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5F6669"/>
    <a:srgbClr val="76756D"/>
    <a:srgbClr val="B30017"/>
    <a:srgbClr val="6E6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7" autoAdjust="0"/>
    <p:restoredTop sz="83852" autoAdjust="0"/>
  </p:normalViewPr>
  <p:slideViewPr>
    <p:cSldViewPr snapToGrid="0" snapToObjects="1">
      <p:cViewPr varScale="1">
        <p:scale>
          <a:sx n="62" d="100"/>
          <a:sy n="62" d="100"/>
        </p:scale>
        <p:origin x="13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03CC9-9998-704E-9D31-E947B8148A52}" type="datetimeFigureOut">
              <a:rPr kumimoji="1" lang="zh-CN" altLang="en-US" smtClean="0"/>
              <a:pPr/>
              <a:t>2022-07-05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C86B3-EABF-4A43-8A4E-B85A7531368A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3736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7B3EF-4CE4-DA48-BBAC-82444D0B8F86}" type="datetimeFigureOut">
              <a:rPr kumimoji="1" lang="zh-CN" altLang="en-US" smtClean="0"/>
              <a:pPr/>
              <a:t>2022-07-05</a:t>
            </a:fld>
            <a:endParaRPr kumimoji="1"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C27E4-B669-0C43-BEC3-1F0CBDBF44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4081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C27E4-B669-0C43-BEC3-1F0CBDBF44F3}" type="slidenum">
              <a:rPr kumimoji="1" lang="zh-CN" altLang="en-US" smtClean="0"/>
              <a:pPr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096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C27E4-B669-0C43-BEC3-1F0CBDBF44F3}" type="slidenum">
              <a:rPr kumimoji="1" lang="zh-CN" altLang="en-US" smtClean="0"/>
              <a:pPr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333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件主页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83067" y="3397770"/>
            <a:ext cx="5580000" cy="720455"/>
          </a:xfrm>
        </p:spPr>
        <p:txBody>
          <a:bodyPr anchor="b">
            <a:normAutofit/>
          </a:bodyPr>
          <a:lstStyle>
            <a:lvl1pPr marL="0" indent="0" algn="l">
              <a:buNone/>
              <a:defRPr sz="35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文件主标题（必选）</a:t>
            </a:r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83067" y="4699510"/>
            <a:ext cx="5580000" cy="688748"/>
          </a:xfrm>
        </p:spPr>
        <p:txBody>
          <a:bodyPr bIns="0" anchor="b"/>
          <a:lstStyle>
            <a:lvl1pPr marL="0" indent="0">
              <a:buNone/>
              <a:defRPr baseline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kumimoji="1" lang="en-US" altLang="zh-CN" dirty="0" smtClean="0"/>
              <a:t>20xx</a:t>
            </a:r>
            <a:r>
              <a:rPr kumimoji="1" lang="zh-CN" altLang="en-US" dirty="0" smtClean="0"/>
              <a:t>年</a:t>
            </a:r>
            <a:r>
              <a:rPr kumimoji="1" lang="en-US" altLang="zh-CN" dirty="0" smtClean="0"/>
              <a:t>xx</a:t>
            </a:r>
            <a:r>
              <a:rPr kumimoji="1" lang="zh-CN" altLang="en-US" dirty="0" smtClean="0"/>
              <a:t>月</a:t>
            </a:r>
            <a:r>
              <a:rPr kumimoji="1" lang="en-US" altLang="zh-CN" dirty="0" smtClean="0"/>
              <a:t>xx</a:t>
            </a:r>
            <a:r>
              <a:rPr kumimoji="1" lang="zh-CN" altLang="en-US" dirty="0" smtClean="0"/>
              <a:t>日</a:t>
            </a:r>
            <a:endParaRPr kumimoji="1" lang="zh-CN" altLang="en-US" dirty="0"/>
          </a:p>
        </p:txBody>
      </p:sp>
      <p:pic>
        <p:nvPicPr>
          <p:cNvPr id="6" name="Picture 3" descr="C:\Users\yanglina\Desktop\新建文件夹 (2)\B 应用部分-20.png"/>
          <p:cNvPicPr>
            <a:picLocks noChangeAspect="1" noChangeArrowheads="1"/>
          </p:cNvPicPr>
          <p:nvPr userDrawn="1"/>
        </p:nvPicPr>
        <p:blipFill>
          <a:blip r:embed="rId2" cstate="print"/>
          <a:srcRect t="-66667" b="-66667"/>
          <a:stretch>
            <a:fillRect/>
          </a:stretch>
        </p:blipFill>
        <p:spPr bwMode="auto">
          <a:xfrm>
            <a:off x="3083067" y="4100234"/>
            <a:ext cx="5580000" cy="61618"/>
          </a:xfrm>
          <a:prstGeom prst="rect">
            <a:avLst/>
          </a:prstGeom>
          <a:noFill/>
        </p:spPr>
      </p:pic>
      <p:pic>
        <p:nvPicPr>
          <p:cNvPr id="9" name="Picture 3" descr="C:\Users\yanglina\Desktop\新建文件夹 (2)\B 应用部分-15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91200"/>
            <a:ext cx="9140825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696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件主页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76418" y="1960990"/>
            <a:ext cx="5580000" cy="14700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zh-CN" altLang="en-US" dirty="0" smtClean="0"/>
              <a:t>文件主标题（必选）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76418" y="3431015"/>
            <a:ext cx="5580000" cy="687210"/>
          </a:xfrm>
        </p:spPr>
        <p:txBody>
          <a:bodyPr anchor="b">
            <a:normAutofit/>
          </a:bodyPr>
          <a:lstStyle>
            <a:lvl1pPr marL="0" indent="0" algn="l">
              <a:buNone/>
              <a:defRPr sz="35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文件副标题（可选）</a:t>
            </a:r>
            <a:endParaRPr lang="zh-CN" alt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76418" y="4699510"/>
            <a:ext cx="5580000" cy="688748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20xx</a:t>
            </a:r>
            <a:r>
              <a:rPr kumimoji="1" lang="zh-CN" altLang="en-US" dirty="0" smtClean="0"/>
              <a:t>年</a:t>
            </a:r>
            <a:r>
              <a:rPr kumimoji="1" lang="en-US" altLang="zh-CN" dirty="0" smtClean="0"/>
              <a:t>xx</a:t>
            </a:r>
            <a:r>
              <a:rPr kumimoji="1" lang="zh-CN" altLang="en-US" dirty="0" smtClean="0"/>
              <a:t>月</a:t>
            </a:r>
            <a:r>
              <a:rPr kumimoji="1" lang="en-US" altLang="zh-CN" dirty="0" smtClean="0"/>
              <a:t>xx</a:t>
            </a:r>
            <a:r>
              <a:rPr kumimoji="1" lang="zh-CN" altLang="en-US" dirty="0" smtClean="0"/>
              <a:t>日</a:t>
            </a:r>
            <a:endParaRPr kumimoji="1" lang="zh-CN" altLang="en-US" dirty="0"/>
          </a:p>
        </p:txBody>
      </p:sp>
      <p:pic>
        <p:nvPicPr>
          <p:cNvPr id="9" name="Picture 3" descr="C:\Users\yanglina\Desktop\新建文件夹 (2)\B 应用部分-20.png"/>
          <p:cNvPicPr>
            <a:picLocks noChangeAspect="1" noChangeArrowheads="1"/>
          </p:cNvPicPr>
          <p:nvPr userDrawn="1"/>
        </p:nvPicPr>
        <p:blipFill>
          <a:blip r:embed="rId2" cstate="print"/>
          <a:srcRect t="-66667" b="-66667"/>
          <a:stretch>
            <a:fillRect/>
          </a:stretch>
        </p:blipFill>
        <p:spPr bwMode="auto">
          <a:xfrm>
            <a:off x="3083067" y="4100234"/>
            <a:ext cx="5580000" cy="61618"/>
          </a:xfrm>
          <a:prstGeom prst="rect">
            <a:avLst/>
          </a:prstGeom>
          <a:noFill/>
        </p:spPr>
      </p:pic>
      <p:pic>
        <p:nvPicPr>
          <p:cNvPr id="11" name="Picture 3" descr="C:\Users\yanglina\Desktop\新建文件夹 (2)\B 应用部分-15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91200"/>
            <a:ext cx="9140825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443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49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86598" y="365322"/>
            <a:ext cx="6815838" cy="726878"/>
          </a:xfrm>
        </p:spPr>
        <p:txBody>
          <a:bodyPr anchor="ctr">
            <a:normAutofit/>
          </a:bodyPr>
          <a:lstStyle>
            <a:lvl1pPr algn="l">
              <a:defRPr sz="2700">
                <a:solidFill>
                  <a:schemeClr val="tx1"/>
                </a:solidFill>
              </a:defRPr>
            </a:lvl1pPr>
          </a:lstStyle>
          <a:p>
            <a:r>
              <a:rPr kumimoji="1" lang="zh-CN" altLang="en-US" dirty="0" smtClean="0"/>
              <a:t>目录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86599" y="1543049"/>
            <a:ext cx="6815838" cy="47730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 smtClean="0"/>
              <a:t>一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二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三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四</a:t>
            </a:r>
            <a:endParaRPr lang="en-GB" altLang="zh-CN" dirty="0"/>
          </a:p>
        </p:txBody>
      </p:sp>
      <p:pic>
        <p:nvPicPr>
          <p:cNvPr id="12" name="Picture 3" descr="C:\Users\yanglina\Desktop\新建文件夹 (2)\B 应用部分-20.png"/>
          <p:cNvPicPr>
            <a:picLocks noChangeAspect="1" noChangeArrowheads="1"/>
          </p:cNvPicPr>
          <p:nvPr userDrawn="1"/>
        </p:nvPicPr>
        <p:blipFill>
          <a:blip r:embed="rId2" cstate="print"/>
          <a:srcRect t="-66667" b="-66667"/>
          <a:stretch>
            <a:fillRect/>
          </a:stretch>
        </p:blipFill>
        <p:spPr bwMode="auto">
          <a:xfrm>
            <a:off x="1786597" y="1050133"/>
            <a:ext cx="6815839" cy="72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418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隔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85600" y="476673"/>
            <a:ext cx="6814800" cy="4743028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大分隔页标题</a:t>
            </a:r>
            <a:endParaRPr kumimoji="1" lang="zh-CN" altLang="en-US" dirty="0"/>
          </a:p>
        </p:txBody>
      </p:sp>
      <p:pic>
        <p:nvPicPr>
          <p:cNvPr id="5" name="Picture 3" descr="C:\Users\yanglina\Desktop\新建文件夹 (2)\B 应用部分-1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9140825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025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yanglina\Desktop\新建文件夹 (2)\B 应用部分-1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9140825" cy="1066800"/>
          </a:xfrm>
          <a:prstGeom prst="rect">
            <a:avLst/>
          </a:prstGeom>
          <a:noFill/>
        </p:spPr>
      </p:pic>
      <p:pic>
        <p:nvPicPr>
          <p:cNvPr id="13" name="Picture 3" descr="C:\Users\yanglina\Desktop\新建文件夹 (2)\B 应用部分-1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91200"/>
            <a:ext cx="9140825" cy="1066800"/>
          </a:xfrm>
          <a:prstGeom prst="rect">
            <a:avLst/>
          </a:prstGeom>
          <a:noFill/>
        </p:spPr>
      </p:pic>
      <p:pic>
        <p:nvPicPr>
          <p:cNvPr id="15" name="Picture 4" descr="C:\Users\yanglina\Desktop\新建文件夹 (2)\B 应用部分-17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2411413" cy="4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707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076" y="360295"/>
            <a:ext cx="8599990" cy="1078571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076" y="1628988"/>
            <a:ext cx="8599990" cy="4500000"/>
          </a:xfrm>
          <a:prstGeom prst="rect">
            <a:avLst/>
          </a:prstGeom>
        </p:spPr>
        <p:txBody>
          <a:bodyPr vert="horz" lIns="0" tIns="0" rIns="91440" bIns="4680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077" y="6495308"/>
            <a:ext cx="911382" cy="1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/>
                <a:ea typeface="黑体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458" y="6495308"/>
            <a:ext cx="6261502" cy="180000"/>
          </a:xfrm>
          <a:prstGeom prst="rect">
            <a:avLst/>
          </a:prstGeom>
        </p:spPr>
        <p:txBody>
          <a:bodyPr vert="horz" lIns="0" tIns="45720" rIns="0" bIns="45720" rtlCol="0" anchor="ctr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/>
                <a:ea typeface="黑体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2714" y="6495308"/>
            <a:ext cx="542352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 baseline="0">
                <a:solidFill>
                  <a:schemeClr val="tx1">
                    <a:tint val="75000"/>
                  </a:schemeClr>
                </a:solidFill>
                <a:latin typeface="Verdana"/>
                <a:ea typeface="黑体"/>
              </a:defRPr>
            </a:lvl1pPr>
          </a:lstStyle>
          <a:p>
            <a:fld id="{4FCC92B0-A582-4240-A15C-F267649DA5B9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280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74" r:id="rId3"/>
    <p:sldLayoutId id="2147483673" r:id="rId4"/>
    <p:sldLayoutId id="2147483662" r:id="rId5"/>
    <p:sldLayoutId id="2147483672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500" b="0" i="0" kern="1200" cap="small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latin typeface="+mj-ea"/>
                <a:ea typeface="+mj-ea"/>
              </a:rPr>
              <a:t>主标题</a:t>
            </a:r>
            <a:endParaRPr lang="zh-CN" altLang="en-US" sz="4400" b="1" dirty="0">
              <a:latin typeface="+mj-ea"/>
              <a:ea typeface="+mj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2022</a:t>
            </a:r>
            <a:r>
              <a:rPr lang="zh-CN" altLang="en-US" dirty="0" smtClean="0"/>
              <a:t>年</a:t>
            </a:r>
            <a:r>
              <a:rPr lang="en-US" altLang="zh-CN" dirty="0" smtClean="0"/>
              <a:t>XX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09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/>
              <a:t>大纲</a:t>
            </a:r>
            <a:endParaRPr lang="zh-CN" altLang="en-US" sz="2800" b="1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gray">
          <a:xfrm>
            <a:off x="915988" y="3034926"/>
            <a:ext cx="2003425" cy="706437"/>
          </a:xfrm>
          <a:prstGeom prst="homePlate">
            <a:avLst>
              <a:gd name="adj" fmla="val 26172"/>
            </a:avLst>
          </a:prstGeom>
          <a:solidFill>
            <a:srgbClr val="DD151A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100" b="1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第二单元</a:t>
            </a:r>
            <a:endParaRPr lang="zh-CN" altLang="zh-CN" sz="2100" b="1" kern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895350" y="2204663"/>
            <a:ext cx="2005013" cy="706438"/>
            <a:chOff x="4397" y="1430"/>
            <a:chExt cx="1005" cy="960"/>
          </a:xfrm>
          <a:solidFill>
            <a:srgbClr val="DD151A"/>
          </a:solidFill>
        </p:grpSpPr>
        <p:sp>
          <p:nvSpPr>
            <p:cNvPr id="23" name="AutoShape 12"/>
            <p:cNvSpPr>
              <a:spLocks noChangeArrowheads="1"/>
            </p:cNvSpPr>
            <p:nvPr/>
          </p:nvSpPr>
          <p:spPr bwMode="gray">
            <a:xfrm>
              <a:off x="4407" y="1441"/>
              <a:ext cx="978" cy="934"/>
            </a:xfrm>
            <a:prstGeom prst="homePlate">
              <a:avLst>
                <a:gd name="adj" fmla="val 26178"/>
              </a:avLst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zh-CN" sz="21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" name="AutoShape 11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100" b="1" kern="0" dirty="0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第一单元</a:t>
              </a:r>
              <a:endParaRPr lang="zh-CN" altLang="zh-CN" sz="2100" b="1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endParaRPr>
            </a:p>
          </p:txBody>
        </p:sp>
      </p:grpSp>
      <p:grpSp>
        <p:nvGrpSpPr>
          <p:cNvPr id="25" name="组合 23"/>
          <p:cNvGrpSpPr>
            <a:grpSpLocks/>
          </p:cNvGrpSpPr>
          <p:nvPr/>
        </p:nvGrpSpPr>
        <p:grpSpPr bwMode="auto">
          <a:xfrm>
            <a:off x="2757488" y="2214188"/>
            <a:ext cx="5305425" cy="693738"/>
            <a:chOff x="2925728" y="1741784"/>
            <a:chExt cx="5245468" cy="1074768"/>
          </a:xfrm>
        </p:grpSpPr>
        <p:sp>
          <p:nvSpPr>
            <p:cNvPr id="26" name="燕尾形 25"/>
            <p:cNvSpPr/>
            <p:nvPr/>
          </p:nvSpPr>
          <p:spPr>
            <a:xfrm>
              <a:off x="2925728" y="1741784"/>
              <a:ext cx="5245468" cy="1072308"/>
            </a:xfrm>
            <a:prstGeom prst="chevron">
              <a:avLst>
                <a:gd name="adj" fmla="val 27471"/>
              </a:avLst>
            </a:prstGeom>
            <a:solidFill>
              <a:srgbClr val="EEECE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1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27" name="燕尾形 26"/>
            <p:cNvSpPr/>
            <p:nvPr/>
          </p:nvSpPr>
          <p:spPr>
            <a:xfrm>
              <a:off x="3842351" y="1744244"/>
              <a:ext cx="4316289" cy="1072308"/>
            </a:xfrm>
            <a:prstGeom prst="chevron">
              <a:avLst>
                <a:gd name="adj" fmla="val 0"/>
              </a:avLst>
            </a:prstGeom>
            <a:solidFill>
              <a:srgbClr val="EEECE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1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086100" y="2333251"/>
            <a:ext cx="4200525" cy="411162"/>
          </a:xfrm>
          <a:prstGeom prst="rect">
            <a:avLst/>
          </a:prstGeom>
          <a:noFill/>
        </p:spPr>
        <p:txBody>
          <a:bodyPr lIns="86457" tIns="43228" rIns="86457" bIns="43228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b="1" kern="0" dirty="0" smtClean="0">
                <a:latin typeface="微软雅黑" pitchFamily="34" charset="-122"/>
                <a:ea typeface="微软雅黑" pitchFamily="34" charset="-122"/>
                <a:cs typeface="Arial" pitchFamily="34" charset="0"/>
              </a:rPr>
              <a:t>XXXX</a:t>
            </a:r>
            <a:endParaRPr lang="en-US" altLang="zh-CN" sz="2100" b="1" kern="0" dirty="0"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  <p:grpSp>
        <p:nvGrpSpPr>
          <p:cNvPr id="29" name="组合 7"/>
          <p:cNvGrpSpPr>
            <a:grpSpLocks/>
          </p:cNvGrpSpPr>
          <p:nvPr/>
        </p:nvGrpSpPr>
        <p:grpSpPr bwMode="auto">
          <a:xfrm>
            <a:off x="2774950" y="3031751"/>
            <a:ext cx="5305425" cy="695325"/>
            <a:chOff x="2925728" y="1741784"/>
            <a:chExt cx="5245468" cy="1074768"/>
          </a:xfrm>
        </p:grpSpPr>
        <p:sp>
          <p:nvSpPr>
            <p:cNvPr id="30" name="燕尾形 29"/>
            <p:cNvSpPr/>
            <p:nvPr/>
          </p:nvSpPr>
          <p:spPr>
            <a:xfrm>
              <a:off x="2925728" y="1741784"/>
              <a:ext cx="5245468" cy="1072313"/>
            </a:xfrm>
            <a:prstGeom prst="chevron">
              <a:avLst>
                <a:gd name="adj" fmla="val 27471"/>
              </a:avLst>
            </a:prstGeom>
            <a:solidFill>
              <a:srgbClr val="EEECE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100" b="1" kern="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31" name="燕尾形 9"/>
            <p:cNvSpPr/>
            <p:nvPr/>
          </p:nvSpPr>
          <p:spPr>
            <a:xfrm>
              <a:off x="3843921" y="1744237"/>
              <a:ext cx="4314719" cy="1072315"/>
            </a:xfrm>
            <a:prstGeom prst="chevron">
              <a:avLst>
                <a:gd name="adj" fmla="val 0"/>
              </a:avLst>
            </a:prstGeom>
            <a:solidFill>
              <a:srgbClr val="EEECE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100" b="1" kern="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086100" y="3195263"/>
            <a:ext cx="3629025" cy="411163"/>
          </a:xfrm>
          <a:prstGeom prst="rect">
            <a:avLst/>
          </a:prstGeom>
          <a:noFill/>
        </p:spPr>
        <p:txBody>
          <a:bodyPr lIns="86457" tIns="43228" rIns="86457" bIns="43228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b="1" kern="0" dirty="0" smtClean="0">
                <a:latin typeface="微软雅黑" pitchFamily="34" charset="-122"/>
                <a:ea typeface="微软雅黑" pitchFamily="34" charset="-122"/>
                <a:cs typeface="Arial" pitchFamily="34" charset="0"/>
              </a:rPr>
              <a:t>XXXX</a:t>
            </a:r>
            <a:endParaRPr lang="en-US" altLang="zh-CN" sz="2100" b="1" kern="0" dirty="0"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4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503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455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华夏幸福主题色">
      <a:dk1>
        <a:srgbClr val="000000"/>
      </a:dk1>
      <a:lt1>
        <a:sysClr val="window" lastClr="FFFFFF"/>
      </a:lt1>
      <a:dk2>
        <a:srgbClr val="9B9EA4"/>
      </a:dk2>
      <a:lt2>
        <a:srgbClr val="89887F"/>
      </a:lt2>
      <a:accent1>
        <a:srgbClr val="7D0000"/>
      </a:accent1>
      <a:accent2>
        <a:srgbClr val="BF0008"/>
      </a:accent2>
      <a:accent3>
        <a:srgbClr val="7D0000"/>
      </a:accent3>
      <a:accent4>
        <a:srgbClr val="BF0008"/>
      </a:accent4>
      <a:accent5>
        <a:srgbClr val="7D0000"/>
      </a:accent5>
      <a:accent6>
        <a:srgbClr val="BF0008"/>
      </a:accent6>
      <a:hlink>
        <a:srgbClr val="7D0000"/>
      </a:hlink>
      <a:folHlink>
        <a:srgbClr val="BF0008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15</Words>
  <Application>Microsoft Office PowerPoint</Application>
  <PresentationFormat>全屏显示(4:3)</PresentationFormat>
  <Paragraphs>9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Calibri</vt:lpstr>
      <vt:lpstr>Verdana</vt:lpstr>
      <vt:lpstr>Office Theme</vt:lpstr>
      <vt:lpstr>PowerPoint 演示文稿</vt:lpstr>
      <vt:lpstr>大纲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Hoan Chuan</dc:creator>
  <cp:lastModifiedBy>PC</cp:lastModifiedBy>
  <cp:revision>333</cp:revision>
  <dcterms:created xsi:type="dcterms:W3CDTF">2013-11-13T08:15:04Z</dcterms:created>
  <dcterms:modified xsi:type="dcterms:W3CDTF">2022-07-05T09:15:32Z</dcterms:modified>
</cp:coreProperties>
</file>