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4" r:id="rId2"/>
  </p:sldMasterIdLst>
  <p:notesMasterIdLst>
    <p:notesMasterId r:id="rId27"/>
  </p:notesMasterIdLst>
  <p:handoutMasterIdLst>
    <p:handoutMasterId r:id="rId28"/>
  </p:handoutMasterIdLst>
  <p:sldIdLst>
    <p:sldId id="256" r:id="rId3"/>
    <p:sldId id="261" r:id="rId4"/>
    <p:sldId id="263" r:id="rId5"/>
    <p:sldId id="262" r:id="rId6"/>
    <p:sldId id="274" r:id="rId7"/>
    <p:sldId id="311" r:id="rId8"/>
    <p:sldId id="312" r:id="rId9"/>
    <p:sldId id="271" r:id="rId10"/>
    <p:sldId id="265" r:id="rId11"/>
    <p:sldId id="259" r:id="rId12"/>
    <p:sldId id="264" r:id="rId13"/>
    <p:sldId id="310" r:id="rId14"/>
    <p:sldId id="313" r:id="rId15"/>
    <p:sldId id="280" r:id="rId16"/>
    <p:sldId id="314" r:id="rId17"/>
    <p:sldId id="315" r:id="rId18"/>
    <p:sldId id="285" r:id="rId19"/>
    <p:sldId id="283" r:id="rId20"/>
    <p:sldId id="316" r:id="rId21"/>
    <p:sldId id="300" r:id="rId22"/>
    <p:sldId id="297" r:id="rId23"/>
    <p:sldId id="296" r:id="rId24"/>
    <p:sldId id="309" r:id="rId25"/>
    <p:sldId id="260" r:id="rId26"/>
  </p:sldIdLst>
  <p:sldSz cx="9144000" cy="6858000" type="screen4x3"/>
  <p:notesSz cx="6858000" cy="9144000"/>
  <p:defaultText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a:srgbClr val="5F6669"/>
    <a:srgbClr val="76756D"/>
    <a:srgbClr val="B30017"/>
    <a:srgbClr val="6E6E67"/>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6912" autoAdjust="0"/>
    <p:restoredTop sz="83852" autoAdjust="0"/>
  </p:normalViewPr>
  <p:slideViewPr>
    <p:cSldViewPr snapToGrid="0" snapToObjects="1">
      <p:cViewPr varScale="1">
        <p:scale>
          <a:sx n="96" d="100"/>
          <a:sy n="96" d="100"/>
        </p:scale>
        <p:origin x="1650"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87" d="100"/>
          <a:sy n="87" d="100"/>
        </p:scale>
        <p:origin x="384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diagrams/_rels/data2.xml.rels><?xml version="1.0" encoding="UTF-8" standalone="yes"?>
<Relationships xmlns="http://schemas.openxmlformats.org/package/2006/relationships"><Relationship Id="rId1" Type="http://schemas.openxmlformats.org/officeDocument/2006/relationships/image" Target="../media/image8.jpeg"/></Relationships>
</file>

<file path=ppt/diagrams/_rels/data3.xml.rels><?xml version="1.0" encoding="UTF-8" standalone="yes"?>
<Relationships xmlns="http://schemas.openxmlformats.org/package/2006/relationships"><Relationship Id="rId1" Type="http://schemas.openxmlformats.org/officeDocument/2006/relationships/image" Target="../media/image10.png"/></Relationships>
</file>

<file path=ppt/diagrams/_rels/drawing2.xml.rels><?xml version="1.0" encoding="UTF-8" standalone="yes"?>
<Relationships xmlns="http://schemas.openxmlformats.org/package/2006/relationships"><Relationship Id="rId1" Type="http://schemas.openxmlformats.org/officeDocument/2006/relationships/image" Target="../media/image8.jpeg"/></Relationships>
</file>

<file path=ppt/diagrams/_rels/drawing3.xml.rels><?xml version="1.0" encoding="UTF-8" standalone="yes"?>
<Relationships xmlns="http://schemas.openxmlformats.org/package/2006/relationships"><Relationship Id="rId1" Type="http://schemas.openxmlformats.org/officeDocument/2006/relationships/image" Target="../media/image10.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FFDC8A9-AAC6-43D4-AD50-53FD01E533CC}"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zh-CN" altLang="en-US"/>
        </a:p>
      </dgm:t>
    </dgm:pt>
    <dgm:pt modelId="{E7B1D805-2BE6-4B5A-9158-F0D5088D5600}">
      <dgm:prSet phldrT="[文本]" custT="1"/>
      <dgm:spPr/>
      <dgm:t>
        <a:bodyPr/>
        <a:lstStyle/>
        <a:p>
          <a:r>
            <a:rPr lang="zh-CN" altLang="en-US" sz="1800" dirty="0" smtClean="0">
              <a:solidFill>
                <a:schemeClr val="tx1"/>
              </a:solidFill>
              <a:latin typeface="黑体" panose="02010609060101010101" pitchFamily="49" charset="-122"/>
              <a:ea typeface="黑体" panose="02010609060101010101" pitchFamily="49" charset="-122"/>
            </a:rPr>
            <a:t>目标一</a:t>
          </a:r>
          <a:endParaRPr lang="zh-CN" altLang="en-US" sz="1800" dirty="0">
            <a:solidFill>
              <a:schemeClr val="tx1"/>
            </a:solidFill>
            <a:latin typeface="黑体" panose="02010609060101010101" pitchFamily="49" charset="-122"/>
            <a:ea typeface="黑体" panose="02010609060101010101" pitchFamily="49" charset="-122"/>
          </a:endParaRPr>
        </a:p>
      </dgm:t>
    </dgm:pt>
    <dgm:pt modelId="{9EE21B8D-C2A8-4D07-9A32-7944AF2F3DE5}" type="parTrans" cxnId="{7749FD3D-1A26-47B1-A02A-6271A242F057}">
      <dgm:prSet/>
      <dgm:spPr/>
      <dgm:t>
        <a:bodyPr/>
        <a:lstStyle/>
        <a:p>
          <a:endParaRPr lang="zh-CN" altLang="en-US" sz="1800">
            <a:solidFill>
              <a:schemeClr val="tx1"/>
            </a:solidFill>
            <a:latin typeface="黑体" panose="02010609060101010101" pitchFamily="49" charset="-122"/>
            <a:ea typeface="黑体" panose="02010609060101010101" pitchFamily="49" charset="-122"/>
          </a:endParaRPr>
        </a:p>
      </dgm:t>
    </dgm:pt>
    <dgm:pt modelId="{E194E9EB-0643-493B-A513-A61689D133E7}" type="sibTrans" cxnId="{7749FD3D-1A26-47B1-A02A-6271A242F057}">
      <dgm:prSet/>
      <dgm:spPr/>
      <dgm:t>
        <a:bodyPr/>
        <a:lstStyle/>
        <a:p>
          <a:endParaRPr lang="zh-CN" altLang="en-US" sz="1800">
            <a:solidFill>
              <a:schemeClr val="tx1"/>
            </a:solidFill>
            <a:latin typeface="黑体" panose="02010609060101010101" pitchFamily="49" charset="-122"/>
            <a:ea typeface="黑体" panose="02010609060101010101" pitchFamily="49" charset="-122"/>
          </a:endParaRPr>
        </a:p>
      </dgm:t>
    </dgm:pt>
    <dgm:pt modelId="{75D96524-4746-494C-B469-D4C256466775}">
      <dgm:prSet phldrT="[文本]" custT="1"/>
      <dgm:spPr/>
      <dgm:t>
        <a:bodyPr/>
        <a:lstStyle/>
        <a:p>
          <a:r>
            <a:rPr lang="zh-CN" altLang="en-US" sz="1800" dirty="0" smtClean="0">
              <a:solidFill>
                <a:schemeClr val="tx1"/>
              </a:solidFill>
              <a:latin typeface="黑体" panose="02010609060101010101" pitchFamily="49" charset="-122"/>
              <a:ea typeface="黑体" panose="02010609060101010101" pitchFamily="49" charset="-122"/>
            </a:rPr>
            <a:t>经营收入应收尽收</a:t>
          </a:r>
          <a:endParaRPr lang="zh-CN" altLang="en-US" sz="1800" dirty="0">
            <a:solidFill>
              <a:schemeClr val="tx1"/>
            </a:solidFill>
            <a:latin typeface="黑体" panose="02010609060101010101" pitchFamily="49" charset="-122"/>
            <a:ea typeface="黑体" panose="02010609060101010101" pitchFamily="49" charset="-122"/>
          </a:endParaRPr>
        </a:p>
      </dgm:t>
    </dgm:pt>
    <dgm:pt modelId="{99A89D21-0036-446A-816F-2D264708D3CF}" type="parTrans" cxnId="{F45AF7CD-58CF-48A6-A093-241B3DE44E5C}">
      <dgm:prSet/>
      <dgm:spPr/>
      <dgm:t>
        <a:bodyPr/>
        <a:lstStyle/>
        <a:p>
          <a:endParaRPr lang="zh-CN" altLang="en-US" sz="1800">
            <a:solidFill>
              <a:schemeClr val="tx1"/>
            </a:solidFill>
            <a:latin typeface="黑体" panose="02010609060101010101" pitchFamily="49" charset="-122"/>
            <a:ea typeface="黑体" panose="02010609060101010101" pitchFamily="49" charset="-122"/>
          </a:endParaRPr>
        </a:p>
      </dgm:t>
    </dgm:pt>
    <dgm:pt modelId="{E1D006B1-E694-4EDF-9D42-41D7AA8002BC}" type="sibTrans" cxnId="{F45AF7CD-58CF-48A6-A093-241B3DE44E5C}">
      <dgm:prSet/>
      <dgm:spPr/>
      <dgm:t>
        <a:bodyPr/>
        <a:lstStyle/>
        <a:p>
          <a:endParaRPr lang="zh-CN" altLang="en-US" sz="1800">
            <a:solidFill>
              <a:schemeClr val="tx1"/>
            </a:solidFill>
            <a:latin typeface="黑体" panose="02010609060101010101" pitchFamily="49" charset="-122"/>
            <a:ea typeface="黑体" panose="02010609060101010101" pitchFamily="49" charset="-122"/>
          </a:endParaRPr>
        </a:p>
      </dgm:t>
    </dgm:pt>
    <dgm:pt modelId="{16FD00AD-F1B7-4432-95E3-DB64B4E633D7}">
      <dgm:prSet phldrT="[文本]" custT="1"/>
      <dgm:spPr/>
      <dgm:t>
        <a:bodyPr/>
        <a:lstStyle/>
        <a:p>
          <a:r>
            <a:rPr lang="zh-CN" altLang="en-US" sz="1800" dirty="0" smtClean="0">
              <a:solidFill>
                <a:schemeClr val="tx1"/>
              </a:solidFill>
              <a:latin typeface="黑体" panose="02010609060101010101" pitchFamily="49" charset="-122"/>
              <a:ea typeface="黑体" panose="02010609060101010101" pitchFamily="49" charset="-122"/>
            </a:rPr>
            <a:t>目标二</a:t>
          </a:r>
          <a:endParaRPr lang="zh-CN" altLang="en-US" sz="1800" dirty="0">
            <a:solidFill>
              <a:schemeClr val="tx1"/>
            </a:solidFill>
            <a:latin typeface="黑体" panose="02010609060101010101" pitchFamily="49" charset="-122"/>
            <a:ea typeface="黑体" panose="02010609060101010101" pitchFamily="49" charset="-122"/>
          </a:endParaRPr>
        </a:p>
      </dgm:t>
    </dgm:pt>
    <dgm:pt modelId="{8659A033-5F1C-4283-97A0-7C4B861FB23D}" type="parTrans" cxnId="{19A2974A-0C8E-4CC4-AD81-1488379CE1B6}">
      <dgm:prSet/>
      <dgm:spPr/>
      <dgm:t>
        <a:bodyPr/>
        <a:lstStyle/>
        <a:p>
          <a:endParaRPr lang="zh-CN" altLang="en-US" sz="1800">
            <a:solidFill>
              <a:schemeClr val="tx1"/>
            </a:solidFill>
            <a:latin typeface="黑体" panose="02010609060101010101" pitchFamily="49" charset="-122"/>
            <a:ea typeface="黑体" panose="02010609060101010101" pitchFamily="49" charset="-122"/>
          </a:endParaRPr>
        </a:p>
      </dgm:t>
    </dgm:pt>
    <dgm:pt modelId="{E0A4232F-A16C-48FC-B2FD-41665BDE55EF}" type="sibTrans" cxnId="{19A2974A-0C8E-4CC4-AD81-1488379CE1B6}">
      <dgm:prSet/>
      <dgm:spPr/>
      <dgm:t>
        <a:bodyPr/>
        <a:lstStyle/>
        <a:p>
          <a:endParaRPr lang="zh-CN" altLang="en-US" sz="1800">
            <a:solidFill>
              <a:schemeClr val="tx1"/>
            </a:solidFill>
            <a:latin typeface="黑体" panose="02010609060101010101" pitchFamily="49" charset="-122"/>
            <a:ea typeface="黑体" panose="02010609060101010101" pitchFamily="49" charset="-122"/>
          </a:endParaRPr>
        </a:p>
      </dgm:t>
    </dgm:pt>
    <dgm:pt modelId="{67D643E3-DDC0-4224-86AE-2553220B6339}">
      <dgm:prSet phldrT="[文本]" custT="1"/>
      <dgm:spPr/>
      <dgm:t>
        <a:bodyPr/>
        <a:lstStyle/>
        <a:p>
          <a:r>
            <a:rPr lang="zh-CN" altLang="en-US" sz="1800" dirty="0" smtClean="0">
              <a:solidFill>
                <a:schemeClr val="tx1"/>
              </a:solidFill>
              <a:latin typeface="黑体" panose="02010609060101010101" pitchFamily="49" charset="-122"/>
              <a:ea typeface="黑体" panose="02010609060101010101" pitchFamily="49" charset="-122"/>
            </a:rPr>
            <a:t>服务品质显著提升</a:t>
          </a:r>
          <a:endParaRPr lang="zh-CN" altLang="en-US" sz="1800" dirty="0">
            <a:solidFill>
              <a:schemeClr val="tx1"/>
            </a:solidFill>
            <a:latin typeface="黑体" panose="02010609060101010101" pitchFamily="49" charset="-122"/>
            <a:ea typeface="黑体" panose="02010609060101010101" pitchFamily="49" charset="-122"/>
          </a:endParaRPr>
        </a:p>
      </dgm:t>
    </dgm:pt>
    <dgm:pt modelId="{62511E8A-1074-40E2-B235-6CED08884286}" type="parTrans" cxnId="{76E5F863-368E-4BE0-9E22-DA18425E3614}">
      <dgm:prSet/>
      <dgm:spPr/>
      <dgm:t>
        <a:bodyPr/>
        <a:lstStyle/>
        <a:p>
          <a:endParaRPr lang="zh-CN" altLang="en-US" sz="1800">
            <a:solidFill>
              <a:schemeClr val="tx1"/>
            </a:solidFill>
            <a:latin typeface="黑体" panose="02010609060101010101" pitchFamily="49" charset="-122"/>
            <a:ea typeface="黑体" panose="02010609060101010101" pitchFamily="49" charset="-122"/>
          </a:endParaRPr>
        </a:p>
      </dgm:t>
    </dgm:pt>
    <dgm:pt modelId="{52F9B65B-A0E3-44BB-8910-E62369734EE0}" type="sibTrans" cxnId="{76E5F863-368E-4BE0-9E22-DA18425E3614}">
      <dgm:prSet/>
      <dgm:spPr/>
      <dgm:t>
        <a:bodyPr/>
        <a:lstStyle/>
        <a:p>
          <a:endParaRPr lang="zh-CN" altLang="en-US" sz="1800">
            <a:solidFill>
              <a:schemeClr val="tx1"/>
            </a:solidFill>
            <a:latin typeface="黑体" panose="02010609060101010101" pitchFamily="49" charset="-122"/>
            <a:ea typeface="黑体" panose="02010609060101010101" pitchFamily="49" charset="-122"/>
          </a:endParaRPr>
        </a:p>
      </dgm:t>
    </dgm:pt>
    <dgm:pt modelId="{FDBB364E-1D3F-47B1-88ED-51DB71815D27}">
      <dgm:prSet phldrT="[文本]" custT="1"/>
      <dgm:spPr/>
      <dgm:t>
        <a:bodyPr/>
        <a:lstStyle/>
        <a:p>
          <a:r>
            <a:rPr lang="zh-CN" altLang="en-US" sz="1800" dirty="0" smtClean="0">
              <a:solidFill>
                <a:schemeClr val="tx1"/>
              </a:solidFill>
              <a:latin typeface="黑体" panose="02010609060101010101" pitchFamily="49" charset="-122"/>
              <a:ea typeface="黑体" panose="02010609060101010101" pitchFamily="49" charset="-122"/>
            </a:rPr>
            <a:t>目标三</a:t>
          </a:r>
          <a:endParaRPr lang="zh-CN" altLang="en-US" sz="1800" dirty="0">
            <a:solidFill>
              <a:schemeClr val="tx1"/>
            </a:solidFill>
            <a:latin typeface="黑体" panose="02010609060101010101" pitchFamily="49" charset="-122"/>
            <a:ea typeface="黑体" panose="02010609060101010101" pitchFamily="49" charset="-122"/>
          </a:endParaRPr>
        </a:p>
      </dgm:t>
    </dgm:pt>
    <dgm:pt modelId="{337D3682-56C3-475C-BA54-D5E3F84E38AE}" type="parTrans" cxnId="{AF200F63-F73E-40D1-8763-6674DDC672C4}">
      <dgm:prSet/>
      <dgm:spPr/>
      <dgm:t>
        <a:bodyPr/>
        <a:lstStyle/>
        <a:p>
          <a:endParaRPr lang="zh-CN" altLang="en-US" sz="1800">
            <a:solidFill>
              <a:schemeClr val="tx1"/>
            </a:solidFill>
            <a:latin typeface="黑体" panose="02010609060101010101" pitchFamily="49" charset="-122"/>
            <a:ea typeface="黑体" panose="02010609060101010101" pitchFamily="49" charset="-122"/>
          </a:endParaRPr>
        </a:p>
      </dgm:t>
    </dgm:pt>
    <dgm:pt modelId="{F1021788-09E7-4FDC-8A67-EE578F934CFB}" type="sibTrans" cxnId="{AF200F63-F73E-40D1-8763-6674DDC672C4}">
      <dgm:prSet/>
      <dgm:spPr/>
      <dgm:t>
        <a:bodyPr/>
        <a:lstStyle/>
        <a:p>
          <a:endParaRPr lang="zh-CN" altLang="en-US" sz="1800">
            <a:solidFill>
              <a:schemeClr val="tx1"/>
            </a:solidFill>
            <a:latin typeface="黑体" panose="02010609060101010101" pitchFamily="49" charset="-122"/>
            <a:ea typeface="黑体" panose="02010609060101010101" pitchFamily="49" charset="-122"/>
          </a:endParaRPr>
        </a:p>
      </dgm:t>
    </dgm:pt>
    <dgm:pt modelId="{16CAF730-D17E-4B11-B290-A07E6DA0DF25}">
      <dgm:prSet phldrT="[文本]" custT="1"/>
      <dgm:spPr/>
      <dgm:t>
        <a:bodyPr/>
        <a:lstStyle/>
        <a:p>
          <a:r>
            <a:rPr lang="zh-CN" altLang="en-US" sz="1800" dirty="0" smtClean="0">
              <a:solidFill>
                <a:schemeClr val="tx1"/>
              </a:solidFill>
              <a:latin typeface="黑体" panose="02010609060101010101" pitchFamily="49" charset="-122"/>
              <a:ea typeface="黑体" panose="02010609060101010101" pitchFamily="49" charset="-122"/>
            </a:rPr>
            <a:t>客户满意有口皆碑</a:t>
          </a:r>
          <a:endParaRPr lang="zh-CN" altLang="en-US" sz="1800" dirty="0">
            <a:solidFill>
              <a:schemeClr val="tx1"/>
            </a:solidFill>
            <a:latin typeface="黑体" panose="02010609060101010101" pitchFamily="49" charset="-122"/>
            <a:ea typeface="黑体" panose="02010609060101010101" pitchFamily="49" charset="-122"/>
          </a:endParaRPr>
        </a:p>
      </dgm:t>
    </dgm:pt>
    <dgm:pt modelId="{D0950A5B-F3B8-4E24-84D1-622FE129C423}" type="parTrans" cxnId="{76B3704F-AF7E-4ACB-B0BF-19E1111BE835}">
      <dgm:prSet/>
      <dgm:spPr/>
      <dgm:t>
        <a:bodyPr/>
        <a:lstStyle/>
        <a:p>
          <a:endParaRPr lang="zh-CN" altLang="en-US" sz="1800">
            <a:solidFill>
              <a:schemeClr val="tx1"/>
            </a:solidFill>
            <a:latin typeface="黑体" panose="02010609060101010101" pitchFamily="49" charset="-122"/>
            <a:ea typeface="黑体" panose="02010609060101010101" pitchFamily="49" charset="-122"/>
          </a:endParaRPr>
        </a:p>
      </dgm:t>
    </dgm:pt>
    <dgm:pt modelId="{9BF54017-34D5-4F11-A612-56E25C670DE3}" type="sibTrans" cxnId="{76B3704F-AF7E-4ACB-B0BF-19E1111BE835}">
      <dgm:prSet/>
      <dgm:spPr/>
      <dgm:t>
        <a:bodyPr/>
        <a:lstStyle/>
        <a:p>
          <a:endParaRPr lang="zh-CN" altLang="en-US" sz="1800">
            <a:solidFill>
              <a:schemeClr val="tx1"/>
            </a:solidFill>
            <a:latin typeface="黑体" panose="02010609060101010101" pitchFamily="49" charset="-122"/>
            <a:ea typeface="黑体" panose="02010609060101010101" pitchFamily="49" charset="-122"/>
          </a:endParaRPr>
        </a:p>
      </dgm:t>
    </dgm:pt>
    <dgm:pt modelId="{3848B03A-648C-46DC-AA1B-5B0313B24E6B}">
      <dgm:prSet custT="1"/>
      <dgm:spPr/>
      <dgm:t>
        <a:bodyPr/>
        <a:lstStyle/>
        <a:p>
          <a:r>
            <a:rPr lang="zh-CN" altLang="en-US" sz="1800" dirty="0" smtClean="0">
              <a:solidFill>
                <a:schemeClr val="tx1"/>
              </a:solidFill>
              <a:latin typeface="黑体" panose="02010609060101010101" pitchFamily="49" charset="-122"/>
              <a:ea typeface="黑体" panose="02010609060101010101" pitchFamily="49" charset="-122"/>
            </a:rPr>
            <a:t>目标四</a:t>
          </a:r>
          <a:endParaRPr lang="zh-CN" altLang="en-US" sz="1800" dirty="0">
            <a:solidFill>
              <a:schemeClr val="tx1"/>
            </a:solidFill>
            <a:latin typeface="黑体" panose="02010609060101010101" pitchFamily="49" charset="-122"/>
            <a:ea typeface="黑体" panose="02010609060101010101" pitchFamily="49" charset="-122"/>
          </a:endParaRPr>
        </a:p>
      </dgm:t>
    </dgm:pt>
    <dgm:pt modelId="{4654A2EE-43E5-4585-9E71-EAD1544612F5}" type="sibTrans" cxnId="{3B0A9E0F-DEEE-4DE9-ADF9-AE12BB6F2940}">
      <dgm:prSet/>
      <dgm:spPr/>
      <dgm:t>
        <a:bodyPr/>
        <a:lstStyle/>
        <a:p>
          <a:endParaRPr lang="zh-CN" altLang="en-US" sz="1800">
            <a:solidFill>
              <a:schemeClr val="tx1"/>
            </a:solidFill>
            <a:latin typeface="黑体" panose="02010609060101010101" pitchFamily="49" charset="-122"/>
            <a:ea typeface="黑体" panose="02010609060101010101" pitchFamily="49" charset="-122"/>
          </a:endParaRPr>
        </a:p>
      </dgm:t>
    </dgm:pt>
    <dgm:pt modelId="{D73D78AD-E04C-4FDD-80A1-BBDF728E52C6}" type="parTrans" cxnId="{3B0A9E0F-DEEE-4DE9-ADF9-AE12BB6F2940}">
      <dgm:prSet/>
      <dgm:spPr/>
      <dgm:t>
        <a:bodyPr/>
        <a:lstStyle/>
        <a:p>
          <a:endParaRPr lang="zh-CN" altLang="en-US" sz="1800">
            <a:solidFill>
              <a:schemeClr val="tx1"/>
            </a:solidFill>
            <a:latin typeface="黑体" panose="02010609060101010101" pitchFamily="49" charset="-122"/>
            <a:ea typeface="黑体" panose="02010609060101010101" pitchFamily="49" charset="-122"/>
          </a:endParaRPr>
        </a:p>
      </dgm:t>
    </dgm:pt>
    <dgm:pt modelId="{BC6FF75D-6763-4368-BD03-348106D32BB9}">
      <dgm:prSet phldrT="[文本]" custT="1"/>
      <dgm:spPr/>
      <dgm:t>
        <a:bodyPr/>
        <a:lstStyle/>
        <a:p>
          <a:r>
            <a:rPr lang="zh-CN" altLang="en-US" sz="1800" dirty="0" smtClean="0">
              <a:solidFill>
                <a:schemeClr val="tx1"/>
              </a:solidFill>
              <a:latin typeface="黑体" panose="02010609060101010101" pitchFamily="49" charset="-122"/>
              <a:ea typeface="黑体" panose="02010609060101010101" pitchFamily="49" charset="-122"/>
            </a:rPr>
            <a:t>安全事件绝不发生</a:t>
          </a:r>
          <a:endParaRPr lang="zh-CN" altLang="en-US" sz="1800" dirty="0">
            <a:solidFill>
              <a:schemeClr val="tx1"/>
            </a:solidFill>
            <a:latin typeface="黑体" panose="02010609060101010101" pitchFamily="49" charset="-122"/>
            <a:ea typeface="黑体" panose="02010609060101010101" pitchFamily="49" charset="-122"/>
          </a:endParaRPr>
        </a:p>
      </dgm:t>
    </dgm:pt>
    <dgm:pt modelId="{4CE187D0-4239-44DD-81E2-8C0E9740562D}" type="sibTrans" cxnId="{6CEFDA9C-A886-463E-BA1C-AE6DFE26A50D}">
      <dgm:prSet/>
      <dgm:spPr/>
      <dgm:t>
        <a:bodyPr/>
        <a:lstStyle/>
        <a:p>
          <a:endParaRPr lang="zh-CN" altLang="en-US" sz="1800">
            <a:solidFill>
              <a:schemeClr val="tx1"/>
            </a:solidFill>
            <a:latin typeface="黑体" panose="02010609060101010101" pitchFamily="49" charset="-122"/>
            <a:ea typeface="黑体" panose="02010609060101010101" pitchFamily="49" charset="-122"/>
          </a:endParaRPr>
        </a:p>
      </dgm:t>
    </dgm:pt>
    <dgm:pt modelId="{57CBCC72-0970-4495-BD4F-5A4B28BA6CDD}" type="parTrans" cxnId="{6CEFDA9C-A886-463E-BA1C-AE6DFE26A50D}">
      <dgm:prSet/>
      <dgm:spPr/>
      <dgm:t>
        <a:bodyPr/>
        <a:lstStyle/>
        <a:p>
          <a:endParaRPr lang="zh-CN" altLang="en-US" sz="1800">
            <a:solidFill>
              <a:schemeClr val="tx1"/>
            </a:solidFill>
            <a:latin typeface="黑体" panose="02010609060101010101" pitchFamily="49" charset="-122"/>
            <a:ea typeface="黑体" panose="02010609060101010101" pitchFamily="49" charset="-122"/>
          </a:endParaRPr>
        </a:p>
      </dgm:t>
    </dgm:pt>
    <dgm:pt modelId="{91D17CCF-06EF-4D73-9A93-0C67ABCDC4C6}" type="pres">
      <dgm:prSet presAssocID="{0FFDC8A9-AAC6-43D4-AD50-53FD01E533CC}" presName="Name0" presStyleCnt="0">
        <dgm:presLayoutVars>
          <dgm:dir/>
          <dgm:animLvl val="lvl"/>
          <dgm:resizeHandles val="exact"/>
        </dgm:presLayoutVars>
      </dgm:prSet>
      <dgm:spPr/>
      <dgm:t>
        <a:bodyPr/>
        <a:lstStyle/>
        <a:p>
          <a:endParaRPr lang="zh-CN" altLang="en-US"/>
        </a:p>
      </dgm:t>
    </dgm:pt>
    <dgm:pt modelId="{3A8732E8-6C9B-4905-86CA-5815D5628F84}" type="pres">
      <dgm:prSet presAssocID="{0FFDC8A9-AAC6-43D4-AD50-53FD01E533CC}" presName="tSp" presStyleCnt="0"/>
      <dgm:spPr/>
    </dgm:pt>
    <dgm:pt modelId="{E0EF30B2-7283-47C7-93D3-A1C72FA2DFC6}" type="pres">
      <dgm:prSet presAssocID="{0FFDC8A9-AAC6-43D4-AD50-53FD01E533CC}" presName="bSp" presStyleCnt="0"/>
      <dgm:spPr/>
    </dgm:pt>
    <dgm:pt modelId="{8B914924-C6FB-40AB-866B-C2760AB35D8F}" type="pres">
      <dgm:prSet presAssocID="{0FFDC8A9-AAC6-43D4-AD50-53FD01E533CC}" presName="process" presStyleCnt="0"/>
      <dgm:spPr/>
    </dgm:pt>
    <dgm:pt modelId="{A968B4CE-C3C7-4EE9-8FC3-0B4D1E4BE077}" type="pres">
      <dgm:prSet presAssocID="{E7B1D805-2BE6-4B5A-9158-F0D5088D5600}" presName="composite1" presStyleCnt="0"/>
      <dgm:spPr/>
    </dgm:pt>
    <dgm:pt modelId="{7D344D6F-C840-44EC-84FA-4BDF4FE20DBA}" type="pres">
      <dgm:prSet presAssocID="{E7B1D805-2BE6-4B5A-9158-F0D5088D5600}" presName="dummyNode1" presStyleLbl="node1" presStyleIdx="0" presStyleCnt="4"/>
      <dgm:spPr/>
    </dgm:pt>
    <dgm:pt modelId="{71A719A6-8CDB-45E6-877D-48F8C2E53A13}" type="pres">
      <dgm:prSet presAssocID="{E7B1D805-2BE6-4B5A-9158-F0D5088D5600}" presName="childNode1" presStyleLbl="bgAcc1" presStyleIdx="0" presStyleCnt="4">
        <dgm:presLayoutVars>
          <dgm:bulletEnabled val="1"/>
        </dgm:presLayoutVars>
      </dgm:prSet>
      <dgm:spPr/>
      <dgm:t>
        <a:bodyPr/>
        <a:lstStyle/>
        <a:p>
          <a:endParaRPr lang="zh-CN" altLang="en-US"/>
        </a:p>
      </dgm:t>
    </dgm:pt>
    <dgm:pt modelId="{90AD0D8D-020B-4DBF-AA96-32CC48AD124B}" type="pres">
      <dgm:prSet presAssocID="{E7B1D805-2BE6-4B5A-9158-F0D5088D5600}" presName="childNode1tx" presStyleLbl="bgAcc1" presStyleIdx="0" presStyleCnt="4">
        <dgm:presLayoutVars>
          <dgm:bulletEnabled val="1"/>
        </dgm:presLayoutVars>
      </dgm:prSet>
      <dgm:spPr/>
      <dgm:t>
        <a:bodyPr/>
        <a:lstStyle/>
        <a:p>
          <a:endParaRPr lang="zh-CN" altLang="en-US"/>
        </a:p>
      </dgm:t>
    </dgm:pt>
    <dgm:pt modelId="{FE9C16C4-B39C-4147-B384-241F2DA75B12}" type="pres">
      <dgm:prSet presAssocID="{E7B1D805-2BE6-4B5A-9158-F0D5088D5600}" presName="parentNode1" presStyleLbl="node1" presStyleIdx="0" presStyleCnt="4">
        <dgm:presLayoutVars>
          <dgm:chMax val="1"/>
          <dgm:bulletEnabled val="1"/>
        </dgm:presLayoutVars>
      </dgm:prSet>
      <dgm:spPr/>
      <dgm:t>
        <a:bodyPr/>
        <a:lstStyle/>
        <a:p>
          <a:endParaRPr lang="zh-CN" altLang="en-US"/>
        </a:p>
      </dgm:t>
    </dgm:pt>
    <dgm:pt modelId="{A19B1749-0F07-4973-A8FB-278414313448}" type="pres">
      <dgm:prSet presAssocID="{E7B1D805-2BE6-4B5A-9158-F0D5088D5600}" presName="connSite1" presStyleCnt="0"/>
      <dgm:spPr/>
    </dgm:pt>
    <dgm:pt modelId="{2BFBFBAB-B1F2-46D1-83ED-760EE76FCCAE}" type="pres">
      <dgm:prSet presAssocID="{E194E9EB-0643-493B-A513-A61689D133E7}" presName="Name9" presStyleLbl="sibTrans2D1" presStyleIdx="0" presStyleCnt="3"/>
      <dgm:spPr/>
      <dgm:t>
        <a:bodyPr/>
        <a:lstStyle/>
        <a:p>
          <a:endParaRPr lang="zh-CN" altLang="en-US"/>
        </a:p>
      </dgm:t>
    </dgm:pt>
    <dgm:pt modelId="{2F3E7F0B-56A8-483A-BD1F-0EB21C0B06FC}" type="pres">
      <dgm:prSet presAssocID="{16FD00AD-F1B7-4432-95E3-DB64B4E633D7}" presName="composite2" presStyleCnt="0"/>
      <dgm:spPr/>
    </dgm:pt>
    <dgm:pt modelId="{BDD72219-0DCA-46B2-BB16-031C27402DCA}" type="pres">
      <dgm:prSet presAssocID="{16FD00AD-F1B7-4432-95E3-DB64B4E633D7}" presName="dummyNode2" presStyleLbl="node1" presStyleIdx="0" presStyleCnt="4"/>
      <dgm:spPr/>
    </dgm:pt>
    <dgm:pt modelId="{9AC52F60-7866-4F12-B4DD-DCA7687B3F1D}" type="pres">
      <dgm:prSet presAssocID="{16FD00AD-F1B7-4432-95E3-DB64B4E633D7}" presName="childNode2" presStyleLbl="bgAcc1" presStyleIdx="1" presStyleCnt="4">
        <dgm:presLayoutVars>
          <dgm:bulletEnabled val="1"/>
        </dgm:presLayoutVars>
      </dgm:prSet>
      <dgm:spPr/>
      <dgm:t>
        <a:bodyPr/>
        <a:lstStyle/>
        <a:p>
          <a:endParaRPr lang="zh-CN" altLang="en-US"/>
        </a:p>
      </dgm:t>
    </dgm:pt>
    <dgm:pt modelId="{9580FCC7-ABD6-4B8C-A7A4-9FAFEA84448C}" type="pres">
      <dgm:prSet presAssocID="{16FD00AD-F1B7-4432-95E3-DB64B4E633D7}" presName="childNode2tx" presStyleLbl="bgAcc1" presStyleIdx="1" presStyleCnt="4">
        <dgm:presLayoutVars>
          <dgm:bulletEnabled val="1"/>
        </dgm:presLayoutVars>
      </dgm:prSet>
      <dgm:spPr/>
      <dgm:t>
        <a:bodyPr/>
        <a:lstStyle/>
        <a:p>
          <a:endParaRPr lang="zh-CN" altLang="en-US"/>
        </a:p>
      </dgm:t>
    </dgm:pt>
    <dgm:pt modelId="{A617B336-7F82-4708-888F-B69BFCFBAFE9}" type="pres">
      <dgm:prSet presAssocID="{16FD00AD-F1B7-4432-95E3-DB64B4E633D7}" presName="parentNode2" presStyleLbl="node1" presStyleIdx="1" presStyleCnt="4">
        <dgm:presLayoutVars>
          <dgm:chMax val="0"/>
          <dgm:bulletEnabled val="1"/>
        </dgm:presLayoutVars>
      </dgm:prSet>
      <dgm:spPr/>
      <dgm:t>
        <a:bodyPr/>
        <a:lstStyle/>
        <a:p>
          <a:endParaRPr lang="zh-CN" altLang="en-US"/>
        </a:p>
      </dgm:t>
    </dgm:pt>
    <dgm:pt modelId="{278035ED-8B22-4A4C-A9EB-C6F6EE523847}" type="pres">
      <dgm:prSet presAssocID="{16FD00AD-F1B7-4432-95E3-DB64B4E633D7}" presName="connSite2" presStyleCnt="0"/>
      <dgm:spPr/>
    </dgm:pt>
    <dgm:pt modelId="{2178711F-1FAB-4AE2-A639-2B1F19437858}" type="pres">
      <dgm:prSet presAssocID="{E0A4232F-A16C-48FC-B2FD-41665BDE55EF}" presName="Name18" presStyleLbl="sibTrans2D1" presStyleIdx="1" presStyleCnt="3"/>
      <dgm:spPr/>
      <dgm:t>
        <a:bodyPr/>
        <a:lstStyle/>
        <a:p>
          <a:endParaRPr lang="zh-CN" altLang="en-US"/>
        </a:p>
      </dgm:t>
    </dgm:pt>
    <dgm:pt modelId="{88385BE6-30BB-4FB6-A0B6-5833C5AD5189}" type="pres">
      <dgm:prSet presAssocID="{FDBB364E-1D3F-47B1-88ED-51DB71815D27}" presName="composite1" presStyleCnt="0"/>
      <dgm:spPr/>
    </dgm:pt>
    <dgm:pt modelId="{759E9918-AFA6-4093-906F-C8A7102E9F13}" type="pres">
      <dgm:prSet presAssocID="{FDBB364E-1D3F-47B1-88ED-51DB71815D27}" presName="dummyNode1" presStyleLbl="node1" presStyleIdx="1" presStyleCnt="4"/>
      <dgm:spPr/>
    </dgm:pt>
    <dgm:pt modelId="{7881F3E7-3496-441E-8CCD-CA27CEC4F597}" type="pres">
      <dgm:prSet presAssocID="{FDBB364E-1D3F-47B1-88ED-51DB71815D27}" presName="childNode1" presStyleLbl="bgAcc1" presStyleIdx="2" presStyleCnt="4">
        <dgm:presLayoutVars>
          <dgm:bulletEnabled val="1"/>
        </dgm:presLayoutVars>
      </dgm:prSet>
      <dgm:spPr/>
      <dgm:t>
        <a:bodyPr/>
        <a:lstStyle/>
        <a:p>
          <a:endParaRPr lang="zh-CN" altLang="en-US"/>
        </a:p>
      </dgm:t>
    </dgm:pt>
    <dgm:pt modelId="{C58B75F1-6A28-4106-887B-4C2F8983D3A9}" type="pres">
      <dgm:prSet presAssocID="{FDBB364E-1D3F-47B1-88ED-51DB71815D27}" presName="childNode1tx" presStyleLbl="bgAcc1" presStyleIdx="2" presStyleCnt="4">
        <dgm:presLayoutVars>
          <dgm:bulletEnabled val="1"/>
        </dgm:presLayoutVars>
      </dgm:prSet>
      <dgm:spPr/>
      <dgm:t>
        <a:bodyPr/>
        <a:lstStyle/>
        <a:p>
          <a:endParaRPr lang="zh-CN" altLang="en-US"/>
        </a:p>
      </dgm:t>
    </dgm:pt>
    <dgm:pt modelId="{8DB7463D-A98C-4179-9085-D483AC5A4716}" type="pres">
      <dgm:prSet presAssocID="{FDBB364E-1D3F-47B1-88ED-51DB71815D27}" presName="parentNode1" presStyleLbl="node1" presStyleIdx="2" presStyleCnt="4">
        <dgm:presLayoutVars>
          <dgm:chMax val="1"/>
          <dgm:bulletEnabled val="1"/>
        </dgm:presLayoutVars>
      </dgm:prSet>
      <dgm:spPr/>
      <dgm:t>
        <a:bodyPr/>
        <a:lstStyle/>
        <a:p>
          <a:endParaRPr lang="zh-CN" altLang="en-US"/>
        </a:p>
      </dgm:t>
    </dgm:pt>
    <dgm:pt modelId="{D1040CEA-4E7B-4787-9C34-AAACAF6CEEA9}" type="pres">
      <dgm:prSet presAssocID="{FDBB364E-1D3F-47B1-88ED-51DB71815D27}" presName="connSite1" presStyleCnt="0"/>
      <dgm:spPr/>
    </dgm:pt>
    <dgm:pt modelId="{645C34B3-0F68-497A-AB8C-01310B05401D}" type="pres">
      <dgm:prSet presAssocID="{F1021788-09E7-4FDC-8A67-EE578F934CFB}" presName="Name9" presStyleLbl="sibTrans2D1" presStyleIdx="2" presStyleCnt="3"/>
      <dgm:spPr/>
      <dgm:t>
        <a:bodyPr/>
        <a:lstStyle/>
        <a:p>
          <a:endParaRPr lang="zh-CN" altLang="en-US"/>
        </a:p>
      </dgm:t>
    </dgm:pt>
    <dgm:pt modelId="{274F8C6A-97CE-425A-A35B-7A6DD4DEF6AB}" type="pres">
      <dgm:prSet presAssocID="{3848B03A-648C-46DC-AA1B-5B0313B24E6B}" presName="composite2" presStyleCnt="0"/>
      <dgm:spPr/>
    </dgm:pt>
    <dgm:pt modelId="{2AE2FF23-F5F3-4D9A-AE70-2A6AAA90A947}" type="pres">
      <dgm:prSet presAssocID="{3848B03A-648C-46DC-AA1B-5B0313B24E6B}" presName="dummyNode2" presStyleLbl="node1" presStyleIdx="2" presStyleCnt="4"/>
      <dgm:spPr/>
    </dgm:pt>
    <dgm:pt modelId="{18678DDC-0F71-4F89-89BB-7D11EE5A89B9}" type="pres">
      <dgm:prSet presAssocID="{3848B03A-648C-46DC-AA1B-5B0313B24E6B}" presName="childNode2" presStyleLbl="bgAcc1" presStyleIdx="3" presStyleCnt="4" custScaleY="160950">
        <dgm:presLayoutVars>
          <dgm:bulletEnabled val="1"/>
        </dgm:presLayoutVars>
      </dgm:prSet>
      <dgm:spPr/>
      <dgm:t>
        <a:bodyPr/>
        <a:lstStyle/>
        <a:p>
          <a:endParaRPr lang="zh-CN" altLang="en-US"/>
        </a:p>
      </dgm:t>
    </dgm:pt>
    <dgm:pt modelId="{2FE721BA-98D9-4CE4-B841-E2FE969732EE}" type="pres">
      <dgm:prSet presAssocID="{3848B03A-648C-46DC-AA1B-5B0313B24E6B}" presName="childNode2tx" presStyleLbl="bgAcc1" presStyleIdx="3" presStyleCnt="4">
        <dgm:presLayoutVars>
          <dgm:bulletEnabled val="1"/>
        </dgm:presLayoutVars>
      </dgm:prSet>
      <dgm:spPr/>
      <dgm:t>
        <a:bodyPr/>
        <a:lstStyle/>
        <a:p>
          <a:endParaRPr lang="zh-CN" altLang="en-US"/>
        </a:p>
      </dgm:t>
    </dgm:pt>
    <dgm:pt modelId="{5D2C14EF-B329-46DA-A248-6752C34D216B}" type="pres">
      <dgm:prSet presAssocID="{3848B03A-648C-46DC-AA1B-5B0313B24E6B}" presName="parentNode2" presStyleLbl="node1" presStyleIdx="3" presStyleCnt="4" custLinFactNeighborX="-2526" custLinFactNeighborY="-72908">
        <dgm:presLayoutVars>
          <dgm:chMax val="0"/>
          <dgm:bulletEnabled val="1"/>
        </dgm:presLayoutVars>
      </dgm:prSet>
      <dgm:spPr/>
      <dgm:t>
        <a:bodyPr/>
        <a:lstStyle/>
        <a:p>
          <a:endParaRPr lang="zh-CN" altLang="en-US"/>
        </a:p>
      </dgm:t>
    </dgm:pt>
    <dgm:pt modelId="{50687CC0-6FFE-41A2-B65A-1EED4D33BC50}" type="pres">
      <dgm:prSet presAssocID="{3848B03A-648C-46DC-AA1B-5B0313B24E6B}" presName="connSite2" presStyleCnt="0"/>
      <dgm:spPr/>
    </dgm:pt>
  </dgm:ptLst>
  <dgm:cxnLst>
    <dgm:cxn modelId="{E3A996B8-CB1C-40B4-8526-73BCD7534F34}" type="presOf" srcId="{16FD00AD-F1B7-4432-95E3-DB64B4E633D7}" destId="{A617B336-7F82-4708-888F-B69BFCFBAFE9}" srcOrd="0" destOrd="0" presId="urn:microsoft.com/office/officeart/2005/8/layout/hProcess4"/>
    <dgm:cxn modelId="{DA2BB600-8397-4A65-AEBF-14E06D6223A3}" type="presOf" srcId="{67D643E3-DDC0-4224-86AE-2553220B6339}" destId="{9580FCC7-ABD6-4B8C-A7A4-9FAFEA84448C}" srcOrd="1" destOrd="0" presId="urn:microsoft.com/office/officeart/2005/8/layout/hProcess4"/>
    <dgm:cxn modelId="{BC8FEE22-520A-4EE4-BA36-B2639CE2A769}" type="presOf" srcId="{16CAF730-D17E-4B11-B290-A07E6DA0DF25}" destId="{C58B75F1-6A28-4106-887B-4C2F8983D3A9}" srcOrd="1" destOrd="0" presId="urn:microsoft.com/office/officeart/2005/8/layout/hProcess4"/>
    <dgm:cxn modelId="{8AA7CFE1-3E69-4075-922E-30C53303C0CF}" type="presOf" srcId="{75D96524-4746-494C-B469-D4C256466775}" destId="{90AD0D8D-020B-4DBF-AA96-32CC48AD124B}" srcOrd="1" destOrd="0" presId="urn:microsoft.com/office/officeart/2005/8/layout/hProcess4"/>
    <dgm:cxn modelId="{72903668-8C7A-4417-AEC0-9ECC429CB5EC}" type="presOf" srcId="{E7B1D805-2BE6-4B5A-9158-F0D5088D5600}" destId="{FE9C16C4-B39C-4147-B384-241F2DA75B12}" srcOrd="0" destOrd="0" presId="urn:microsoft.com/office/officeart/2005/8/layout/hProcess4"/>
    <dgm:cxn modelId="{7749FD3D-1A26-47B1-A02A-6271A242F057}" srcId="{0FFDC8A9-AAC6-43D4-AD50-53FD01E533CC}" destId="{E7B1D805-2BE6-4B5A-9158-F0D5088D5600}" srcOrd="0" destOrd="0" parTransId="{9EE21B8D-C2A8-4D07-9A32-7944AF2F3DE5}" sibTransId="{E194E9EB-0643-493B-A513-A61689D133E7}"/>
    <dgm:cxn modelId="{AC10B68C-20A5-4BA8-B8C0-9C1BC8B18BD3}" type="presOf" srcId="{75D96524-4746-494C-B469-D4C256466775}" destId="{71A719A6-8CDB-45E6-877D-48F8C2E53A13}" srcOrd="0" destOrd="0" presId="urn:microsoft.com/office/officeart/2005/8/layout/hProcess4"/>
    <dgm:cxn modelId="{238C6DCB-BDA3-49D0-91A6-8BC65F395120}" type="presOf" srcId="{0FFDC8A9-AAC6-43D4-AD50-53FD01E533CC}" destId="{91D17CCF-06EF-4D73-9A93-0C67ABCDC4C6}" srcOrd="0" destOrd="0" presId="urn:microsoft.com/office/officeart/2005/8/layout/hProcess4"/>
    <dgm:cxn modelId="{A1FA121F-4AE7-4F9B-BFAC-A0F6912DFB90}" type="presOf" srcId="{E0A4232F-A16C-48FC-B2FD-41665BDE55EF}" destId="{2178711F-1FAB-4AE2-A639-2B1F19437858}" srcOrd="0" destOrd="0" presId="urn:microsoft.com/office/officeart/2005/8/layout/hProcess4"/>
    <dgm:cxn modelId="{2A36131B-32F4-4DE5-B5FD-DDFD47F8689F}" type="presOf" srcId="{16CAF730-D17E-4B11-B290-A07E6DA0DF25}" destId="{7881F3E7-3496-441E-8CCD-CA27CEC4F597}" srcOrd="0" destOrd="0" presId="urn:microsoft.com/office/officeart/2005/8/layout/hProcess4"/>
    <dgm:cxn modelId="{F67FE993-BEEC-4F3C-922C-6072C388D5B2}" type="presOf" srcId="{BC6FF75D-6763-4368-BD03-348106D32BB9}" destId="{2FE721BA-98D9-4CE4-B841-E2FE969732EE}" srcOrd="1" destOrd="0" presId="urn:microsoft.com/office/officeart/2005/8/layout/hProcess4"/>
    <dgm:cxn modelId="{A8DBA3EB-9C15-49E8-8D01-BDAABCB3F906}" type="presOf" srcId="{BC6FF75D-6763-4368-BD03-348106D32BB9}" destId="{18678DDC-0F71-4F89-89BB-7D11EE5A89B9}" srcOrd="0" destOrd="0" presId="urn:microsoft.com/office/officeart/2005/8/layout/hProcess4"/>
    <dgm:cxn modelId="{3B0A9E0F-DEEE-4DE9-ADF9-AE12BB6F2940}" srcId="{0FFDC8A9-AAC6-43D4-AD50-53FD01E533CC}" destId="{3848B03A-648C-46DC-AA1B-5B0313B24E6B}" srcOrd="3" destOrd="0" parTransId="{D73D78AD-E04C-4FDD-80A1-BBDF728E52C6}" sibTransId="{4654A2EE-43E5-4585-9E71-EAD1544612F5}"/>
    <dgm:cxn modelId="{6CEFDA9C-A886-463E-BA1C-AE6DFE26A50D}" srcId="{3848B03A-648C-46DC-AA1B-5B0313B24E6B}" destId="{BC6FF75D-6763-4368-BD03-348106D32BB9}" srcOrd="0" destOrd="0" parTransId="{57CBCC72-0970-4495-BD4F-5A4B28BA6CDD}" sibTransId="{4CE187D0-4239-44DD-81E2-8C0E9740562D}"/>
    <dgm:cxn modelId="{FFD65FBE-359E-49B2-9690-7F9A3E792C1E}" type="presOf" srcId="{E194E9EB-0643-493B-A513-A61689D133E7}" destId="{2BFBFBAB-B1F2-46D1-83ED-760EE76FCCAE}" srcOrd="0" destOrd="0" presId="urn:microsoft.com/office/officeart/2005/8/layout/hProcess4"/>
    <dgm:cxn modelId="{F45AF7CD-58CF-48A6-A093-241B3DE44E5C}" srcId="{E7B1D805-2BE6-4B5A-9158-F0D5088D5600}" destId="{75D96524-4746-494C-B469-D4C256466775}" srcOrd="0" destOrd="0" parTransId="{99A89D21-0036-446A-816F-2D264708D3CF}" sibTransId="{E1D006B1-E694-4EDF-9D42-41D7AA8002BC}"/>
    <dgm:cxn modelId="{76E5F863-368E-4BE0-9E22-DA18425E3614}" srcId="{16FD00AD-F1B7-4432-95E3-DB64B4E633D7}" destId="{67D643E3-DDC0-4224-86AE-2553220B6339}" srcOrd="0" destOrd="0" parTransId="{62511E8A-1074-40E2-B235-6CED08884286}" sibTransId="{52F9B65B-A0E3-44BB-8910-E62369734EE0}"/>
    <dgm:cxn modelId="{BF0D1D28-6FA4-488A-A6FC-AF62CBDF215B}" type="presOf" srcId="{3848B03A-648C-46DC-AA1B-5B0313B24E6B}" destId="{5D2C14EF-B329-46DA-A248-6752C34D216B}" srcOrd="0" destOrd="0" presId="urn:microsoft.com/office/officeart/2005/8/layout/hProcess4"/>
    <dgm:cxn modelId="{FB4076B4-9727-4FA1-9A3F-92B134D447DD}" type="presOf" srcId="{67D643E3-DDC0-4224-86AE-2553220B6339}" destId="{9AC52F60-7866-4F12-B4DD-DCA7687B3F1D}" srcOrd="0" destOrd="0" presId="urn:microsoft.com/office/officeart/2005/8/layout/hProcess4"/>
    <dgm:cxn modelId="{19A2974A-0C8E-4CC4-AD81-1488379CE1B6}" srcId="{0FFDC8A9-AAC6-43D4-AD50-53FD01E533CC}" destId="{16FD00AD-F1B7-4432-95E3-DB64B4E633D7}" srcOrd="1" destOrd="0" parTransId="{8659A033-5F1C-4283-97A0-7C4B861FB23D}" sibTransId="{E0A4232F-A16C-48FC-B2FD-41665BDE55EF}"/>
    <dgm:cxn modelId="{AF200F63-F73E-40D1-8763-6674DDC672C4}" srcId="{0FFDC8A9-AAC6-43D4-AD50-53FD01E533CC}" destId="{FDBB364E-1D3F-47B1-88ED-51DB71815D27}" srcOrd="2" destOrd="0" parTransId="{337D3682-56C3-475C-BA54-D5E3F84E38AE}" sibTransId="{F1021788-09E7-4FDC-8A67-EE578F934CFB}"/>
    <dgm:cxn modelId="{88C79C39-19BE-4889-BB77-EE8560995F3D}" type="presOf" srcId="{FDBB364E-1D3F-47B1-88ED-51DB71815D27}" destId="{8DB7463D-A98C-4179-9085-D483AC5A4716}" srcOrd="0" destOrd="0" presId="urn:microsoft.com/office/officeart/2005/8/layout/hProcess4"/>
    <dgm:cxn modelId="{76B3704F-AF7E-4ACB-B0BF-19E1111BE835}" srcId="{FDBB364E-1D3F-47B1-88ED-51DB71815D27}" destId="{16CAF730-D17E-4B11-B290-A07E6DA0DF25}" srcOrd="0" destOrd="0" parTransId="{D0950A5B-F3B8-4E24-84D1-622FE129C423}" sibTransId="{9BF54017-34D5-4F11-A612-56E25C670DE3}"/>
    <dgm:cxn modelId="{86A5AB89-BF9C-4134-BCA2-255B8A6FBFAF}" type="presOf" srcId="{F1021788-09E7-4FDC-8A67-EE578F934CFB}" destId="{645C34B3-0F68-497A-AB8C-01310B05401D}" srcOrd="0" destOrd="0" presId="urn:microsoft.com/office/officeart/2005/8/layout/hProcess4"/>
    <dgm:cxn modelId="{CD5F2A4F-4A5E-4B6A-9B56-24F896646B9A}" type="presParOf" srcId="{91D17CCF-06EF-4D73-9A93-0C67ABCDC4C6}" destId="{3A8732E8-6C9B-4905-86CA-5815D5628F84}" srcOrd="0" destOrd="0" presId="urn:microsoft.com/office/officeart/2005/8/layout/hProcess4"/>
    <dgm:cxn modelId="{FF66DF62-C8DF-4526-82CE-58C4BC4AD148}" type="presParOf" srcId="{91D17CCF-06EF-4D73-9A93-0C67ABCDC4C6}" destId="{E0EF30B2-7283-47C7-93D3-A1C72FA2DFC6}" srcOrd="1" destOrd="0" presId="urn:microsoft.com/office/officeart/2005/8/layout/hProcess4"/>
    <dgm:cxn modelId="{26144854-55AB-421D-8BC1-19D078B7C4CF}" type="presParOf" srcId="{91D17CCF-06EF-4D73-9A93-0C67ABCDC4C6}" destId="{8B914924-C6FB-40AB-866B-C2760AB35D8F}" srcOrd="2" destOrd="0" presId="urn:microsoft.com/office/officeart/2005/8/layout/hProcess4"/>
    <dgm:cxn modelId="{DB1C5C0A-B1FC-4CD6-A699-E4C53EC53433}" type="presParOf" srcId="{8B914924-C6FB-40AB-866B-C2760AB35D8F}" destId="{A968B4CE-C3C7-4EE9-8FC3-0B4D1E4BE077}" srcOrd="0" destOrd="0" presId="urn:microsoft.com/office/officeart/2005/8/layout/hProcess4"/>
    <dgm:cxn modelId="{8CAC4CA1-1643-4F4F-849F-00F3CB7E0A49}" type="presParOf" srcId="{A968B4CE-C3C7-4EE9-8FC3-0B4D1E4BE077}" destId="{7D344D6F-C840-44EC-84FA-4BDF4FE20DBA}" srcOrd="0" destOrd="0" presId="urn:microsoft.com/office/officeart/2005/8/layout/hProcess4"/>
    <dgm:cxn modelId="{04851C00-5CA5-41FA-8832-0670BBDA57C3}" type="presParOf" srcId="{A968B4CE-C3C7-4EE9-8FC3-0B4D1E4BE077}" destId="{71A719A6-8CDB-45E6-877D-48F8C2E53A13}" srcOrd="1" destOrd="0" presId="urn:microsoft.com/office/officeart/2005/8/layout/hProcess4"/>
    <dgm:cxn modelId="{715053F6-EF13-48A9-B580-413EC3DAB691}" type="presParOf" srcId="{A968B4CE-C3C7-4EE9-8FC3-0B4D1E4BE077}" destId="{90AD0D8D-020B-4DBF-AA96-32CC48AD124B}" srcOrd="2" destOrd="0" presId="urn:microsoft.com/office/officeart/2005/8/layout/hProcess4"/>
    <dgm:cxn modelId="{7BF6521A-9848-44A4-A832-2DEF8852A547}" type="presParOf" srcId="{A968B4CE-C3C7-4EE9-8FC3-0B4D1E4BE077}" destId="{FE9C16C4-B39C-4147-B384-241F2DA75B12}" srcOrd="3" destOrd="0" presId="urn:microsoft.com/office/officeart/2005/8/layout/hProcess4"/>
    <dgm:cxn modelId="{5DC86EC4-E9B9-429F-B7E7-628B11F9DF78}" type="presParOf" srcId="{A968B4CE-C3C7-4EE9-8FC3-0B4D1E4BE077}" destId="{A19B1749-0F07-4973-A8FB-278414313448}" srcOrd="4" destOrd="0" presId="urn:microsoft.com/office/officeart/2005/8/layout/hProcess4"/>
    <dgm:cxn modelId="{F3E01F05-1E11-4074-87FD-7E302218F192}" type="presParOf" srcId="{8B914924-C6FB-40AB-866B-C2760AB35D8F}" destId="{2BFBFBAB-B1F2-46D1-83ED-760EE76FCCAE}" srcOrd="1" destOrd="0" presId="urn:microsoft.com/office/officeart/2005/8/layout/hProcess4"/>
    <dgm:cxn modelId="{3649DFFF-3FEB-4DB8-A103-0CE24A756DD7}" type="presParOf" srcId="{8B914924-C6FB-40AB-866B-C2760AB35D8F}" destId="{2F3E7F0B-56A8-483A-BD1F-0EB21C0B06FC}" srcOrd="2" destOrd="0" presId="urn:microsoft.com/office/officeart/2005/8/layout/hProcess4"/>
    <dgm:cxn modelId="{61F9C865-22D4-4F7E-AC9A-5CBCED261DEB}" type="presParOf" srcId="{2F3E7F0B-56A8-483A-BD1F-0EB21C0B06FC}" destId="{BDD72219-0DCA-46B2-BB16-031C27402DCA}" srcOrd="0" destOrd="0" presId="urn:microsoft.com/office/officeart/2005/8/layout/hProcess4"/>
    <dgm:cxn modelId="{8ACC0B1D-272C-4ECC-9394-0AAC41AE64A6}" type="presParOf" srcId="{2F3E7F0B-56A8-483A-BD1F-0EB21C0B06FC}" destId="{9AC52F60-7866-4F12-B4DD-DCA7687B3F1D}" srcOrd="1" destOrd="0" presId="urn:microsoft.com/office/officeart/2005/8/layout/hProcess4"/>
    <dgm:cxn modelId="{561E45C1-63EA-45AA-AA9F-EE3797E42313}" type="presParOf" srcId="{2F3E7F0B-56A8-483A-BD1F-0EB21C0B06FC}" destId="{9580FCC7-ABD6-4B8C-A7A4-9FAFEA84448C}" srcOrd="2" destOrd="0" presId="urn:microsoft.com/office/officeart/2005/8/layout/hProcess4"/>
    <dgm:cxn modelId="{B4F85B59-6D84-4315-8FEE-3CAEE3DDA0F1}" type="presParOf" srcId="{2F3E7F0B-56A8-483A-BD1F-0EB21C0B06FC}" destId="{A617B336-7F82-4708-888F-B69BFCFBAFE9}" srcOrd="3" destOrd="0" presId="urn:microsoft.com/office/officeart/2005/8/layout/hProcess4"/>
    <dgm:cxn modelId="{42A5B097-2A21-40F2-8543-60A4240881ED}" type="presParOf" srcId="{2F3E7F0B-56A8-483A-BD1F-0EB21C0B06FC}" destId="{278035ED-8B22-4A4C-A9EB-C6F6EE523847}" srcOrd="4" destOrd="0" presId="urn:microsoft.com/office/officeart/2005/8/layout/hProcess4"/>
    <dgm:cxn modelId="{1439E329-A7A6-4D99-8EDA-9E6322ABD1E0}" type="presParOf" srcId="{8B914924-C6FB-40AB-866B-C2760AB35D8F}" destId="{2178711F-1FAB-4AE2-A639-2B1F19437858}" srcOrd="3" destOrd="0" presId="urn:microsoft.com/office/officeart/2005/8/layout/hProcess4"/>
    <dgm:cxn modelId="{1DE17EF2-19AB-4906-9864-49FB8F4B0E68}" type="presParOf" srcId="{8B914924-C6FB-40AB-866B-C2760AB35D8F}" destId="{88385BE6-30BB-4FB6-A0B6-5833C5AD5189}" srcOrd="4" destOrd="0" presId="urn:microsoft.com/office/officeart/2005/8/layout/hProcess4"/>
    <dgm:cxn modelId="{4FB87449-4A0C-4E5A-9B0F-1B426D43BE11}" type="presParOf" srcId="{88385BE6-30BB-4FB6-A0B6-5833C5AD5189}" destId="{759E9918-AFA6-4093-906F-C8A7102E9F13}" srcOrd="0" destOrd="0" presId="urn:microsoft.com/office/officeart/2005/8/layout/hProcess4"/>
    <dgm:cxn modelId="{A060FD45-A980-42A3-89BC-F31EA3BA3809}" type="presParOf" srcId="{88385BE6-30BB-4FB6-A0B6-5833C5AD5189}" destId="{7881F3E7-3496-441E-8CCD-CA27CEC4F597}" srcOrd="1" destOrd="0" presId="urn:microsoft.com/office/officeart/2005/8/layout/hProcess4"/>
    <dgm:cxn modelId="{7417642D-2C6A-46BA-B770-DA914E072C5A}" type="presParOf" srcId="{88385BE6-30BB-4FB6-A0B6-5833C5AD5189}" destId="{C58B75F1-6A28-4106-887B-4C2F8983D3A9}" srcOrd="2" destOrd="0" presId="urn:microsoft.com/office/officeart/2005/8/layout/hProcess4"/>
    <dgm:cxn modelId="{E5F3B285-7EE4-4637-AE6A-53E091865411}" type="presParOf" srcId="{88385BE6-30BB-4FB6-A0B6-5833C5AD5189}" destId="{8DB7463D-A98C-4179-9085-D483AC5A4716}" srcOrd="3" destOrd="0" presId="urn:microsoft.com/office/officeart/2005/8/layout/hProcess4"/>
    <dgm:cxn modelId="{A9D9563C-16F5-49D5-B6A6-763DF901F314}" type="presParOf" srcId="{88385BE6-30BB-4FB6-A0B6-5833C5AD5189}" destId="{D1040CEA-4E7B-4787-9C34-AAACAF6CEEA9}" srcOrd="4" destOrd="0" presId="urn:microsoft.com/office/officeart/2005/8/layout/hProcess4"/>
    <dgm:cxn modelId="{B8749282-FEBD-42E6-9090-1A6AF74D0B59}" type="presParOf" srcId="{8B914924-C6FB-40AB-866B-C2760AB35D8F}" destId="{645C34B3-0F68-497A-AB8C-01310B05401D}" srcOrd="5" destOrd="0" presId="urn:microsoft.com/office/officeart/2005/8/layout/hProcess4"/>
    <dgm:cxn modelId="{12B715D2-31F9-45A4-8F76-49690AEA0CAF}" type="presParOf" srcId="{8B914924-C6FB-40AB-866B-C2760AB35D8F}" destId="{274F8C6A-97CE-425A-A35B-7A6DD4DEF6AB}" srcOrd="6" destOrd="0" presId="urn:microsoft.com/office/officeart/2005/8/layout/hProcess4"/>
    <dgm:cxn modelId="{B5D2C34A-8F93-4567-B71B-A45A64004F5B}" type="presParOf" srcId="{274F8C6A-97CE-425A-A35B-7A6DD4DEF6AB}" destId="{2AE2FF23-F5F3-4D9A-AE70-2A6AAA90A947}" srcOrd="0" destOrd="0" presId="urn:microsoft.com/office/officeart/2005/8/layout/hProcess4"/>
    <dgm:cxn modelId="{CE1A367F-17DC-4DEB-BD23-BF0AE9CF76A0}" type="presParOf" srcId="{274F8C6A-97CE-425A-A35B-7A6DD4DEF6AB}" destId="{18678DDC-0F71-4F89-89BB-7D11EE5A89B9}" srcOrd="1" destOrd="0" presId="urn:microsoft.com/office/officeart/2005/8/layout/hProcess4"/>
    <dgm:cxn modelId="{1E852AC3-A110-4B84-BDD2-0544FA856AB2}" type="presParOf" srcId="{274F8C6A-97CE-425A-A35B-7A6DD4DEF6AB}" destId="{2FE721BA-98D9-4CE4-B841-E2FE969732EE}" srcOrd="2" destOrd="0" presId="urn:microsoft.com/office/officeart/2005/8/layout/hProcess4"/>
    <dgm:cxn modelId="{0DBD767B-3A18-4E97-8A1C-AAF4D8113243}" type="presParOf" srcId="{274F8C6A-97CE-425A-A35B-7A6DD4DEF6AB}" destId="{5D2C14EF-B329-46DA-A248-6752C34D216B}" srcOrd="3" destOrd="0" presId="urn:microsoft.com/office/officeart/2005/8/layout/hProcess4"/>
    <dgm:cxn modelId="{23E14C3C-6E7F-44F3-8CA5-7B193E4F8EA3}" type="presParOf" srcId="{274F8C6A-97CE-425A-A35B-7A6DD4DEF6AB}" destId="{50687CC0-6FFE-41A2-B65A-1EED4D33BC50}"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2E6BE89-1616-4EB2-B67F-FDA87D180E5F}" type="doc">
      <dgm:prSet loTypeId="urn:microsoft.com/office/officeart/2009/3/layout/FramedTextPicture" loCatId="picture" qsTypeId="urn:microsoft.com/office/officeart/2005/8/quickstyle/simple1" qsCatId="simple" csTypeId="urn:microsoft.com/office/officeart/2005/8/colors/accent1_2" csCatId="accent1" phldr="1"/>
      <dgm:spPr/>
      <dgm:t>
        <a:bodyPr/>
        <a:lstStyle/>
        <a:p>
          <a:endParaRPr lang="zh-CN" altLang="en-US"/>
        </a:p>
      </dgm:t>
    </dgm:pt>
    <dgm:pt modelId="{8A50866D-27A1-4881-A8AF-8F15C77A0F94}">
      <dgm:prSet phldrT="[文本]"/>
      <dgm:spPr/>
      <dgm:t>
        <a:bodyPr/>
        <a:lstStyle/>
        <a:p>
          <a:r>
            <a:rPr lang="zh-CN" altLang="en-US" dirty="0" smtClean="0">
              <a:latin typeface="黑体" panose="02010609060101010101" pitchFamily="49" charset="-122"/>
              <a:ea typeface="黑体" panose="02010609060101010101" pitchFamily="49" charset="-122"/>
            </a:rPr>
            <a:t>品质文化</a:t>
          </a:r>
          <a:endParaRPr lang="zh-CN" altLang="en-US" dirty="0">
            <a:latin typeface="黑体" panose="02010609060101010101" pitchFamily="49" charset="-122"/>
            <a:ea typeface="黑体" panose="02010609060101010101" pitchFamily="49" charset="-122"/>
          </a:endParaRPr>
        </a:p>
      </dgm:t>
    </dgm:pt>
    <dgm:pt modelId="{79BA6DB1-4752-448E-9FF8-D8BFDA174D37}" type="parTrans" cxnId="{FCF67B68-47F3-4B73-BCCB-359804F480BF}">
      <dgm:prSet/>
      <dgm:spPr/>
      <dgm:t>
        <a:bodyPr/>
        <a:lstStyle/>
        <a:p>
          <a:endParaRPr lang="zh-CN" altLang="en-US"/>
        </a:p>
      </dgm:t>
    </dgm:pt>
    <dgm:pt modelId="{9E7E9A3A-C78A-4232-93AF-3BEC4FC51BAD}" type="sibTrans" cxnId="{FCF67B68-47F3-4B73-BCCB-359804F480BF}">
      <dgm:prSet/>
      <dgm:spPr/>
      <dgm:t>
        <a:bodyPr/>
        <a:lstStyle/>
        <a:p>
          <a:endParaRPr lang="zh-CN" altLang="en-US"/>
        </a:p>
      </dgm:t>
    </dgm:pt>
    <dgm:pt modelId="{46DCF497-33C8-415C-9FEF-FFE8CAC185B1}" type="pres">
      <dgm:prSet presAssocID="{F2E6BE89-1616-4EB2-B67F-FDA87D180E5F}" presName="Name0" presStyleCnt="0">
        <dgm:presLayoutVars>
          <dgm:chMax/>
          <dgm:chPref/>
          <dgm:dir/>
        </dgm:presLayoutVars>
      </dgm:prSet>
      <dgm:spPr/>
      <dgm:t>
        <a:bodyPr/>
        <a:lstStyle/>
        <a:p>
          <a:endParaRPr lang="zh-CN" altLang="en-US"/>
        </a:p>
      </dgm:t>
    </dgm:pt>
    <dgm:pt modelId="{DFDE05E0-FCD8-48A6-92C5-8EEE25F17027}" type="pres">
      <dgm:prSet presAssocID="{8A50866D-27A1-4881-A8AF-8F15C77A0F94}" presName="composite" presStyleCnt="0">
        <dgm:presLayoutVars>
          <dgm:chMax/>
          <dgm:chPref/>
        </dgm:presLayoutVars>
      </dgm:prSet>
      <dgm:spPr/>
    </dgm:pt>
    <dgm:pt modelId="{7297EC41-A7C8-4E38-B249-91F55AE3B6DF}" type="pres">
      <dgm:prSet presAssocID="{8A50866D-27A1-4881-A8AF-8F15C77A0F94}" presName="Image" presStyleLbl="bgImgPlace1" presStyleIdx="0" presStyleCnt="1"/>
      <dgm:spPr>
        <a:blipFill>
          <a:blip xmlns:r="http://schemas.openxmlformats.org/officeDocument/2006/relationships" r:embed="rId1">
            <a:extLst/>
          </a:blip>
          <a:srcRect/>
          <a:stretch>
            <a:fillRect t="-3000" b="-3000"/>
          </a:stretch>
        </a:blipFill>
      </dgm:spPr>
      <dgm:t>
        <a:bodyPr/>
        <a:lstStyle/>
        <a:p>
          <a:endParaRPr lang="zh-CN" altLang="en-US"/>
        </a:p>
      </dgm:t>
    </dgm:pt>
    <dgm:pt modelId="{6545E495-2529-4CFF-ADFF-65396466695A}" type="pres">
      <dgm:prSet presAssocID="{8A50866D-27A1-4881-A8AF-8F15C77A0F94}" presName="ParentText" presStyleLbl="revTx" presStyleIdx="0" presStyleCnt="1">
        <dgm:presLayoutVars>
          <dgm:chMax val="0"/>
          <dgm:chPref val="0"/>
          <dgm:bulletEnabled val="1"/>
        </dgm:presLayoutVars>
      </dgm:prSet>
      <dgm:spPr/>
      <dgm:t>
        <a:bodyPr/>
        <a:lstStyle/>
        <a:p>
          <a:endParaRPr lang="zh-CN" altLang="en-US"/>
        </a:p>
      </dgm:t>
    </dgm:pt>
    <dgm:pt modelId="{FE7FCE0B-2CC4-40D1-9D9D-277DEBE44217}" type="pres">
      <dgm:prSet presAssocID="{8A50866D-27A1-4881-A8AF-8F15C77A0F94}" presName="tlFrame" presStyleLbl="node1" presStyleIdx="0" presStyleCnt="4"/>
      <dgm:spPr/>
    </dgm:pt>
    <dgm:pt modelId="{58EA426F-A66D-47A5-9897-F730DF484D1A}" type="pres">
      <dgm:prSet presAssocID="{8A50866D-27A1-4881-A8AF-8F15C77A0F94}" presName="trFrame" presStyleLbl="node1" presStyleIdx="1" presStyleCnt="4"/>
      <dgm:spPr/>
    </dgm:pt>
    <dgm:pt modelId="{8365CE95-A0B9-427E-BFAE-493B1593AA17}" type="pres">
      <dgm:prSet presAssocID="{8A50866D-27A1-4881-A8AF-8F15C77A0F94}" presName="blFrame" presStyleLbl="node1" presStyleIdx="2" presStyleCnt="4"/>
      <dgm:spPr/>
    </dgm:pt>
    <dgm:pt modelId="{E4BE1118-ACA8-47B7-9651-8B0FDE50C5F8}" type="pres">
      <dgm:prSet presAssocID="{8A50866D-27A1-4881-A8AF-8F15C77A0F94}" presName="brFrame" presStyleLbl="node1" presStyleIdx="3" presStyleCnt="4"/>
      <dgm:spPr/>
    </dgm:pt>
  </dgm:ptLst>
  <dgm:cxnLst>
    <dgm:cxn modelId="{0CDD6E60-33E0-4EE1-A556-A1D7036C758E}" type="presOf" srcId="{F2E6BE89-1616-4EB2-B67F-FDA87D180E5F}" destId="{46DCF497-33C8-415C-9FEF-FFE8CAC185B1}" srcOrd="0" destOrd="0" presId="urn:microsoft.com/office/officeart/2009/3/layout/FramedTextPicture"/>
    <dgm:cxn modelId="{FCF67B68-47F3-4B73-BCCB-359804F480BF}" srcId="{F2E6BE89-1616-4EB2-B67F-FDA87D180E5F}" destId="{8A50866D-27A1-4881-A8AF-8F15C77A0F94}" srcOrd="0" destOrd="0" parTransId="{79BA6DB1-4752-448E-9FF8-D8BFDA174D37}" sibTransId="{9E7E9A3A-C78A-4232-93AF-3BEC4FC51BAD}"/>
    <dgm:cxn modelId="{E4CE280B-DF7C-42B6-832B-B2616A2F6EEE}" type="presOf" srcId="{8A50866D-27A1-4881-A8AF-8F15C77A0F94}" destId="{6545E495-2529-4CFF-ADFF-65396466695A}" srcOrd="0" destOrd="0" presId="urn:microsoft.com/office/officeart/2009/3/layout/FramedTextPicture"/>
    <dgm:cxn modelId="{5448542E-33B7-4858-B5F5-8146ADAC175C}" type="presParOf" srcId="{46DCF497-33C8-415C-9FEF-FFE8CAC185B1}" destId="{DFDE05E0-FCD8-48A6-92C5-8EEE25F17027}" srcOrd="0" destOrd="0" presId="urn:microsoft.com/office/officeart/2009/3/layout/FramedTextPicture"/>
    <dgm:cxn modelId="{ED004C2B-5E6A-49B4-A350-2BFDB7B06E55}" type="presParOf" srcId="{DFDE05E0-FCD8-48A6-92C5-8EEE25F17027}" destId="{7297EC41-A7C8-4E38-B249-91F55AE3B6DF}" srcOrd="0" destOrd="0" presId="urn:microsoft.com/office/officeart/2009/3/layout/FramedTextPicture"/>
    <dgm:cxn modelId="{9ED38829-59A5-4B5A-8225-38EFEC165C66}" type="presParOf" srcId="{DFDE05E0-FCD8-48A6-92C5-8EEE25F17027}" destId="{6545E495-2529-4CFF-ADFF-65396466695A}" srcOrd="1" destOrd="0" presId="urn:microsoft.com/office/officeart/2009/3/layout/FramedTextPicture"/>
    <dgm:cxn modelId="{A161DAF6-6F77-4CBC-BB46-EF573A67471F}" type="presParOf" srcId="{DFDE05E0-FCD8-48A6-92C5-8EEE25F17027}" destId="{FE7FCE0B-2CC4-40D1-9D9D-277DEBE44217}" srcOrd="2" destOrd="0" presId="urn:microsoft.com/office/officeart/2009/3/layout/FramedTextPicture"/>
    <dgm:cxn modelId="{8EA26060-0CA1-444C-9635-3A682FCD4658}" type="presParOf" srcId="{DFDE05E0-FCD8-48A6-92C5-8EEE25F17027}" destId="{58EA426F-A66D-47A5-9897-F730DF484D1A}" srcOrd="3" destOrd="0" presId="urn:microsoft.com/office/officeart/2009/3/layout/FramedTextPicture"/>
    <dgm:cxn modelId="{480C4E2C-9F06-4832-A8B9-AEB6E9652446}" type="presParOf" srcId="{DFDE05E0-FCD8-48A6-92C5-8EEE25F17027}" destId="{8365CE95-A0B9-427E-BFAE-493B1593AA17}" srcOrd="4" destOrd="0" presId="urn:microsoft.com/office/officeart/2009/3/layout/FramedTextPicture"/>
    <dgm:cxn modelId="{9395E468-4FC4-41FC-8606-449E67CA1C74}" type="presParOf" srcId="{DFDE05E0-FCD8-48A6-92C5-8EEE25F17027}" destId="{E4BE1118-ACA8-47B7-9651-8B0FDE50C5F8}" srcOrd="5" destOrd="0" presId="urn:microsoft.com/office/officeart/2009/3/layout/FramedTextPicture"/>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2E6BE89-1616-4EB2-B67F-FDA87D180E5F}" type="doc">
      <dgm:prSet loTypeId="urn:microsoft.com/office/officeart/2009/3/layout/FramedTextPicture" loCatId="picture" qsTypeId="urn:microsoft.com/office/officeart/2005/8/quickstyle/simple1" qsCatId="simple" csTypeId="urn:microsoft.com/office/officeart/2005/8/colors/accent1_2" csCatId="accent1" phldr="1"/>
      <dgm:spPr/>
      <dgm:t>
        <a:bodyPr/>
        <a:lstStyle/>
        <a:p>
          <a:endParaRPr lang="zh-CN" altLang="en-US"/>
        </a:p>
      </dgm:t>
    </dgm:pt>
    <dgm:pt modelId="{8A50866D-27A1-4881-A8AF-8F15C77A0F94}">
      <dgm:prSet phldrT="[文本]"/>
      <dgm:spPr/>
      <dgm:t>
        <a:bodyPr/>
        <a:lstStyle/>
        <a:p>
          <a:r>
            <a:rPr lang="zh-CN" altLang="en-US" dirty="0" smtClean="0">
              <a:latin typeface="黑体" panose="02010609060101010101" pitchFamily="49" charset="-122"/>
              <a:ea typeface="黑体" panose="02010609060101010101" pitchFamily="49" charset="-122"/>
            </a:rPr>
            <a:t>人才文化</a:t>
          </a:r>
          <a:endParaRPr lang="zh-CN" altLang="en-US" dirty="0">
            <a:latin typeface="黑体" panose="02010609060101010101" pitchFamily="49" charset="-122"/>
            <a:ea typeface="黑体" panose="02010609060101010101" pitchFamily="49" charset="-122"/>
          </a:endParaRPr>
        </a:p>
      </dgm:t>
    </dgm:pt>
    <dgm:pt modelId="{79BA6DB1-4752-448E-9FF8-D8BFDA174D37}" type="parTrans" cxnId="{FCF67B68-47F3-4B73-BCCB-359804F480BF}">
      <dgm:prSet/>
      <dgm:spPr/>
      <dgm:t>
        <a:bodyPr/>
        <a:lstStyle/>
        <a:p>
          <a:endParaRPr lang="zh-CN" altLang="en-US"/>
        </a:p>
      </dgm:t>
    </dgm:pt>
    <dgm:pt modelId="{9E7E9A3A-C78A-4232-93AF-3BEC4FC51BAD}" type="sibTrans" cxnId="{FCF67B68-47F3-4B73-BCCB-359804F480BF}">
      <dgm:prSet/>
      <dgm:spPr/>
      <dgm:t>
        <a:bodyPr/>
        <a:lstStyle/>
        <a:p>
          <a:endParaRPr lang="zh-CN" altLang="en-US"/>
        </a:p>
      </dgm:t>
    </dgm:pt>
    <dgm:pt modelId="{46DCF497-33C8-415C-9FEF-FFE8CAC185B1}" type="pres">
      <dgm:prSet presAssocID="{F2E6BE89-1616-4EB2-B67F-FDA87D180E5F}" presName="Name0" presStyleCnt="0">
        <dgm:presLayoutVars>
          <dgm:chMax/>
          <dgm:chPref/>
          <dgm:dir/>
        </dgm:presLayoutVars>
      </dgm:prSet>
      <dgm:spPr/>
      <dgm:t>
        <a:bodyPr/>
        <a:lstStyle/>
        <a:p>
          <a:endParaRPr lang="zh-CN" altLang="en-US"/>
        </a:p>
      </dgm:t>
    </dgm:pt>
    <dgm:pt modelId="{DFDE05E0-FCD8-48A6-92C5-8EEE25F17027}" type="pres">
      <dgm:prSet presAssocID="{8A50866D-27A1-4881-A8AF-8F15C77A0F94}" presName="composite" presStyleCnt="0">
        <dgm:presLayoutVars>
          <dgm:chMax/>
          <dgm:chPref/>
        </dgm:presLayoutVars>
      </dgm:prSet>
      <dgm:spPr/>
    </dgm:pt>
    <dgm:pt modelId="{7297EC41-A7C8-4E38-B249-91F55AE3B6DF}" type="pres">
      <dgm:prSet presAssocID="{8A50866D-27A1-4881-A8AF-8F15C77A0F94}" presName="Image" presStyleLbl="bgImgPlace1" presStyleIdx="0" presStyleCnt="1"/>
      <dgm:spPr>
        <a:blipFill>
          <a:blip xmlns:r="http://schemas.openxmlformats.org/officeDocument/2006/relationships" r:embed="rId1" cstate="print">
            <a:extLst/>
          </a:blip>
          <a:srcRect/>
          <a:stretch>
            <a:fillRect/>
          </a:stretch>
        </a:blipFill>
      </dgm:spPr>
      <dgm:t>
        <a:bodyPr/>
        <a:lstStyle/>
        <a:p>
          <a:endParaRPr lang="zh-CN" altLang="en-US"/>
        </a:p>
      </dgm:t>
    </dgm:pt>
    <dgm:pt modelId="{6545E495-2529-4CFF-ADFF-65396466695A}" type="pres">
      <dgm:prSet presAssocID="{8A50866D-27A1-4881-A8AF-8F15C77A0F94}" presName="ParentText" presStyleLbl="revTx" presStyleIdx="0" presStyleCnt="1">
        <dgm:presLayoutVars>
          <dgm:chMax val="0"/>
          <dgm:chPref val="0"/>
          <dgm:bulletEnabled val="1"/>
        </dgm:presLayoutVars>
      </dgm:prSet>
      <dgm:spPr/>
      <dgm:t>
        <a:bodyPr/>
        <a:lstStyle/>
        <a:p>
          <a:endParaRPr lang="zh-CN" altLang="en-US"/>
        </a:p>
      </dgm:t>
    </dgm:pt>
    <dgm:pt modelId="{FE7FCE0B-2CC4-40D1-9D9D-277DEBE44217}" type="pres">
      <dgm:prSet presAssocID="{8A50866D-27A1-4881-A8AF-8F15C77A0F94}" presName="tlFrame" presStyleLbl="node1" presStyleIdx="0" presStyleCnt="4"/>
      <dgm:spPr/>
    </dgm:pt>
    <dgm:pt modelId="{58EA426F-A66D-47A5-9897-F730DF484D1A}" type="pres">
      <dgm:prSet presAssocID="{8A50866D-27A1-4881-A8AF-8F15C77A0F94}" presName="trFrame" presStyleLbl="node1" presStyleIdx="1" presStyleCnt="4"/>
      <dgm:spPr/>
    </dgm:pt>
    <dgm:pt modelId="{8365CE95-A0B9-427E-BFAE-493B1593AA17}" type="pres">
      <dgm:prSet presAssocID="{8A50866D-27A1-4881-A8AF-8F15C77A0F94}" presName="blFrame" presStyleLbl="node1" presStyleIdx="2" presStyleCnt="4"/>
      <dgm:spPr/>
    </dgm:pt>
    <dgm:pt modelId="{E4BE1118-ACA8-47B7-9651-8B0FDE50C5F8}" type="pres">
      <dgm:prSet presAssocID="{8A50866D-27A1-4881-A8AF-8F15C77A0F94}" presName="brFrame" presStyleLbl="node1" presStyleIdx="3" presStyleCnt="4"/>
      <dgm:spPr/>
    </dgm:pt>
  </dgm:ptLst>
  <dgm:cxnLst>
    <dgm:cxn modelId="{51718A96-1EA9-40E5-AA74-C49CB08F3230}" type="presOf" srcId="{8A50866D-27A1-4881-A8AF-8F15C77A0F94}" destId="{6545E495-2529-4CFF-ADFF-65396466695A}" srcOrd="0" destOrd="0" presId="urn:microsoft.com/office/officeart/2009/3/layout/FramedTextPicture"/>
    <dgm:cxn modelId="{FF5C8CB4-21CF-410A-A3FE-27C97981F45F}" type="presOf" srcId="{F2E6BE89-1616-4EB2-B67F-FDA87D180E5F}" destId="{46DCF497-33C8-415C-9FEF-FFE8CAC185B1}" srcOrd="0" destOrd="0" presId="urn:microsoft.com/office/officeart/2009/3/layout/FramedTextPicture"/>
    <dgm:cxn modelId="{FCF67B68-47F3-4B73-BCCB-359804F480BF}" srcId="{F2E6BE89-1616-4EB2-B67F-FDA87D180E5F}" destId="{8A50866D-27A1-4881-A8AF-8F15C77A0F94}" srcOrd="0" destOrd="0" parTransId="{79BA6DB1-4752-448E-9FF8-D8BFDA174D37}" sibTransId="{9E7E9A3A-C78A-4232-93AF-3BEC4FC51BAD}"/>
    <dgm:cxn modelId="{DF4AB6D0-054A-44C5-A27F-90A438FBF234}" type="presParOf" srcId="{46DCF497-33C8-415C-9FEF-FFE8CAC185B1}" destId="{DFDE05E0-FCD8-48A6-92C5-8EEE25F17027}" srcOrd="0" destOrd="0" presId="urn:microsoft.com/office/officeart/2009/3/layout/FramedTextPicture"/>
    <dgm:cxn modelId="{9F4C68C5-CEA8-4385-B4AF-3091265F4825}" type="presParOf" srcId="{DFDE05E0-FCD8-48A6-92C5-8EEE25F17027}" destId="{7297EC41-A7C8-4E38-B249-91F55AE3B6DF}" srcOrd="0" destOrd="0" presId="urn:microsoft.com/office/officeart/2009/3/layout/FramedTextPicture"/>
    <dgm:cxn modelId="{38C5DC3A-DF66-4AAC-B799-C2DD2D9434A2}" type="presParOf" srcId="{DFDE05E0-FCD8-48A6-92C5-8EEE25F17027}" destId="{6545E495-2529-4CFF-ADFF-65396466695A}" srcOrd="1" destOrd="0" presId="urn:microsoft.com/office/officeart/2009/3/layout/FramedTextPicture"/>
    <dgm:cxn modelId="{7CF5B4D2-36DE-4712-9C52-7737BD8481E2}" type="presParOf" srcId="{DFDE05E0-FCD8-48A6-92C5-8EEE25F17027}" destId="{FE7FCE0B-2CC4-40D1-9D9D-277DEBE44217}" srcOrd="2" destOrd="0" presId="urn:microsoft.com/office/officeart/2009/3/layout/FramedTextPicture"/>
    <dgm:cxn modelId="{AF86A7A5-DED8-4831-910B-F4A708876F19}" type="presParOf" srcId="{DFDE05E0-FCD8-48A6-92C5-8EEE25F17027}" destId="{58EA426F-A66D-47A5-9897-F730DF484D1A}" srcOrd="3" destOrd="0" presId="urn:microsoft.com/office/officeart/2009/3/layout/FramedTextPicture"/>
    <dgm:cxn modelId="{B2974A75-4DAE-4A9A-AD66-4B0D22F93726}" type="presParOf" srcId="{DFDE05E0-FCD8-48A6-92C5-8EEE25F17027}" destId="{8365CE95-A0B9-427E-BFAE-493B1593AA17}" srcOrd="4" destOrd="0" presId="urn:microsoft.com/office/officeart/2009/3/layout/FramedTextPicture"/>
    <dgm:cxn modelId="{D614FC42-55B5-4815-A5D5-6C39FBDC2C46}" type="presParOf" srcId="{DFDE05E0-FCD8-48A6-92C5-8EEE25F17027}" destId="{E4BE1118-ACA8-47B7-9651-8B0FDE50C5F8}" srcOrd="5" destOrd="0" presId="urn:microsoft.com/office/officeart/2009/3/layout/FramedTextPictur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AF5F4BA-6176-4ECE-A1E7-185148C6DEB9}" type="doc">
      <dgm:prSet loTypeId="urn:microsoft.com/office/officeart/2005/8/layout/radial6" loCatId="relationship" qsTypeId="urn:microsoft.com/office/officeart/2005/8/quickstyle/simple2" qsCatId="simple" csTypeId="urn:microsoft.com/office/officeart/2005/8/colors/accent1_4" csCatId="accent1" phldr="1"/>
      <dgm:spPr/>
      <dgm:t>
        <a:bodyPr/>
        <a:lstStyle/>
        <a:p>
          <a:endParaRPr lang="zh-CN" altLang="en-US"/>
        </a:p>
      </dgm:t>
    </dgm:pt>
    <dgm:pt modelId="{73336170-6CFD-4892-B276-26045988893F}">
      <dgm:prSet phldrT="[文本]"/>
      <dgm:spPr>
        <a:solidFill>
          <a:srgbClr val="CCECFF"/>
        </a:solidFill>
      </dgm:spPr>
      <dgm:t>
        <a:bodyPr/>
        <a:lstStyle/>
        <a:p>
          <a:r>
            <a:rPr lang="zh-CN" altLang="en-US" b="0" dirty="0" smtClean="0">
              <a:solidFill>
                <a:schemeClr val="tx1"/>
              </a:solidFill>
              <a:latin typeface="黑体" panose="02010609060101010101" pitchFamily="49" charset="-122"/>
              <a:ea typeface="黑体" panose="02010609060101010101" pitchFamily="49" charset="-122"/>
            </a:rPr>
            <a:t>要</a:t>
          </a:r>
          <a:endParaRPr lang="en-US" altLang="zh-CN" b="0" dirty="0" smtClean="0">
            <a:solidFill>
              <a:schemeClr val="tx1"/>
            </a:solidFill>
            <a:latin typeface="黑体" panose="02010609060101010101" pitchFamily="49" charset="-122"/>
            <a:ea typeface="黑体" panose="02010609060101010101" pitchFamily="49" charset="-122"/>
          </a:endParaRPr>
        </a:p>
        <a:p>
          <a:r>
            <a:rPr lang="zh-CN" altLang="en-US" b="0" dirty="0" smtClean="0">
              <a:solidFill>
                <a:schemeClr val="tx1"/>
              </a:solidFill>
              <a:latin typeface="黑体" panose="02010609060101010101" pitchFamily="49" charset="-122"/>
              <a:ea typeface="黑体" panose="02010609060101010101" pitchFamily="49" charset="-122"/>
            </a:rPr>
            <a:t>业绩</a:t>
          </a:r>
          <a:endParaRPr lang="zh-CN" altLang="en-US" b="0" dirty="0">
            <a:solidFill>
              <a:schemeClr val="tx1"/>
            </a:solidFill>
            <a:latin typeface="黑体" panose="02010609060101010101" pitchFamily="49" charset="-122"/>
            <a:ea typeface="黑体" panose="02010609060101010101" pitchFamily="49" charset="-122"/>
          </a:endParaRPr>
        </a:p>
      </dgm:t>
    </dgm:pt>
    <dgm:pt modelId="{3291300C-0976-4EBB-9338-18F524EB76FD}" type="parTrans" cxnId="{96FAFAE3-BF51-424B-BCA7-209F4AC10C8D}">
      <dgm:prSet/>
      <dgm:spPr/>
      <dgm:t>
        <a:bodyPr/>
        <a:lstStyle/>
        <a:p>
          <a:endParaRPr lang="zh-CN" altLang="en-US" b="0">
            <a:solidFill>
              <a:schemeClr val="tx1"/>
            </a:solidFill>
            <a:latin typeface="黑体" panose="02010609060101010101" pitchFamily="49" charset="-122"/>
            <a:ea typeface="黑体" panose="02010609060101010101" pitchFamily="49" charset="-122"/>
          </a:endParaRPr>
        </a:p>
      </dgm:t>
    </dgm:pt>
    <dgm:pt modelId="{7B25913D-0C22-49DC-8ABE-E18A688920DA}" type="sibTrans" cxnId="{96FAFAE3-BF51-424B-BCA7-209F4AC10C8D}">
      <dgm:prSet/>
      <dgm:spPr/>
      <dgm:t>
        <a:bodyPr/>
        <a:lstStyle/>
        <a:p>
          <a:endParaRPr lang="zh-CN" altLang="en-US" b="0">
            <a:solidFill>
              <a:schemeClr val="tx1"/>
            </a:solidFill>
            <a:latin typeface="黑体" panose="02010609060101010101" pitchFamily="49" charset="-122"/>
            <a:ea typeface="黑体" panose="02010609060101010101" pitchFamily="49" charset="-122"/>
          </a:endParaRPr>
        </a:p>
      </dgm:t>
    </dgm:pt>
    <dgm:pt modelId="{B31CB3CD-1B95-4913-A410-51CF8A35BAC0}">
      <dgm:prSet phldrT="[文本]"/>
      <dgm:spPr>
        <a:solidFill>
          <a:srgbClr val="CCECFF"/>
        </a:solidFill>
      </dgm:spPr>
      <dgm:t>
        <a:bodyPr/>
        <a:lstStyle/>
        <a:p>
          <a:r>
            <a:rPr lang="zh-CN" b="0" dirty="0" smtClean="0">
              <a:solidFill>
                <a:schemeClr val="tx1"/>
              </a:solidFill>
              <a:latin typeface="黑体" panose="02010609060101010101" pitchFamily="49" charset="-122"/>
              <a:ea typeface="黑体" panose="02010609060101010101" pitchFamily="49" charset="-122"/>
            </a:rPr>
            <a:t>给</a:t>
          </a:r>
          <a:endParaRPr lang="en-US" altLang="zh-CN" b="0" dirty="0" smtClean="0">
            <a:solidFill>
              <a:schemeClr val="tx1"/>
            </a:solidFill>
            <a:latin typeface="黑体" panose="02010609060101010101" pitchFamily="49" charset="-122"/>
            <a:ea typeface="黑体" panose="02010609060101010101" pitchFamily="49" charset="-122"/>
          </a:endParaRPr>
        </a:p>
        <a:p>
          <a:r>
            <a:rPr lang="zh-CN" b="0" dirty="0" smtClean="0">
              <a:solidFill>
                <a:schemeClr val="tx1"/>
              </a:solidFill>
              <a:latin typeface="黑体" panose="02010609060101010101" pitchFamily="49" charset="-122"/>
              <a:ea typeface="黑体" panose="02010609060101010101" pitchFamily="49" charset="-122"/>
            </a:rPr>
            <a:t>舞台</a:t>
          </a:r>
          <a:endParaRPr lang="zh-CN" altLang="en-US" b="0" dirty="0">
            <a:solidFill>
              <a:schemeClr val="tx1"/>
            </a:solidFill>
            <a:latin typeface="黑体" panose="02010609060101010101" pitchFamily="49" charset="-122"/>
            <a:ea typeface="黑体" panose="02010609060101010101" pitchFamily="49" charset="-122"/>
          </a:endParaRPr>
        </a:p>
      </dgm:t>
    </dgm:pt>
    <dgm:pt modelId="{1E256D7B-7984-4ACD-BF92-34E810FDCDDA}" type="parTrans" cxnId="{8DC2EDD5-7ABE-49DA-9AF9-A94EFB1B71E4}">
      <dgm:prSet/>
      <dgm:spPr/>
      <dgm:t>
        <a:bodyPr/>
        <a:lstStyle/>
        <a:p>
          <a:endParaRPr lang="zh-CN" altLang="en-US" b="0">
            <a:solidFill>
              <a:schemeClr val="tx1"/>
            </a:solidFill>
            <a:latin typeface="黑体" panose="02010609060101010101" pitchFamily="49" charset="-122"/>
            <a:ea typeface="黑体" panose="02010609060101010101" pitchFamily="49" charset="-122"/>
          </a:endParaRPr>
        </a:p>
      </dgm:t>
    </dgm:pt>
    <dgm:pt modelId="{D3C913B5-D45C-46EC-BC6A-4C0F7D16564E}" type="sibTrans" cxnId="{8DC2EDD5-7ABE-49DA-9AF9-A94EFB1B71E4}">
      <dgm:prSet/>
      <dgm:spPr/>
      <dgm:t>
        <a:bodyPr/>
        <a:lstStyle/>
        <a:p>
          <a:endParaRPr lang="zh-CN" altLang="en-US" b="0">
            <a:solidFill>
              <a:schemeClr val="tx1"/>
            </a:solidFill>
            <a:latin typeface="黑体" panose="02010609060101010101" pitchFamily="49" charset="-122"/>
            <a:ea typeface="黑体" panose="02010609060101010101" pitchFamily="49" charset="-122"/>
          </a:endParaRPr>
        </a:p>
      </dgm:t>
    </dgm:pt>
    <dgm:pt modelId="{F3CBEAAF-AB1C-497D-88DB-B899E769A8DA}">
      <dgm:prSet phldrT="[文本]"/>
      <dgm:spPr>
        <a:solidFill>
          <a:srgbClr val="CCECFF"/>
        </a:solidFill>
      </dgm:spPr>
      <dgm:t>
        <a:bodyPr/>
        <a:lstStyle/>
        <a:p>
          <a:r>
            <a:rPr lang="zh-CN" altLang="en-US" b="0" dirty="0" smtClean="0">
              <a:solidFill>
                <a:schemeClr val="tx1"/>
              </a:solidFill>
              <a:latin typeface="黑体" panose="02010609060101010101" pitchFamily="49" charset="-122"/>
              <a:ea typeface="黑体" panose="02010609060101010101" pitchFamily="49" charset="-122"/>
            </a:rPr>
            <a:t>给</a:t>
          </a:r>
          <a:endParaRPr lang="en-US" altLang="zh-CN" b="0" dirty="0" smtClean="0">
            <a:solidFill>
              <a:schemeClr val="tx1"/>
            </a:solidFill>
            <a:latin typeface="黑体" panose="02010609060101010101" pitchFamily="49" charset="-122"/>
            <a:ea typeface="黑体" panose="02010609060101010101" pitchFamily="49" charset="-122"/>
          </a:endParaRPr>
        </a:p>
        <a:p>
          <a:r>
            <a:rPr lang="zh-CN" altLang="en-US" b="0" dirty="0" smtClean="0">
              <a:solidFill>
                <a:schemeClr val="tx1"/>
              </a:solidFill>
              <a:latin typeface="黑体" panose="02010609060101010101" pitchFamily="49" charset="-122"/>
              <a:ea typeface="黑体" panose="02010609060101010101" pitchFamily="49" charset="-122"/>
            </a:rPr>
            <a:t>荣耀</a:t>
          </a:r>
          <a:endParaRPr lang="zh-CN" altLang="en-US" b="0" dirty="0">
            <a:solidFill>
              <a:schemeClr val="tx1"/>
            </a:solidFill>
            <a:latin typeface="黑体" panose="02010609060101010101" pitchFamily="49" charset="-122"/>
            <a:ea typeface="黑体" panose="02010609060101010101" pitchFamily="49" charset="-122"/>
          </a:endParaRPr>
        </a:p>
      </dgm:t>
    </dgm:pt>
    <dgm:pt modelId="{4BB3ECE4-71B3-43A7-8810-93295F27413A}" type="parTrans" cxnId="{8A485248-8B56-4523-8127-24C296304E9F}">
      <dgm:prSet/>
      <dgm:spPr/>
      <dgm:t>
        <a:bodyPr/>
        <a:lstStyle/>
        <a:p>
          <a:endParaRPr lang="zh-CN" altLang="en-US" b="0">
            <a:solidFill>
              <a:schemeClr val="tx1"/>
            </a:solidFill>
            <a:latin typeface="黑体" panose="02010609060101010101" pitchFamily="49" charset="-122"/>
            <a:ea typeface="黑体" panose="02010609060101010101" pitchFamily="49" charset="-122"/>
          </a:endParaRPr>
        </a:p>
      </dgm:t>
    </dgm:pt>
    <dgm:pt modelId="{85ED12E6-2CF8-4251-AC6E-E95605202B9E}" type="sibTrans" cxnId="{8A485248-8B56-4523-8127-24C296304E9F}">
      <dgm:prSet/>
      <dgm:spPr/>
      <dgm:t>
        <a:bodyPr/>
        <a:lstStyle/>
        <a:p>
          <a:endParaRPr lang="zh-CN" altLang="en-US" b="0">
            <a:solidFill>
              <a:schemeClr val="tx1"/>
            </a:solidFill>
            <a:latin typeface="黑体" panose="02010609060101010101" pitchFamily="49" charset="-122"/>
            <a:ea typeface="黑体" panose="02010609060101010101" pitchFamily="49" charset="-122"/>
          </a:endParaRPr>
        </a:p>
      </dgm:t>
    </dgm:pt>
    <dgm:pt modelId="{6EFC713A-DFF9-4B7E-9B30-655FEA5E27F1}">
      <dgm:prSet phldrT="[文本]"/>
      <dgm:spPr>
        <a:solidFill>
          <a:srgbClr val="CCECFF"/>
        </a:solidFill>
      </dgm:spPr>
      <dgm:t>
        <a:bodyPr/>
        <a:lstStyle/>
        <a:p>
          <a:r>
            <a:rPr lang="zh-CN" altLang="en-US" b="0" dirty="0" smtClean="0">
              <a:solidFill>
                <a:schemeClr val="tx1"/>
              </a:solidFill>
              <a:latin typeface="黑体" panose="02010609060101010101" pitchFamily="49" charset="-122"/>
              <a:ea typeface="黑体" panose="02010609060101010101" pitchFamily="49" charset="-122"/>
            </a:rPr>
            <a:t>给</a:t>
          </a:r>
          <a:endParaRPr lang="en-US" altLang="zh-CN" b="0" dirty="0" smtClean="0">
            <a:solidFill>
              <a:schemeClr val="tx1"/>
            </a:solidFill>
            <a:latin typeface="黑体" panose="02010609060101010101" pitchFamily="49" charset="-122"/>
            <a:ea typeface="黑体" panose="02010609060101010101" pitchFamily="49" charset="-122"/>
          </a:endParaRPr>
        </a:p>
        <a:p>
          <a:r>
            <a:rPr lang="zh-CN" altLang="en-US" b="0" dirty="0" smtClean="0">
              <a:solidFill>
                <a:schemeClr val="tx1"/>
              </a:solidFill>
              <a:latin typeface="黑体" panose="02010609060101010101" pitchFamily="49" charset="-122"/>
              <a:ea typeface="黑体" panose="02010609060101010101" pitchFamily="49" charset="-122"/>
            </a:rPr>
            <a:t>权利</a:t>
          </a:r>
          <a:endParaRPr lang="zh-CN" altLang="en-US" b="0" dirty="0">
            <a:solidFill>
              <a:schemeClr val="tx1"/>
            </a:solidFill>
            <a:latin typeface="黑体" panose="02010609060101010101" pitchFamily="49" charset="-122"/>
            <a:ea typeface="黑体" panose="02010609060101010101" pitchFamily="49" charset="-122"/>
          </a:endParaRPr>
        </a:p>
      </dgm:t>
    </dgm:pt>
    <dgm:pt modelId="{99C6135E-04EF-4187-9A15-1AC228FDD39E}" type="parTrans" cxnId="{8621F153-8B52-4A2D-8DA4-15914E1004FD}">
      <dgm:prSet/>
      <dgm:spPr/>
      <dgm:t>
        <a:bodyPr/>
        <a:lstStyle/>
        <a:p>
          <a:endParaRPr lang="zh-CN" altLang="en-US" b="0">
            <a:solidFill>
              <a:schemeClr val="tx1"/>
            </a:solidFill>
            <a:latin typeface="黑体" panose="02010609060101010101" pitchFamily="49" charset="-122"/>
            <a:ea typeface="黑体" panose="02010609060101010101" pitchFamily="49" charset="-122"/>
          </a:endParaRPr>
        </a:p>
      </dgm:t>
    </dgm:pt>
    <dgm:pt modelId="{992E2CE4-43ED-44B6-B29A-DA639539A2F5}" type="sibTrans" cxnId="{8621F153-8B52-4A2D-8DA4-15914E1004FD}">
      <dgm:prSet/>
      <dgm:spPr/>
      <dgm:t>
        <a:bodyPr/>
        <a:lstStyle/>
        <a:p>
          <a:endParaRPr lang="zh-CN" altLang="en-US" b="0">
            <a:solidFill>
              <a:schemeClr val="tx1"/>
            </a:solidFill>
            <a:latin typeface="黑体" panose="02010609060101010101" pitchFamily="49" charset="-122"/>
            <a:ea typeface="黑体" panose="02010609060101010101" pitchFamily="49" charset="-122"/>
          </a:endParaRPr>
        </a:p>
      </dgm:t>
    </dgm:pt>
    <dgm:pt modelId="{2F6936C1-AE33-4F42-9144-389DB3380916}">
      <dgm:prSet phldrT="[文本]"/>
      <dgm:spPr>
        <a:solidFill>
          <a:srgbClr val="CCECFF"/>
        </a:solidFill>
      </dgm:spPr>
      <dgm:t>
        <a:bodyPr/>
        <a:lstStyle/>
        <a:p>
          <a:r>
            <a:rPr lang="zh-CN" altLang="en-US" b="0" dirty="0" smtClean="0">
              <a:solidFill>
                <a:schemeClr val="tx1"/>
              </a:solidFill>
              <a:latin typeface="黑体" panose="02010609060101010101" pitchFamily="49" charset="-122"/>
              <a:ea typeface="黑体" panose="02010609060101010101" pitchFamily="49" charset="-122"/>
            </a:rPr>
            <a:t>给</a:t>
          </a:r>
          <a:endParaRPr lang="en-US" altLang="zh-CN" b="0" dirty="0" smtClean="0">
            <a:solidFill>
              <a:schemeClr val="tx1"/>
            </a:solidFill>
            <a:latin typeface="黑体" panose="02010609060101010101" pitchFamily="49" charset="-122"/>
            <a:ea typeface="黑体" panose="02010609060101010101" pitchFamily="49" charset="-122"/>
          </a:endParaRPr>
        </a:p>
        <a:p>
          <a:r>
            <a:rPr lang="zh-CN" altLang="en-US" b="0" dirty="0" smtClean="0">
              <a:solidFill>
                <a:schemeClr val="tx1"/>
              </a:solidFill>
              <a:latin typeface="黑体" panose="02010609060101010101" pitchFamily="49" charset="-122"/>
              <a:ea typeface="黑体" panose="02010609060101010101" pitchFamily="49" charset="-122"/>
            </a:rPr>
            <a:t>待遇</a:t>
          </a:r>
          <a:endParaRPr lang="zh-CN" altLang="en-US" b="0" dirty="0">
            <a:solidFill>
              <a:schemeClr val="tx1"/>
            </a:solidFill>
            <a:latin typeface="黑体" panose="02010609060101010101" pitchFamily="49" charset="-122"/>
            <a:ea typeface="黑体" panose="02010609060101010101" pitchFamily="49" charset="-122"/>
          </a:endParaRPr>
        </a:p>
      </dgm:t>
    </dgm:pt>
    <dgm:pt modelId="{0D89947A-F45C-4B54-8DD3-D4E63B8B915D}" type="parTrans" cxnId="{B39B104C-4E16-4401-B521-90AD7BA9BAA2}">
      <dgm:prSet/>
      <dgm:spPr/>
      <dgm:t>
        <a:bodyPr/>
        <a:lstStyle/>
        <a:p>
          <a:endParaRPr lang="zh-CN" altLang="en-US" b="0">
            <a:solidFill>
              <a:schemeClr val="tx1"/>
            </a:solidFill>
            <a:latin typeface="黑体" panose="02010609060101010101" pitchFamily="49" charset="-122"/>
            <a:ea typeface="黑体" panose="02010609060101010101" pitchFamily="49" charset="-122"/>
          </a:endParaRPr>
        </a:p>
      </dgm:t>
    </dgm:pt>
    <dgm:pt modelId="{C3C5AC41-D042-413F-A02F-B23EF6FAEB70}" type="sibTrans" cxnId="{B39B104C-4E16-4401-B521-90AD7BA9BAA2}">
      <dgm:prSet/>
      <dgm:spPr/>
      <dgm:t>
        <a:bodyPr/>
        <a:lstStyle/>
        <a:p>
          <a:endParaRPr lang="zh-CN" altLang="en-US" b="0">
            <a:solidFill>
              <a:schemeClr val="tx1"/>
            </a:solidFill>
            <a:latin typeface="黑体" panose="02010609060101010101" pitchFamily="49" charset="-122"/>
            <a:ea typeface="黑体" panose="02010609060101010101" pitchFamily="49" charset="-122"/>
          </a:endParaRPr>
        </a:p>
      </dgm:t>
    </dgm:pt>
    <dgm:pt modelId="{DB13772E-6433-49BA-9EDF-2611E198A9CC}" type="pres">
      <dgm:prSet presAssocID="{4AF5F4BA-6176-4ECE-A1E7-185148C6DEB9}" presName="Name0" presStyleCnt="0">
        <dgm:presLayoutVars>
          <dgm:chMax val="1"/>
          <dgm:dir/>
          <dgm:animLvl val="ctr"/>
          <dgm:resizeHandles val="exact"/>
        </dgm:presLayoutVars>
      </dgm:prSet>
      <dgm:spPr/>
      <dgm:t>
        <a:bodyPr/>
        <a:lstStyle/>
        <a:p>
          <a:endParaRPr lang="zh-CN" altLang="en-US"/>
        </a:p>
      </dgm:t>
    </dgm:pt>
    <dgm:pt modelId="{3D5F3757-C6FD-47A3-BCF0-FD93B5FDA2DA}" type="pres">
      <dgm:prSet presAssocID="{73336170-6CFD-4892-B276-26045988893F}" presName="centerShape" presStyleLbl="node0" presStyleIdx="0" presStyleCnt="1"/>
      <dgm:spPr/>
      <dgm:t>
        <a:bodyPr/>
        <a:lstStyle/>
        <a:p>
          <a:endParaRPr lang="zh-CN" altLang="en-US"/>
        </a:p>
      </dgm:t>
    </dgm:pt>
    <dgm:pt modelId="{B97ED983-66AC-4D95-B16A-894A8B760617}" type="pres">
      <dgm:prSet presAssocID="{B31CB3CD-1B95-4913-A410-51CF8A35BAC0}" presName="node" presStyleLbl="node1" presStyleIdx="0" presStyleCnt="4">
        <dgm:presLayoutVars>
          <dgm:bulletEnabled val="1"/>
        </dgm:presLayoutVars>
      </dgm:prSet>
      <dgm:spPr/>
      <dgm:t>
        <a:bodyPr/>
        <a:lstStyle/>
        <a:p>
          <a:endParaRPr lang="zh-CN" altLang="en-US"/>
        </a:p>
      </dgm:t>
    </dgm:pt>
    <dgm:pt modelId="{87447199-C205-4003-AC04-664C3CD65C6E}" type="pres">
      <dgm:prSet presAssocID="{B31CB3CD-1B95-4913-A410-51CF8A35BAC0}" presName="dummy" presStyleCnt="0"/>
      <dgm:spPr/>
      <dgm:t>
        <a:bodyPr/>
        <a:lstStyle/>
        <a:p>
          <a:endParaRPr lang="zh-CN" altLang="en-US"/>
        </a:p>
      </dgm:t>
    </dgm:pt>
    <dgm:pt modelId="{282DBF60-2170-450F-BC2D-9D1405B674C4}" type="pres">
      <dgm:prSet presAssocID="{D3C913B5-D45C-46EC-BC6A-4C0F7D16564E}" presName="sibTrans" presStyleLbl="sibTrans2D1" presStyleIdx="0" presStyleCnt="4"/>
      <dgm:spPr/>
      <dgm:t>
        <a:bodyPr/>
        <a:lstStyle/>
        <a:p>
          <a:endParaRPr lang="zh-CN" altLang="en-US"/>
        </a:p>
      </dgm:t>
    </dgm:pt>
    <dgm:pt modelId="{A9A1883A-BDD7-4CEC-8880-628E366F0132}" type="pres">
      <dgm:prSet presAssocID="{F3CBEAAF-AB1C-497D-88DB-B899E769A8DA}" presName="node" presStyleLbl="node1" presStyleIdx="1" presStyleCnt="4">
        <dgm:presLayoutVars>
          <dgm:bulletEnabled val="1"/>
        </dgm:presLayoutVars>
      </dgm:prSet>
      <dgm:spPr/>
      <dgm:t>
        <a:bodyPr/>
        <a:lstStyle/>
        <a:p>
          <a:endParaRPr lang="zh-CN" altLang="en-US"/>
        </a:p>
      </dgm:t>
    </dgm:pt>
    <dgm:pt modelId="{1C15E63E-B4BF-4C9A-BCD8-8405759CE4E8}" type="pres">
      <dgm:prSet presAssocID="{F3CBEAAF-AB1C-497D-88DB-B899E769A8DA}" presName="dummy" presStyleCnt="0"/>
      <dgm:spPr/>
      <dgm:t>
        <a:bodyPr/>
        <a:lstStyle/>
        <a:p>
          <a:endParaRPr lang="zh-CN" altLang="en-US"/>
        </a:p>
      </dgm:t>
    </dgm:pt>
    <dgm:pt modelId="{8B74E1A0-FF3B-476A-ADC5-BA486EF4C658}" type="pres">
      <dgm:prSet presAssocID="{85ED12E6-2CF8-4251-AC6E-E95605202B9E}" presName="sibTrans" presStyleLbl="sibTrans2D1" presStyleIdx="1" presStyleCnt="4"/>
      <dgm:spPr/>
      <dgm:t>
        <a:bodyPr/>
        <a:lstStyle/>
        <a:p>
          <a:endParaRPr lang="zh-CN" altLang="en-US"/>
        </a:p>
      </dgm:t>
    </dgm:pt>
    <dgm:pt modelId="{918C13AE-7FAF-4BB4-8515-D6FC2B787B4D}" type="pres">
      <dgm:prSet presAssocID="{6EFC713A-DFF9-4B7E-9B30-655FEA5E27F1}" presName="node" presStyleLbl="node1" presStyleIdx="2" presStyleCnt="4">
        <dgm:presLayoutVars>
          <dgm:bulletEnabled val="1"/>
        </dgm:presLayoutVars>
      </dgm:prSet>
      <dgm:spPr/>
      <dgm:t>
        <a:bodyPr/>
        <a:lstStyle/>
        <a:p>
          <a:endParaRPr lang="zh-CN" altLang="en-US"/>
        </a:p>
      </dgm:t>
    </dgm:pt>
    <dgm:pt modelId="{C905ACB4-8CBB-4172-B5D2-B906BF599ADD}" type="pres">
      <dgm:prSet presAssocID="{6EFC713A-DFF9-4B7E-9B30-655FEA5E27F1}" presName="dummy" presStyleCnt="0"/>
      <dgm:spPr/>
      <dgm:t>
        <a:bodyPr/>
        <a:lstStyle/>
        <a:p>
          <a:endParaRPr lang="zh-CN" altLang="en-US"/>
        </a:p>
      </dgm:t>
    </dgm:pt>
    <dgm:pt modelId="{56D46CF0-B39D-40DE-AA5B-4085113B791A}" type="pres">
      <dgm:prSet presAssocID="{992E2CE4-43ED-44B6-B29A-DA639539A2F5}" presName="sibTrans" presStyleLbl="sibTrans2D1" presStyleIdx="2" presStyleCnt="4" custLinFactNeighborX="-2190" custLinFactNeighborY="1052"/>
      <dgm:spPr/>
      <dgm:t>
        <a:bodyPr/>
        <a:lstStyle/>
        <a:p>
          <a:endParaRPr lang="zh-CN" altLang="en-US"/>
        </a:p>
      </dgm:t>
    </dgm:pt>
    <dgm:pt modelId="{F3EF237C-31C7-474C-9863-B74B39044027}" type="pres">
      <dgm:prSet presAssocID="{2F6936C1-AE33-4F42-9144-389DB3380916}" presName="node" presStyleLbl="node1" presStyleIdx="3" presStyleCnt="4">
        <dgm:presLayoutVars>
          <dgm:bulletEnabled val="1"/>
        </dgm:presLayoutVars>
      </dgm:prSet>
      <dgm:spPr/>
      <dgm:t>
        <a:bodyPr/>
        <a:lstStyle/>
        <a:p>
          <a:endParaRPr lang="zh-CN" altLang="en-US"/>
        </a:p>
      </dgm:t>
    </dgm:pt>
    <dgm:pt modelId="{9FF8ABED-75BE-458E-8075-C5CC7AD923FF}" type="pres">
      <dgm:prSet presAssocID="{2F6936C1-AE33-4F42-9144-389DB3380916}" presName="dummy" presStyleCnt="0"/>
      <dgm:spPr/>
      <dgm:t>
        <a:bodyPr/>
        <a:lstStyle/>
        <a:p>
          <a:endParaRPr lang="zh-CN" altLang="en-US"/>
        </a:p>
      </dgm:t>
    </dgm:pt>
    <dgm:pt modelId="{4D76BD3E-9418-47BF-8153-D518B57256B9}" type="pres">
      <dgm:prSet presAssocID="{C3C5AC41-D042-413F-A02F-B23EF6FAEB70}" presName="sibTrans" presStyleLbl="sibTrans2D1" presStyleIdx="3" presStyleCnt="4"/>
      <dgm:spPr/>
      <dgm:t>
        <a:bodyPr/>
        <a:lstStyle/>
        <a:p>
          <a:endParaRPr lang="zh-CN" altLang="en-US"/>
        </a:p>
      </dgm:t>
    </dgm:pt>
  </dgm:ptLst>
  <dgm:cxnLst>
    <dgm:cxn modelId="{F3C0F39D-35A6-465B-A302-D51157E5BB3C}" type="presOf" srcId="{F3CBEAAF-AB1C-497D-88DB-B899E769A8DA}" destId="{A9A1883A-BDD7-4CEC-8880-628E366F0132}" srcOrd="0" destOrd="0" presId="urn:microsoft.com/office/officeart/2005/8/layout/radial6"/>
    <dgm:cxn modelId="{96FAFAE3-BF51-424B-BCA7-209F4AC10C8D}" srcId="{4AF5F4BA-6176-4ECE-A1E7-185148C6DEB9}" destId="{73336170-6CFD-4892-B276-26045988893F}" srcOrd="0" destOrd="0" parTransId="{3291300C-0976-4EBB-9338-18F524EB76FD}" sibTransId="{7B25913D-0C22-49DC-8ABE-E18A688920DA}"/>
    <dgm:cxn modelId="{091116DE-E438-4B4C-B9BA-3BA3AC62F9D6}" type="presOf" srcId="{4AF5F4BA-6176-4ECE-A1E7-185148C6DEB9}" destId="{DB13772E-6433-49BA-9EDF-2611E198A9CC}" srcOrd="0" destOrd="0" presId="urn:microsoft.com/office/officeart/2005/8/layout/radial6"/>
    <dgm:cxn modelId="{75E8FBAA-B717-4CA3-9E33-1AC32BF470DC}" type="presOf" srcId="{D3C913B5-D45C-46EC-BC6A-4C0F7D16564E}" destId="{282DBF60-2170-450F-BC2D-9D1405B674C4}" srcOrd="0" destOrd="0" presId="urn:microsoft.com/office/officeart/2005/8/layout/radial6"/>
    <dgm:cxn modelId="{B39B104C-4E16-4401-B521-90AD7BA9BAA2}" srcId="{73336170-6CFD-4892-B276-26045988893F}" destId="{2F6936C1-AE33-4F42-9144-389DB3380916}" srcOrd="3" destOrd="0" parTransId="{0D89947A-F45C-4B54-8DD3-D4E63B8B915D}" sibTransId="{C3C5AC41-D042-413F-A02F-B23EF6FAEB70}"/>
    <dgm:cxn modelId="{011205FE-2FC1-4C19-BE82-ADB3E3771E51}" type="presOf" srcId="{73336170-6CFD-4892-B276-26045988893F}" destId="{3D5F3757-C6FD-47A3-BCF0-FD93B5FDA2DA}" srcOrd="0" destOrd="0" presId="urn:microsoft.com/office/officeart/2005/8/layout/radial6"/>
    <dgm:cxn modelId="{1282EEC6-DB6D-497A-B290-F05821BA3408}" type="presOf" srcId="{C3C5AC41-D042-413F-A02F-B23EF6FAEB70}" destId="{4D76BD3E-9418-47BF-8153-D518B57256B9}" srcOrd="0" destOrd="0" presId="urn:microsoft.com/office/officeart/2005/8/layout/radial6"/>
    <dgm:cxn modelId="{0ABD9F03-4B96-49BD-9F84-74C7FAB0BD78}" type="presOf" srcId="{85ED12E6-2CF8-4251-AC6E-E95605202B9E}" destId="{8B74E1A0-FF3B-476A-ADC5-BA486EF4C658}" srcOrd="0" destOrd="0" presId="urn:microsoft.com/office/officeart/2005/8/layout/radial6"/>
    <dgm:cxn modelId="{0F356327-FEAC-4476-8B35-6B184B5602F9}" type="presOf" srcId="{2F6936C1-AE33-4F42-9144-389DB3380916}" destId="{F3EF237C-31C7-474C-9863-B74B39044027}" srcOrd="0" destOrd="0" presId="urn:microsoft.com/office/officeart/2005/8/layout/radial6"/>
    <dgm:cxn modelId="{1A2B9EF4-4002-4F92-AB46-B6C9E96592ED}" type="presOf" srcId="{B31CB3CD-1B95-4913-A410-51CF8A35BAC0}" destId="{B97ED983-66AC-4D95-B16A-894A8B760617}" srcOrd="0" destOrd="0" presId="urn:microsoft.com/office/officeart/2005/8/layout/radial6"/>
    <dgm:cxn modelId="{ED659C43-959B-4998-BBCD-19BFA2413327}" type="presOf" srcId="{6EFC713A-DFF9-4B7E-9B30-655FEA5E27F1}" destId="{918C13AE-7FAF-4BB4-8515-D6FC2B787B4D}" srcOrd="0" destOrd="0" presId="urn:microsoft.com/office/officeart/2005/8/layout/radial6"/>
    <dgm:cxn modelId="{8DC2EDD5-7ABE-49DA-9AF9-A94EFB1B71E4}" srcId="{73336170-6CFD-4892-B276-26045988893F}" destId="{B31CB3CD-1B95-4913-A410-51CF8A35BAC0}" srcOrd="0" destOrd="0" parTransId="{1E256D7B-7984-4ACD-BF92-34E810FDCDDA}" sibTransId="{D3C913B5-D45C-46EC-BC6A-4C0F7D16564E}"/>
    <dgm:cxn modelId="{8621F153-8B52-4A2D-8DA4-15914E1004FD}" srcId="{73336170-6CFD-4892-B276-26045988893F}" destId="{6EFC713A-DFF9-4B7E-9B30-655FEA5E27F1}" srcOrd="2" destOrd="0" parTransId="{99C6135E-04EF-4187-9A15-1AC228FDD39E}" sibTransId="{992E2CE4-43ED-44B6-B29A-DA639539A2F5}"/>
    <dgm:cxn modelId="{8A485248-8B56-4523-8127-24C296304E9F}" srcId="{73336170-6CFD-4892-B276-26045988893F}" destId="{F3CBEAAF-AB1C-497D-88DB-B899E769A8DA}" srcOrd="1" destOrd="0" parTransId="{4BB3ECE4-71B3-43A7-8810-93295F27413A}" sibTransId="{85ED12E6-2CF8-4251-AC6E-E95605202B9E}"/>
    <dgm:cxn modelId="{98285A4A-B197-4092-B913-05313652C750}" type="presOf" srcId="{992E2CE4-43ED-44B6-B29A-DA639539A2F5}" destId="{56D46CF0-B39D-40DE-AA5B-4085113B791A}" srcOrd="0" destOrd="0" presId="urn:microsoft.com/office/officeart/2005/8/layout/radial6"/>
    <dgm:cxn modelId="{F3EE3F0A-599F-4D31-B062-9F67E5976A20}" type="presParOf" srcId="{DB13772E-6433-49BA-9EDF-2611E198A9CC}" destId="{3D5F3757-C6FD-47A3-BCF0-FD93B5FDA2DA}" srcOrd="0" destOrd="0" presId="urn:microsoft.com/office/officeart/2005/8/layout/radial6"/>
    <dgm:cxn modelId="{4EE9B6C2-5861-4FF9-93F3-5BEEEC8BDAA9}" type="presParOf" srcId="{DB13772E-6433-49BA-9EDF-2611E198A9CC}" destId="{B97ED983-66AC-4D95-B16A-894A8B760617}" srcOrd="1" destOrd="0" presId="urn:microsoft.com/office/officeart/2005/8/layout/radial6"/>
    <dgm:cxn modelId="{C09EB455-CE48-4694-94FF-F6F506E8C254}" type="presParOf" srcId="{DB13772E-6433-49BA-9EDF-2611E198A9CC}" destId="{87447199-C205-4003-AC04-664C3CD65C6E}" srcOrd="2" destOrd="0" presId="urn:microsoft.com/office/officeart/2005/8/layout/radial6"/>
    <dgm:cxn modelId="{26728E59-9A45-4796-8568-830A70B9E3D1}" type="presParOf" srcId="{DB13772E-6433-49BA-9EDF-2611E198A9CC}" destId="{282DBF60-2170-450F-BC2D-9D1405B674C4}" srcOrd="3" destOrd="0" presId="urn:microsoft.com/office/officeart/2005/8/layout/radial6"/>
    <dgm:cxn modelId="{5F31EEC7-D7FA-4F53-B917-CBE2DE827AC1}" type="presParOf" srcId="{DB13772E-6433-49BA-9EDF-2611E198A9CC}" destId="{A9A1883A-BDD7-4CEC-8880-628E366F0132}" srcOrd="4" destOrd="0" presId="urn:microsoft.com/office/officeart/2005/8/layout/radial6"/>
    <dgm:cxn modelId="{AE4ABA9C-8C6C-4EB9-A3BC-107D26AE812B}" type="presParOf" srcId="{DB13772E-6433-49BA-9EDF-2611E198A9CC}" destId="{1C15E63E-B4BF-4C9A-BCD8-8405759CE4E8}" srcOrd="5" destOrd="0" presId="urn:microsoft.com/office/officeart/2005/8/layout/radial6"/>
    <dgm:cxn modelId="{2AA7BF37-2C56-4745-B447-084F34938A0C}" type="presParOf" srcId="{DB13772E-6433-49BA-9EDF-2611E198A9CC}" destId="{8B74E1A0-FF3B-476A-ADC5-BA486EF4C658}" srcOrd="6" destOrd="0" presId="urn:microsoft.com/office/officeart/2005/8/layout/radial6"/>
    <dgm:cxn modelId="{F2AEE8A2-573C-4785-8CE8-B00DABF9DA9B}" type="presParOf" srcId="{DB13772E-6433-49BA-9EDF-2611E198A9CC}" destId="{918C13AE-7FAF-4BB4-8515-D6FC2B787B4D}" srcOrd="7" destOrd="0" presId="urn:microsoft.com/office/officeart/2005/8/layout/radial6"/>
    <dgm:cxn modelId="{446140CA-7DAC-4830-8818-D514B70B38D9}" type="presParOf" srcId="{DB13772E-6433-49BA-9EDF-2611E198A9CC}" destId="{C905ACB4-8CBB-4172-B5D2-B906BF599ADD}" srcOrd="8" destOrd="0" presId="urn:microsoft.com/office/officeart/2005/8/layout/radial6"/>
    <dgm:cxn modelId="{6CC44446-C1FC-4256-A018-B79407677A7D}" type="presParOf" srcId="{DB13772E-6433-49BA-9EDF-2611E198A9CC}" destId="{56D46CF0-B39D-40DE-AA5B-4085113B791A}" srcOrd="9" destOrd="0" presId="urn:microsoft.com/office/officeart/2005/8/layout/radial6"/>
    <dgm:cxn modelId="{373EE88C-1494-4D0F-82B6-E7ECFF4A9DD6}" type="presParOf" srcId="{DB13772E-6433-49BA-9EDF-2611E198A9CC}" destId="{F3EF237C-31C7-474C-9863-B74B39044027}" srcOrd="10" destOrd="0" presId="urn:microsoft.com/office/officeart/2005/8/layout/radial6"/>
    <dgm:cxn modelId="{836A70F0-9D0C-44EE-A372-AD968E656EA4}" type="presParOf" srcId="{DB13772E-6433-49BA-9EDF-2611E198A9CC}" destId="{9FF8ABED-75BE-458E-8075-C5CC7AD923FF}" srcOrd="11" destOrd="0" presId="urn:microsoft.com/office/officeart/2005/8/layout/radial6"/>
    <dgm:cxn modelId="{05CC79F5-654C-4292-B280-16D000C4336D}" type="presParOf" srcId="{DB13772E-6433-49BA-9EDF-2611E198A9CC}" destId="{4D76BD3E-9418-47BF-8153-D518B57256B9}"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A719A6-8CDB-45E6-877D-48F8C2E53A13}">
      <dsp:nvSpPr>
        <dsp:cNvPr id="0" name=""/>
        <dsp:cNvSpPr/>
      </dsp:nvSpPr>
      <dsp:spPr>
        <a:xfrm>
          <a:off x="6560" y="1763546"/>
          <a:ext cx="1573055" cy="129744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smtClean="0">
              <a:solidFill>
                <a:schemeClr val="tx1"/>
              </a:solidFill>
              <a:latin typeface="黑体" panose="02010609060101010101" pitchFamily="49" charset="-122"/>
              <a:ea typeface="黑体" panose="02010609060101010101" pitchFamily="49" charset="-122"/>
            </a:rPr>
            <a:t>经营收入应收尽收</a:t>
          </a:r>
          <a:endParaRPr lang="zh-CN" altLang="en-US" sz="1800" kern="1200" dirty="0">
            <a:solidFill>
              <a:schemeClr val="tx1"/>
            </a:solidFill>
            <a:latin typeface="黑体" panose="02010609060101010101" pitchFamily="49" charset="-122"/>
            <a:ea typeface="黑体" panose="02010609060101010101" pitchFamily="49" charset="-122"/>
          </a:endParaRPr>
        </a:p>
      </dsp:txBody>
      <dsp:txXfrm>
        <a:off x="36418" y="1793404"/>
        <a:ext cx="1513339" cy="959702"/>
      </dsp:txXfrm>
    </dsp:sp>
    <dsp:sp modelId="{2BFBFBAB-B1F2-46D1-83ED-760EE76FCCAE}">
      <dsp:nvSpPr>
        <dsp:cNvPr id="0" name=""/>
        <dsp:cNvSpPr/>
      </dsp:nvSpPr>
      <dsp:spPr>
        <a:xfrm>
          <a:off x="906040" y="2128098"/>
          <a:ext cx="1652737" cy="1652737"/>
        </a:xfrm>
        <a:prstGeom prst="leftCircularArrow">
          <a:avLst>
            <a:gd name="adj1" fmla="val 2661"/>
            <a:gd name="adj2" fmla="val 323754"/>
            <a:gd name="adj3" fmla="val 2099265"/>
            <a:gd name="adj4" fmla="val 9024489"/>
            <a:gd name="adj5" fmla="val 310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E9C16C4-B39C-4147-B384-241F2DA75B12}">
      <dsp:nvSpPr>
        <dsp:cNvPr id="0" name=""/>
        <dsp:cNvSpPr/>
      </dsp:nvSpPr>
      <dsp:spPr>
        <a:xfrm>
          <a:off x="356128" y="2782965"/>
          <a:ext cx="1398271" cy="55604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zh-CN" altLang="en-US" sz="1800" kern="1200" dirty="0" smtClean="0">
              <a:solidFill>
                <a:schemeClr val="tx1"/>
              </a:solidFill>
              <a:latin typeface="黑体" panose="02010609060101010101" pitchFamily="49" charset="-122"/>
              <a:ea typeface="黑体" panose="02010609060101010101" pitchFamily="49" charset="-122"/>
            </a:rPr>
            <a:t>目标一</a:t>
          </a:r>
          <a:endParaRPr lang="zh-CN" altLang="en-US" sz="1800" kern="1200" dirty="0">
            <a:solidFill>
              <a:schemeClr val="tx1"/>
            </a:solidFill>
            <a:latin typeface="黑体" panose="02010609060101010101" pitchFamily="49" charset="-122"/>
            <a:ea typeface="黑体" panose="02010609060101010101" pitchFamily="49" charset="-122"/>
          </a:endParaRPr>
        </a:p>
      </dsp:txBody>
      <dsp:txXfrm>
        <a:off x="372414" y="2799251"/>
        <a:ext cx="1365699" cy="523474"/>
      </dsp:txXfrm>
    </dsp:sp>
    <dsp:sp modelId="{9AC52F60-7866-4F12-B4DD-DCA7687B3F1D}">
      <dsp:nvSpPr>
        <dsp:cNvPr id="0" name=""/>
        <dsp:cNvSpPr/>
      </dsp:nvSpPr>
      <dsp:spPr>
        <a:xfrm>
          <a:off x="1963856" y="1763546"/>
          <a:ext cx="1573055" cy="129744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smtClean="0">
              <a:solidFill>
                <a:schemeClr val="tx1"/>
              </a:solidFill>
              <a:latin typeface="黑体" panose="02010609060101010101" pitchFamily="49" charset="-122"/>
              <a:ea typeface="黑体" panose="02010609060101010101" pitchFamily="49" charset="-122"/>
            </a:rPr>
            <a:t>服务品质显著提升</a:t>
          </a:r>
          <a:endParaRPr lang="zh-CN" altLang="en-US" sz="1800" kern="1200" dirty="0">
            <a:solidFill>
              <a:schemeClr val="tx1"/>
            </a:solidFill>
            <a:latin typeface="黑体" panose="02010609060101010101" pitchFamily="49" charset="-122"/>
            <a:ea typeface="黑体" panose="02010609060101010101" pitchFamily="49" charset="-122"/>
          </a:endParaRPr>
        </a:p>
      </dsp:txBody>
      <dsp:txXfrm>
        <a:off x="1993714" y="2071428"/>
        <a:ext cx="1513339" cy="959702"/>
      </dsp:txXfrm>
    </dsp:sp>
    <dsp:sp modelId="{2178711F-1FAB-4AE2-A639-2B1F19437858}">
      <dsp:nvSpPr>
        <dsp:cNvPr id="0" name=""/>
        <dsp:cNvSpPr/>
      </dsp:nvSpPr>
      <dsp:spPr>
        <a:xfrm>
          <a:off x="2850228" y="992828"/>
          <a:ext cx="1853738" cy="1853738"/>
        </a:xfrm>
        <a:prstGeom prst="circularArrow">
          <a:avLst>
            <a:gd name="adj1" fmla="val 2373"/>
            <a:gd name="adj2" fmla="val 286724"/>
            <a:gd name="adj3" fmla="val 19537765"/>
            <a:gd name="adj4" fmla="val 12575511"/>
            <a:gd name="adj5" fmla="val 2768"/>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617B336-7F82-4708-888F-B69BFCFBAFE9}">
      <dsp:nvSpPr>
        <dsp:cNvPr id="0" name=""/>
        <dsp:cNvSpPr/>
      </dsp:nvSpPr>
      <dsp:spPr>
        <a:xfrm>
          <a:off x="2313424" y="1485523"/>
          <a:ext cx="1398271" cy="55604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zh-CN" altLang="en-US" sz="1800" kern="1200" dirty="0" smtClean="0">
              <a:solidFill>
                <a:schemeClr val="tx1"/>
              </a:solidFill>
              <a:latin typeface="黑体" panose="02010609060101010101" pitchFamily="49" charset="-122"/>
              <a:ea typeface="黑体" panose="02010609060101010101" pitchFamily="49" charset="-122"/>
            </a:rPr>
            <a:t>目标二</a:t>
          </a:r>
          <a:endParaRPr lang="zh-CN" altLang="en-US" sz="1800" kern="1200" dirty="0">
            <a:solidFill>
              <a:schemeClr val="tx1"/>
            </a:solidFill>
            <a:latin typeface="黑体" panose="02010609060101010101" pitchFamily="49" charset="-122"/>
            <a:ea typeface="黑体" panose="02010609060101010101" pitchFamily="49" charset="-122"/>
          </a:endParaRPr>
        </a:p>
      </dsp:txBody>
      <dsp:txXfrm>
        <a:off x="2329710" y="1501809"/>
        <a:ext cx="1365699" cy="523474"/>
      </dsp:txXfrm>
    </dsp:sp>
    <dsp:sp modelId="{7881F3E7-3496-441E-8CCD-CA27CEC4F597}">
      <dsp:nvSpPr>
        <dsp:cNvPr id="0" name=""/>
        <dsp:cNvSpPr/>
      </dsp:nvSpPr>
      <dsp:spPr>
        <a:xfrm>
          <a:off x="3921152" y="1763546"/>
          <a:ext cx="1573055" cy="129744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smtClean="0">
              <a:solidFill>
                <a:schemeClr val="tx1"/>
              </a:solidFill>
              <a:latin typeface="黑体" panose="02010609060101010101" pitchFamily="49" charset="-122"/>
              <a:ea typeface="黑体" panose="02010609060101010101" pitchFamily="49" charset="-122"/>
            </a:rPr>
            <a:t>客户满意有口皆碑</a:t>
          </a:r>
          <a:endParaRPr lang="zh-CN" altLang="en-US" sz="1800" kern="1200" dirty="0">
            <a:solidFill>
              <a:schemeClr val="tx1"/>
            </a:solidFill>
            <a:latin typeface="黑体" panose="02010609060101010101" pitchFamily="49" charset="-122"/>
            <a:ea typeface="黑体" panose="02010609060101010101" pitchFamily="49" charset="-122"/>
          </a:endParaRPr>
        </a:p>
      </dsp:txBody>
      <dsp:txXfrm>
        <a:off x="3951010" y="1793404"/>
        <a:ext cx="1513339" cy="959702"/>
      </dsp:txXfrm>
    </dsp:sp>
    <dsp:sp modelId="{645C34B3-0F68-497A-AB8C-01310B05401D}">
      <dsp:nvSpPr>
        <dsp:cNvPr id="0" name=""/>
        <dsp:cNvSpPr/>
      </dsp:nvSpPr>
      <dsp:spPr>
        <a:xfrm>
          <a:off x="4822229" y="2130916"/>
          <a:ext cx="1652750" cy="1652750"/>
        </a:xfrm>
        <a:prstGeom prst="leftCircularArrow">
          <a:avLst>
            <a:gd name="adj1" fmla="val 2661"/>
            <a:gd name="adj2" fmla="val 323751"/>
            <a:gd name="adj3" fmla="val 2113600"/>
            <a:gd name="adj4" fmla="val 9038827"/>
            <a:gd name="adj5" fmla="val 310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DB7463D-A98C-4179-9085-D483AC5A4716}">
      <dsp:nvSpPr>
        <dsp:cNvPr id="0" name=""/>
        <dsp:cNvSpPr/>
      </dsp:nvSpPr>
      <dsp:spPr>
        <a:xfrm>
          <a:off x="4270720" y="2782965"/>
          <a:ext cx="1398271" cy="55604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zh-CN" altLang="en-US" sz="1800" kern="1200" dirty="0" smtClean="0">
              <a:solidFill>
                <a:schemeClr val="tx1"/>
              </a:solidFill>
              <a:latin typeface="黑体" panose="02010609060101010101" pitchFamily="49" charset="-122"/>
              <a:ea typeface="黑体" panose="02010609060101010101" pitchFamily="49" charset="-122"/>
            </a:rPr>
            <a:t>目标三</a:t>
          </a:r>
          <a:endParaRPr lang="zh-CN" altLang="en-US" sz="1800" kern="1200" dirty="0">
            <a:solidFill>
              <a:schemeClr val="tx1"/>
            </a:solidFill>
            <a:latin typeface="黑体" panose="02010609060101010101" pitchFamily="49" charset="-122"/>
            <a:ea typeface="黑体" panose="02010609060101010101" pitchFamily="49" charset="-122"/>
          </a:endParaRPr>
        </a:p>
      </dsp:txBody>
      <dsp:txXfrm>
        <a:off x="4287006" y="2799251"/>
        <a:ext cx="1365699" cy="523474"/>
      </dsp:txXfrm>
    </dsp:sp>
    <dsp:sp modelId="{18678DDC-0F71-4F89-89BB-7D11EE5A89B9}">
      <dsp:nvSpPr>
        <dsp:cNvPr id="0" name=""/>
        <dsp:cNvSpPr/>
      </dsp:nvSpPr>
      <dsp:spPr>
        <a:xfrm>
          <a:off x="5878447" y="1368151"/>
          <a:ext cx="1573055" cy="208823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71450" lvl="1" indent="-171450" algn="l" defTabSz="800100">
            <a:lnSpc>
              <a:spcPct val="90000"/>
            </a:lnSpc>
            <a:spcBef>
              <a:spcPct val="0"/>
            </a:spcBef>
            <a:spcAft>
              <a:spcPct val="15000"/>
            </a:spcAft>
            <a:buChar char="••"/>
          </a:pPr>
          <a:r>
            <a:rPr lang="zh-CN" altLang="en-US" sz="1800" kern="1200" dirty="0" smtClean="0">
              <a:solidFill>
                <a:schemeClr val="tx1"/>
              </a:solidFill>
              <a:latin typeface="黑体" panose="02010609060101010101" pitchFamily="49" charset="-122"/>
              <a:ea typeface="黑体" panose="02010609060101010101" pitchFamily="49" charset="-122"/>
            </a:rPr>
            <a:t>安全事件绝不发生</a:t>
          </a:r>
          <a:endParaRPr lang="zh-CN" altLang="en-US" sz="1800" kern="1200" dirty="0">
            <a:solidFill>
              <a:schemeClr val="tx1"/>
            </a:solidFill>
            <a:latin typeface="黑体" panose="02010609060101010101" pitchFamily="49" charset="-122"/>
            <a:ea typeface="黑体" panose="02010609060101010101" pitchFamily="49" charset="-122"/>
          </a:endParaRPr>
        </a:p>
      </dsp:txBody>
      <dsp:txXfrm>
        <a:off x="5924520" y="1861702"/>
        <a:ext cx="1480909" cy="1548608"/>
      </dsp:txXfrm>
    </dsp:sp>
    <dsp:sp modelId="{5D2C14EF-B329-46DA-A248-6752C34D216B}">
      <dsp:nvSpPr>
        <dsp:cNvPr id="0" name=""/>
        <dsp:cNvSpPr/>
      </dsp:nvSpPr>
      <dsp:spPr>
        <a:xfrm>
          <a:off x="6192695" y="1080121"/>
          <a:ext cx="1398271" cy="55604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zh-CN" altLang="en-US" sz="1800" kern="1200" dirty="0" smtClean="0">
              <a:solidFill>
                <a:schemeClr val="tx1"/>
              </a:solidFill>
              <a:latin typeface="黑体" panose="02010609060101010101" pitchFamily="49" charset="-122"/>
              <a:ea typeface="黑体" panose="02010609060101010101" pitchFamily="49" charset="-122"/>
            </a:rPr>
            <a:t>目标四</a:t>
          </a:r>
          <a:endParaRPr lang="zh-CN" altLang="en-US" sz="1800" kern="1200" dirty="0">
            <a:solidFill>
              <a:schemeClr val="tx1"/>
            </a:solidFill>
            <a:latin typeface="黑体" panose="02010609060101010101" pitchFamily="49" charset="-122"/>
            <a:ea typeface="黑体" panose="02010609060101010101" pitchFamily="49" charset="-122"/>
          </a:endParaRPr>
        </a:p>
      </dsp:txBody>
      <dsp:txXfrm>
        <a:off x="6208981" y="1096407"/>
        <a:ext cx="1365699" cy="52347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97EC41-A7C8-4E38-B249-91F55AE3B6DF}">
      <dsp:nvSpPr>
        <dsp:cNvPr id="0" name=""/>
        <dsp:cNvSpPr/>
      </dsp:nvSpPr>
      <dsp:spPr>
        <a:xfrm>
          <a:off x="0" y="23962"/>
          <a:ext cx="2350617" cy="1567072"/>
        </a:xfrm>
        <a:prstGeom prst="rect">
          <a:avLst/>
        </a:prstGeom>
        <a:blipFill>
          <a:blip xmlns:r="http://schemas.openxmlformats.org/officeDocument/2006/relationships" r:embed="rId1">
            <a:extLst/>
          </a:blip>
          <a:srcRect/>
          <a:stretch>
            <a:fillRect t="-3000" b="-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545E495-2529-4CFF-ADFF-65396466695A}">
      <dsp:nvSpPr>
        <dsp:cNvPr id="0" name=""/>
        <dsp:cNvSpPr/>
      </dsp:nvSpPr>
      <dsp:spPr>
        <a:xfrm>
          <a:off x="2448763" y="1689027"/>
          <a:ext cx="3330244" cy="20570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7170" tIns="217170" rIns="217170" bIns="217170" numCol="1" spcCol="1270" anchor="ctr" anchorCtr="0">
          <a:noAutofit/>
        </a:bodyPr>
        <a:lstStyle/>
        <a:p>
          <a:pPr lvl="0" algn="ctr" defTabSz="2533650">
            <a:lnSpc>
              <a:spcPct val="90000"/>
            </a:lnSpc>
            <a:spcBef>
              <a:spcPct val="0"/>
            </a:spcBef>
            <a:spcAft>
              <a:spcPct val="35000"/>
            </a:spcAft>
          </a:pPr>
          <a:r>
            <a:rPr lang="zh-CN" altLang="en-US" sz="5700" kern="1200" dirty="0" smtClean="0">
              <a:latin typeface="黑体" panose="02010609060101010101" pitchFamily="49" charset="-122"/>
              <a:ea typeface="黑体" panose="02010609060101010101" pitchFamily="49" charset="-122"/>
            </a:rPr>
            <a:t>品质文化</a:t>
          </a:r>
          <a:endParaRPr lang="zh-CN" altLang="en-US" sz="5700" kern="1200" dirty="0">
            <a:latin typeface="黑体" panose="02010609060101010101" pitchFamily="49" charset="-122"/>
            <a:ea typeface="黑体" panose="02010609060101010101" pitchFamily="49" charset="-122"/>
          </a:endParaRPr>
        </a:p>
      </dsp:txBody>
      <dsp:txXfrm>
        <a:off x="2448763" y="1689027"/>
        <a:ext cx="3330244" cy="2057033"/>
      </dsp:txXfrm>
    </dsp:sp>
    <dsp:sp modelId="{FE7FCE0B-2CC4-40D1-9D9D-277DEBE44217}">
      <dsp:nvSpPr>
        <dsp:cNvPr id="0" name=""/>
        <dsp:cNvSpPr/>
      </dsp:nvSpPr>
      <dsp:spPr>
        <a:xfrm>
          <a:off x="2154936" y="1395452"/>
          <a:ext cx="799795" cy="800002"/>
        </a:xfrm>
        <a:prstGeom prst="halfFrame">
          <a:avLst>
            <a:gd name="adj1" fmla="val 25770"/>
            <a:gd name="adj2" fmla="val 257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8EA426F-A66D-47A5-9897-F730DF484D1A}">
      <dsp:nvSpPr>
        <dsp:cNvPr id="0" name=""/>
        <dsp:cNvSpPr/>
      </dsp:nvSpPr>
      <dsp:spPr>
        <a:xfrm rot="5400000">
          <a:off x="5296101" y="1395555"/>
          <a:ext cx="800002" cy="799795"/>
        </a:xfrm>
        <a:prstGeom prst="halfFrame">
          <a:avLst>
            <a:gd name="adj1" fmla="val 25770"/>
            <a:gd name="adj2" fmla="val 257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365CE95-A0B9-427E-BFAE-493B1593AA17}">
      <dsp:nvSpPr>
        <dsp:cNvPr id="0" name=""/>
        <dsp:cNvSpPr/>
      </dsp:nvSpPr>
      <dsp:spPr>
        <a:xfrm rot="16200000">
          <a:off x="2154832" y="3240138"/>
          <a:ext cx="800002" cy="799795"/>
        </a:xfrm>
        <a:prstGeom prst="halfFrame">
          <a:avLst>
            <a:gd name="adj1" fmla="val 25770"/>
            <a:gd name="adj2" fmla="val 257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4BE1118-ACA8-47B7-9651-8B0FDE50C5F8}">
      <dsp:nvSpPr>
        <dsp:cNvPr id="0" name=""/>
        <dsp:cNvSpPr/>
      </dsp:nvSpPr>
      <dsp:spPr>
        <a:xfrm rot="10800000">
          <a:off x="5296204" y="3240035"/>
          <a:ext cx="799795" cy="800002"/>
        </a:xfrm>
        <a:prstGeom prst="halfFrame">
          <a:avLst>
            <a:gd name="adj1" fmla="val 25770"/>
            <a:gd name="adj2" fmla="val 257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97EC41-A7C8-4E38-B249-91F55AE3B6DF}">
      <dsp:nvSpPr>
        <dsp:cNvPr id="0" name=""/>
        <dsp:cNvSpPr/>
      </dsp:nvSpPr>
      <dsp:spPr>
        <a:xfrm>
          <a:off x="0" y="23962"/>
          <a:ext cx="2350617" cy="1567072"/>
        </a:xfrm>
        <a:prstGeom prst="rect">
          <a:avLst/>
        </a:prstGeom>
        <a:blipFill>
          <a:blip xmlns:r="http://schemas.openxmlformats.org/officeDocument/2006/relationships" r:embed="rId1" cstate="prin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545E495-2529-4CFF-ADFF-65396466695A}">
      <dsp:nvSpPr>
        <dsp:cNvPr id="0" name=""/>
        <dsp:cNvSpPr/>
      </dsp:nvSpPr>
      <dsp:spPr>
        <a:xfrm>
          <a:off x="2448763" y="1689027"/>
          <a:ext cx="3330244" cy="20570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7170" tIns="217170" rIns="217170" bIns="217170" numCol="1" spcCol="1270" anchor="ctr" anchorCtr="0">
          <a:noAutofit/>
        </a:bodyPr>
        <a:lstStyle/>
        <a:p>
          <a:pPr lvl="0" algn="ctr" defTabSz="2533650">
            <a:lnSpc>
              <a:spcPct val="90000"/>
            </a:lnSpc>
            <a:spcBef>
              <a:spcPct val="0"/>
            </a:spcBef>
            <a:spcAft>
              <a:spcPct val="35000"/>
            </a:spcAft>
          </a:pPr>
          <a:r>
            <a:rPr lang="zh-CN" altLang="en-US" sz="5700" kern="1200" dirty="0" smtClean="0">
              <a:latin typeface="黑体" panose="02010609060101010101" pitchFamily="49" charset="-122"/>
              <a:ea typeface="黑体" panose="02010609060101010101" pitchFamily="49" charset="-122"/>
            </a:rPr>
            <a:t>人才文化</a:t>
          </a:r>
          <a:endParaRPr lang="zh-CN" altLang="en-US" sz="5700" kern="1200" dirty="0">
            <a:latin typeface="黑体" panose="02010609060101010101" pitchFamily="49" charset="-122"/>
            <a:ea typeface="黑体" panose="02010609060101010101" pitchFamily="49" charset="-122"/>
          </a:endParaRPr>
        </a:p>
      </dsp:txBody>
      <dsp:txXfrm>
        <a:off x="2448763" y="1689027"/>
        <a:ext cx="3330244" cy="2057033"/>
      </dsp:txXfrm>
    </dsp:sp>
    <dsp:sp modelId="{FE7FCE0B-2CC4-40D1-9D9D-277DEBE44217}">
      <dsp:nvSpPr>
        <dsp:cNvPr id="0" name=""/>
        <dsp:cNvSpPr/>
      </dsp:nvSpPr>
      <dsp:spPr>
        <a:xfrm>
          <a:off x="2154936" y="1395452"/>
          <a:ext cx="799795" cy="800002"/>
        </a:xfrm>
        <a:prstGeom prst="halfFrame">
          <a:avLst>
            <a:gd name="adj1" fmla="val 25770"/>
            <a:gd name="adj2" fmla="val 257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8EA426F-A66D-47A5-9897-F730DF484D1A}">
      <dsp:nvSpPr>
        <dsp:cNvPr id="0" name=""/>
        <dsp:cNvSpPr/>
      </dsp:nvSpPr>
      <dsp:spPr>
        <a:xfrm rot="5400000">
          <a:off x="5296101" y="1395555"/>
          <a:ext cx="800002" cy="799795"/>
        </a:xfrm>
        <a:prstGeom prst="halfFrame">
          <a:avLst>
            <a:gd name="adj1" fmla="val 25770"/>
            <a:gd name="adj2" fmla="val 257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365CE95-A0B9-427E-BFAE-493B1593AA17}">
      <dsp:nvSpPr>
        <dsp:cNvPr id="0" name=""/>
        <dsp:cNvSpPr/>
      </dsp:nvSpPr>
      <dsp:spPr>
        <a:xfrm rot="16200000">
          <a:off x="2154832" y="3240138"/>
          <a:ext cx="800002" cy="799795"/>
        </a:xfrm>
        <a:prstGeom prst="halfFrame">
          <a:avLst>
            <a:gd name="adj1" fmla="val 25770"/>
            <a:gd name="adj2" fmla="val 257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4BE1118-ACA8-47B7-9651-8B0FDE50C5F8}">
      <dsp:nvSpPr>
        <dsp:cNvPr id="0" name=""/>
        <dsp:cNvSpPr/>
      </dsp:nvSpPr>
      <dsp:spPr>
        <a:xfrm rot="10800000">
          <a:off x="5296204" y="3240035"/>
          <a:ext cx="799795" cy="800002"/>
        </a:xfrm>
        <a:prstGeom prst="halfFrame">
          <a:avLst>
            <a:gd name="adj1" fmla="val 25770"/>
            <a:gd name="adj2" fmla="val 2577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76BD3E-9418-47BF-8153-D518B57256B9}">
      <dsp:nvSpPr>
        <dsp:cNvPr id="0" name=""/>
        <dsp:cNvSpPr/>
      </dsp:nvSpPr>
      <dsp:spPr>
        <a:xfrm>
          <a:off x="590170" y="822739"/>
          <a:ext cx="3931409" cy="3931409"/>
        </a:xfrm>
        <a:prstGeom prst="blockArc">
          <a:avLst>
            <a:gd name="adj1" fmla="val 10800000"/>
            <a:gd name="adj2" fmla="val 16200000"/>
            <a:gd name="adj3" fmla="val 4640"/>
          </a:avLst>
        </a:prstGeom>
        <a:solidFill>
          <a:schemeClr val="accent1">
            <a:shade val="90000"/>
            <a:hueOff val="0"/>
            <a:satOff val="-43137"/>
            <a:lumOff val="26696"/>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sp>
    <dsp:sp modelId="{56D46CF0-B39D-40DE-AA5B-4085113B791A}">
      <dsp:nvSpPr>
        <dsp:cNvPr id="0" name=""/>
        <dsp:cNvSpPr/>
      </dsp:nvSpPr>
      <dsp:spPr>
        <a:xfrm>
          <a:off x="504072" y="864097"/>
          <a:ext cx="3931409" cy="3931409"/>
        </a:xfrm>
        <a:prstGeom prst="blockArc">
          <a:avLst>
            <a:gd name="adj1" fmla="val 5400000"/>
            <a:gd name="adj2" fmla="val 10800000"/>
            <a:gd name="adj3" fmla="val 4640"/>
          </a:avLst>
        </a:prstGeom>
        <a:solidFill>
          <a:schemeClr val="accent1">
            <a:shade val="90000"/>
            <a:hueOff val="0"/>
            <a:satOff val="-86274"/>
            <a:lumOff val="53391"/>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sp>
    <dsp:sp modelId="{8B74E1A0-FF3B-476A-ADC5-BA486EF4C658}">
      <dsp:nvSpPr>
        <dsp:cNvPr id="0" name=""/>
        <dsp:cNvSpPr/>
      </dsp:nvSpPr>
      <dsp:spPr>
        <a:xfrm>
          <a:off x="590170" y="822739"/>
          <a:ext cx="3931409" cy="3931409"/>
        </a:xfrm>
        <a:prstGeom prst="blockArc">
          <a:avLst>
            <a:gd name="adj1" fmla="val 0"/>
            <a:gd name="adj2" fmla="val 5400000"/>
            <a:gd name="adj3" fmla="val 4640"/>
          </a:avLst>
        </a:prstGeom>
        <a:solidFill>
          <a:schemeClr val="accent1">
            <a:shade val="90000"/>
            <a:hueOff val="0"/>
            <a:satOff val="-43137"/>
            <a:lumOff val="26696"/>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sp>
    <dsp:sp modelId="{282DBF60-2170-450F-BC2D-9D1405B674C4}">
      <dsp:nvSpPr>
        <dsp:cNvPr id="0" name=""/>
        <dsp:cNvSpPr/>
      </dsp:nvSpPr>
      <dsp:spPr>
        <a:xfrm>
          <a:off x="590170" y="822739"/>
          <a:ext cx="3931409" cy="3931409"/>
        </a:xfrm>
        <a:prstGeom prst="blockArc">
          <a:avLst>
            <a:gd name="adj1" fmla="val 16200000"/>
            <a:gd name="adj2" fmla="val 0"/>
            <a:gd name="adj3" fmla="val 4640"/>
          </a:avLst>
        </a:prstGeom>
        <a:solidFill>
          <a:schemeClr val="accent1">
            <a:shade val="90000"/>
            <a:hueOff val="0"/>
            <a:satOff val="0"/>
            <a:lumOff val="0"/>
            <a:alphaOff val="0"/>
          </a:scheme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sp>
    <dsp:sp modelId="{3D5F3757-C6FD-47A3-BCF0-FD93B5FDA2DA}">
      <dsp:nvSpPr>
        <dsp:cNvPr id="0" name=""/>
        <dsp:cNvSpPr/>
      </dsp:nvSpPr>
      <dsp:spPr>
        <a:xfrm>
          <a:off x="1651085" y="1883654"/>
          <a:ext cx="1809579" cy="1809579"/>
        </a:xfrm>
        <a:prstGeom prst="ellipse">
          <a:avLst/>
        </a:prstGeom>
        <a:solidFill>
          <a:srgbClr val="CCECFF"/>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lvl="0" algn="ctr" defTabSz="1466850">
            <a:lnSpc>
              <a:spcPct val="90000"/>
            </a:lnSpc>
            <a:spcBef>
              <a:spcPct val="0"/>
            </a:spcBef>
            <a:spcAft>
              <a:spcPct val="35000"/>
            </a:spcAft>
          </a:pPr>
          <a:r>
            <a:rPr lang="zh-CN" altLang="en-US" sz="3300" b="0" kern="1200" dirty="0" smtClean="0">
              <a:solidFill>
                <a:schemeClr val="tx1"/>
              </a:solidFill>
              <a:latin typeface="黑体" panose="02010609060101010101" pitchFamily="49" charset="-122"/>
              <a:ea typeface="黑体" panose="02010609060101010101" pitchFamily="49" charset="-122"/>
            </a:rPr>
            <a:t>要</a:t>
          </a:r>
          <a:endParaRPr lang="en-US" altLang="zh-CN" sz="3300" b="0" kern="1200" dirty="0" smtClean="0">
            <a:solidFill>
              <a:schemeClr val="tx1"/>
            </a:solidFill>
            <a:latin typeface="黑体" panose="02010609060101010101" pitchFamily="49" charset="-122"/>
            <a:ea typeface="黑体" panose="02010609060101010101" pitchFamily="49" charset="-122"/>
          </a:endParaRPr>
        </a:p>
        <a:p>
          <a:pPr lvl="0" algn="ctr" defTabSz="1466850">
            <a:lnSpc>
              <a:spcPct val="90000"/>
            </a:lnSpc>
            <a:spcBef>
              <a:spcPct val="0"/>
            </a:spcBef>
            <a:spcAft>
              <a:spcPct val="35000"/>
            </a:spcAft>
          </a:pPr>
          <a:r>
            <a:rPr lang="zh-CN" altLang="en-US" sz="3300" b="0" kern="1200" dirty="0" smtClean="0">
              <a:solidFill>
                <a:schemeClr val="tx1"/>
              </a:solidFill>
              <a:latin typeface="黑体" panose="02010609060101010101" pitchFamily="49" charset="-122"/>
              <a:ea typeface="黑体" panose="02010609060101010101" pitchFamily="49" charset="-122"/>
            </a:rPr>
            <a:t>业绩</a:t>
          </a:r>
          <a:endParaRPr lang="zh-CN" altLang="en-US" sz="3300" b="0" kern="1200" dirty="0">
            <a:solidFill>
              <a:schemeClr val="tx1"/>
            </a:solidFill>
            <a:latin typeface="黑体" panose="02010609060101010101" pitchFamily="49" charset="-122"/>
            <a:ea typeface="黑体" panose="02010609060101010101" pitchFamily="49" charset="-122"/>
          </a:endParaRPr>
        </a:p>
      </dsp:txBody>
      <dsp:txXfrm>
        <a:off x="1916092" y="2148661"/>
        <a:ext cx="1279565" cy="1279565"/>
      </dsp:txXfrm>
    </dsp:sp>
    <dsp:sp modelId="{B97ED983-66AC-4D95-B16A-894A8B760617}">
      <dsp:nvSpPr>
        <dsp:cNvPr id="0" name=""/>
        <dsp:cNvSpPr/>
      </dsp:nvSpPr>
      <dsp:spPr>
        <a:xfrm>
          <a:off x="1922522" y="234987"/>
          <a:ext cx="1266705" cy="1266705"/>
        </a:xfrm>
        <a:prstGeom prst="ellipse">
          <a:avLst/>
        </a:prstGeom>
        <a:solidFill>
          <a:srgbClr val="CCECFF"/>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zh-CN" sz="2300" b="0" kern="1200" dirty="0" smtClean="0">
              <a:solidFill>
                <a:schemeClr val="tx1"/>
              </a:solidFill>
              <a:latin typeface="黑体" panose="02010609060101010101" pitchFamily="49" charset="-122"/>
              <a:ea typeface="黑体" panose="02010609060101010101" pitchFamily="49" charset="-122"/>
            </a:rPr>
            <a:t>给</a:t>
          </a:r>
          <a:endParaRPr lang="en-US" altLang="zh-CN" sz="2300" b="0" kern="1200" dirty="0" smtClean="0">
            <a:solidFill>
              <a:schemeClr val="tx1"/>
            </a:solidFill>
            <a:latin typeface="黑体" panose="02010609060101010101" pitchFamily="49" charset="-122"/>
            <a:ea typeface="黑体" panose="02010609060101010101" pitchFamily="49" charset="-122"/>
          </a:endParaRPr>
        </a:p>
        <a:p>
          <a:pPr lvl="0" algn="ctr" defTabSz="1022350">
            <a:lnSpc>
              <a:spcPct val="90000"/>
            </a:lnSpc>
            <a:spcBef>
              <a:spcPct val="0"/>
            </a:spcBef>
            <a:spcAft>
              <a:spcPct val="35000"/>
            </a:spcAft>
          </a:pPr>
          <a:r>
            <a:rPr lang="zh-CN" sz="2300" b="0" kern="1200" dirty="0" smtClean="0">
              <a:solidFill>
                <a:schemeClr val="tx1"/>
              </a:solidFill>
              <a:latin typeface="黑体" panose="02010609060101010101" pitchFamily="49" charset="-122"/>
              <a:ea typeface="黑体" panose="02010609060101010101" pitchFamily="49" charset="-122"/>
            </a:rPr>
            <a:t>舞台</a:t>
          </a:r>
          <a:endParaRPr lang="zh-CN" altLang="en-US" sz="2300" b="0" kern="1200" dirty="0">
            <a:solidFill>
              <a:schemeClr val="tx1"/>
            </a:solidFill>
            <a:latin typeface="黑体" panose="02010609060101010101" pitchFamily="49" charset="-122"/>
            <a:ea typeface="黑体" panose="02010609060101010101" pitchFamily="49" charset="-122"/>
          </a:endParaRPr>
        </a:p>
      </dsp:txBody>
      <dsp:txXfrm>
        <a:off x="2108027" y="420492"/>
        <a:ext cx="895695" cy="895695"/>
      </dsp:txXfrm>
    </dsp:sp>
    <dsp:sp modelId="{A9A1883A-BDD7-4CEC-8880-628E366F0132}">
      <dsp:nvSpPr>
        <dsp:cNvPr id="0" name=""/>
        <dsp:cNvSpPr/>
      </dsp:nvSpPr>
      <dsp:spPr>
        <a:xfrm>
          <a:off x="3842625" y="2155091"/>
          <a:ext cx="1266705" cy="1266705"/>
        </a:xfrm>
        <a:prstGeom prst="ellipse">
          <a:avLst/>
        </a:prstGeom>
        <a:solidFill>
          <a:srgbClr val="CCECFF"/>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zh-CN" altLang="en-US" sz="2300" b="0" kern="1200" dirty="0" smtClean="0">
              <a:solidFill>
                <a:schemeClr val="tx1"/>
              </a:solidFill>
              <a:latin typeface="黑体" panose="02010609060101010101" pitchFamily="49" charset="-122"/>
              <a:ea typeface="黑体" panose="02010609060101010101" pitchFamily="49" charset="-122"/>
            </a:rPr>
            <a:t>给</a:t>
          </a:r>
          <a:endParaRPr lang="en-US" altLang="zh-CN" sz="2300" b="0" kern="1200" dirty="0" smtClean="0">
            <a:solidFill>
              <a:schemeClr val="tx1"/>
            </a:solidFill>
            <a:latin typeface="黑体" panose="02010609060101010101" pitchFamily="49" charset="-122"/>
            <a:ea typeface="黑体" panose="02010609060101010101" pitchFamily="49" charset="-122"/>
          </a:endParaRPr>
        </a:p>
        <a:p>
          <a:pPr lvl="0" algn="ctr" defTabSz="1022350">
            <a:lnSpc>
              <a:spcPct val="90000"/>
            </a:lnSpc>
            <a:spcBef>
              <a:spcPct val="0"/>
            </a:spcBef>
            <a:spcAft>
              <a:spcPct val="35000"/>
            </a:spcAft>
          </a:pPr>
          <a:r>
            <a:rPr lang="zh-CN" altLang="en-US" sz="2300" b="0" kern="1200" dirty="0" smtClean="0">
              <a:solidFill>
                <a:schemeClr val="tx1"/>
              </a:solidFill>
              <a:latin typeface="黑体" panose="02010609060101010101" pitchFamily="49" charset="-122"/>
              <a:ea typeface="黑体" panose="02010609060101010101" pitchFamily="49" charset="-122"/>
            </a:rPr>
            <a:t>荣耀</a:t>
          </a:r>
          <a:endParaRPr lang="zh-CN" altLang="en-US" sz="2300" b="0" kern="1200" dirty="0">
            <a:solidFill>
              <a:schemeClr val="tx1"/>
            </a:solidFill>
            <a:latin typeface="黑体" panose="02010609060101010101" pitchFamily="49" charset="-122"/>
            <a:ea typeface="黑体" panose="02010609060101010101" pitchFamily="49" charset="-122"/>
          </a:endParaRPr>
        </a:p>
      </dsp:txBody>
      <dsp:txXfrm>
        <a:off x="4028130" y="2340596"/>
        <a:ext cx="895695" cy="895695"/>
      </dsp:txXfrm>
    </dsp:sp>
    <dsp:sp modelId="{918C13AE-7FAF-4BB4-8515-D6FC2B787B4D}">
      <dsp:nvSpPr>
        <dsp:cNvPr id="0" name=""/>
        <dsp:cNvSpPr/>
      </dsp:nvSpPr>
      <dsp:spPr>
        <a:xfrm>
          <a:off x="1922522" y="4075194"/>
          <a:ext cx="1266705" cy="1266705"/>
        </a:xfrm>
        <a:prstGeom prst="ellipse">
          <a:avLst/>
        </a:prstGeom>
        <a:solidFill>
          <a:srgbClr val="CCECFF"/>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zh-CN" altLang="en-US" sz="2300" b="0" kern="1200" dirty="0" smtClean="0">
              <a:solidFill>
                <a:schemeClr val="tx1"/>
              </a:solidFill>
              <a:latin typeface="黑体" panose="02010609060101010101" pitchFamily="49" charset="-122"/>
              <a:ea typeface="黑体" panose="02010609060101010101" pitchFamily="49" charset="-122"/>
            </a:rPr>
            <a:t>给</a:t>
          </a:r>
          <a:endParaRPr lang="en-US" altLang="zh-CN" sz="2300" b="0" kern="1200" dirty="0" smtClean="0">
            <a:solidFill>
              <a:schemeClr val="tx1"/>
            </a:solidFill>
            <a:latin typeface="黑体" panose="02010609060101010101" pitchFamily="49" charset="-122"/>
            <a:ea typeface="黑体" panose="02010609060101010101" pitchFamily="49" charset="-122"/>
          </a:endParaRPr>
        </a:p>
        <a:p>
          <a:pPr lvl="0" algn="ctr" defTabSz="1022350">
            <a:lnSpc>
              <a:spcPct val="90000"/>
            </a:lnSpc>
            <a:spcBef>
              <a:spcPct val="0"/>
            </a:spcBef>
            <a:spcAft>
              <a:spcPct val="35000"/>
            </a:spcAft>
          </a:pPr>
          <a:r>
            <a:rPr lang="zh-CN" altLang="en-US" sz="2300" b="0" kern="1200" dirty="0" smtClean="0">
              <a:solidFill>
                <a:schemeClr val="tx1"/>
              </a:solidFill>
              <a:latin typeface="黑体" panose="02010609060101010101" pitchFamily="49" charset="-122"/>
              <a:ea typeface="黑体" panose="02010609060101010101" pitchFamily="49" charset="-122"/>
            </a:rPr>
            <a:t>权利</a:t>
          </a:r>
          <a:endParaRPr lang="zh-CN" altLang="en-US" sz="2300" b="0" kern="1200" dirty="0">
            <a:solidFill>
              <a:schemeClr val="tx1"/>
            </a:solidFill>
            <a:latin typeface="黑体" panose="02010609060101010101" pitchFamily="49" charset="-122"/>
            <a:ea typeface="黑体" panose="02010609060101010101" pitchFamily="49" charset="-122"/>
          </a:endParaRPr>
        </a:p>
      </dsp:txBody>
      <dsp:txXfrm>
        <a:off x="2108027" y="4260699"/>
        <a:ext cx="895695" cy="895695"/>
      </dsp:txXfrm>
    </dsp:sp>
    <dsp:sp modelId="{F3EF237C-31C7-474C-9863-B74B39044027}">
      <dsp:nvSpPr>
        <dsp:cNvPr id="0" name=""/>
        <dsp:cNvSpPr/>
      </dsp:nvSpPr>
      <dsp:spPr>
        <a:xfrm>
          <a:off x="2418" y="2155091"/>
          <a:ext cx="1266705" cy="1266705"/>
        </a:xfrm>
        <a:prstGeom prst="ellipse">
          <a:avLst/>
        </a:prstGeom>
        <a:solidFill>
          <a:srgbClr val="CCECFF"/>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zh-CN" altLang="en-US" sz="2300" b="0" kern="1200" dirty="0" smtClean="0">
              <a:solidFill>
                <a:schemeClr val="tx1"/>
              </a:solidFill>
              <a:latin typeface="黑体" panose="02010609060101010101" pitchFamily="49" charset="-122"/>
              <a:ea typeface="黑体" panose="02010609060101010101" pitchFamily="49" charset="-122"/>
            </a:rPr>
            <a:t>给</a:t>
          </a:r>
          <a:endParaRPr lang="en-US" altLang="zh-CN" sz="2300" b="0" kern="1200" dirty="0" smtClean="0">
            <a:solidFill>
              <a:schemeClr val="tx1"/>
            </a:solidFill>
            <a:latin typeface="黑体" panose="02010609060101010101" pitchFamily="49" charset="-122"/>
            <a:ea typeface="黑体" panose="02010609060101010101" pitchFamily="49" charset="-122"/>
          </a:endParaRPr>
        </a:p>
        <a:p>
          <a:pPr lvl="0" algn="ctr" defTabSz="1022350">
            <a:lnSpc>
              <a:spcPct val="90000"/>
            </a:lnSpc>
            <a:spcBef>
              <a:spcPct val="0"/>
            </a:spcBef>
            <a:spcAft>
              <a:spcPct val="35000"/>
            </a:spcAft>
          </a:pPr>
          <a:r>
            <a:rPr lang="zh-CN" altLang="en-US" sz="2300" b="0" kern="1200" dirty="0" smtClean="0">
              <a:solidFill>
                <a:schemeClr val="tx1"/>
              </a:solidFill>
              <a:latin typeface="黑体" panose="02010609060101010101" pitchFamily="49" charset="-122"/>
              <a:ea typeface="黑体" panose="02010609060101010101" pitchFamily="49" charset="-122"/>
            </a:rPr>
            <a:t>待遇</a:t>
          </a:r>
          <a:endParaRPr lang="zh-CN" altLang="en-US" sz="2300" b="0" kern="1200" dirty="0">
            <a:solidFill>
              <a:schemeClr val="tx1"/>
            </a:solidFill>
            <a:latin typeface="黑体" panose="02010609060101010101" pitchFamily="49" charset="-122"/>
            <a:ea typeface="黑体" panose="02010609060101010101" pitchFamily="49" charset="-122"/>
          </a:endParaRPr>
        </a:p>
      </dsp:txBody>
      <dsp:txXfrm>
        <a:off x="187923" y="2340596"/>
        <a:ext cx="895695" cy="895695"/>
      </dsp:txXfrm>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9/3/layout/FramedTextPicture">
  <dgm:title val=""/>
  <dgm:desc val=""/>
  <dgm:catLst>
    <dgm:cat type="picture" pri="20000"/>
    <dgm:cat type="pictureconvert" pri="20000"/>
  </dgm:catLst>
  <dgm:sampData>
    <dgm:dataModel>
      <dgm:ptLst>
        <dgm:pt modelId="0" type="doc"/>
        <dgm:pt modelId="10">
          <dgm:prSet phldr="1"/>
        </dgm:pt>
      </dgm:ptLst>
      <dgm:cxnLst>
        <dgm:cxn modelId="20" srcId="0" destId="10" srcOrd="0" destOrd="0"/>
      </dgm:cxnLst>
      <dgm:bg/>
      <dgm:whole/>
    </dgm:dataModel>
  </dgm:sampData>
  <dgm:styleData>
    <dgm:dataModel>
      <dgm:ptLst>
        <dgm:pt modelId="0" type="doc"/>
        <dgm:pt modelId="10">
          <dgm:prSet phldr="1"/>
        </dgm:pt>
      </dgm:ptLst>
      <dgm:cxnLst>
        <dgm:cxn modelId="20" srcId="0" destId="10" srcOrd="0" destOrd="0"/>
      </dgm:cxnLst>
      <dgm:bg/>
      <dgm:whole/>
    </dgm:dataModel>
  </dgm:styleData>
  <dgm:clrData>
    <dgm:dataModel>
      <dgm:ptLst>
        <dgm:pt modelId="0" type="doc"/>
        <dgm:pt modelId="10">
          <dgm:prSet phldr="1"/>
        </dgm:pt>
      </dgm:ptLst>
      <dgm:cxnLst>
        <dgm:cxn modelId="20" srcId="0" destId="10" srcOrd="0" destOrd="0"/>
      </dgm:cxnLst>
      <dgm:bg/>
      <dgm:whole/>
    </dgm:dataModel>
  </dgm:clrData>
  <dgm:layoutNode name="Name0">
    <dgm:varLst>
      <dgm:chMax/>
      <dgm:chPref/>
      <dgm:dir/>
    </dgm:varLst>
    <dgm:choose name="Name1">
      <dgm:if name="Name2" func="var" arg="dir" op="equ" val="norm">
        <dgm:alg type="snake">
          <dgm:param type="grDir" val="tL"/>
          <dgm:param type="off" val="ctr"/>
        </dgm:alg>
      </dgm:if>
      <dgm:else name="Name3">
        <dgm:alg type="snake">
          <dgm:param type="grDir" val="tR"/>
          <dgm:param type="off" val="ctr"/>
        </dgm:alg>
      </dgm:else>
    </dgm:choose>
    <dgm:shape xmlns:r="http://schemas.openxmlformats.org/officeDocument/2006/relationships" r:blip="">
      <dgm:adjLst/>
    </dgm:shape>
    <dgm:constrLst>
      <dgm:constr type="w" for="ch" forName="composite" refType="w"/>
      <dgm:constr type="h" for="ch" forName="composite" refType="h"/>
      <dgm:constr type="primFontSz" for="des" ptType="node" op="equ" val="65"/>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dgm:chPref/>
        </dgm:varLst>
        <dgm:alg type="composite">
          <dgm:param type="ar" val="1.5179"/>
        </dgm:alg>
        <dgm:shape xmlns:r="http://schemas.openxmlformats.org/officeDocument/2006/relationships" r:blip="">
          <dgm:adjLst/>
        </dgm:shape>
        <dgm:choose name="Name4">
          <dgm:if name="Name5" func="var" arg="dir" op="equ" val="norm">
            <dgm:constrLst>
              <dgm:constr type="l" for="ch" forName="Image" refType="w" fact="0"/>
              <dgm:constr type="t" for="ch" forName="Image" refType="h" fact="0"/>
              <dgm:constr type="w" for="ch" forName="Image" refType="w" fact="0.3856"/>
              <dgm:constr type="h" for="ch" forName="Image" refType="h" fact="0.3902"/>
              <dgm:constr type="l" for="ch" forName="ParentText" refType="w" fact="0.4017"/>
              <dgm:constr type="t" for="ch" forName="ParentText" refType="h" fact="0.4146"/>
              <dgm:constr type="w" for="ch" forName="ParentText" refType="w" fact="0.5463"/>
              <dgm:constr type="h" for="ch" forName="ParentText" refType="h" fact="0.5122"/>
              <dgm:constr type="l" for="ch" forName="tlFrame" refType="w" fact="0.3535"/>
              <dgm:constr type="t" for="ch" forName="tlFrame" refType="h" fact="0.3415"/>
              <dgm:constr type="w" for="ch" forName="tlFrame" refType="w" fact="0.1312"/>
              <dgm:constr type="h" for="ch" forName="tlFrame" refType="h" fact="0.1992"/>
              <dgm:constr type="l" for="ch" forName="trFrame" refType="w" fact="0.8688"/>
              <dgm:constr type="t" for="ch" forName="trFrame" refType="h" fact="0.3415"/>
              <dgm:constr type="w" for="ch" forName="trFrame" refType="w" fact="0.1312"/>
              <dgm:constr type="h" for="ch" forName="trFrame" refType="h" fact="0.1992"/>
              <dgm:constr type="l" for="ch" forName="blFrame" refType="w" fact="0.3535"/>
              <dgm:constr type="t" for="ch" forName="blFrame" refType="h" fact="0.8008"/>
              <dgm:constr type="w" for="ch" forName="blFrame" refType="w" fact="0.1312"/>
              <dgm:constr type="h" for="ch" forName="blFrame" refType="h" fact="0.1992"/>
              <dgm:constr type="l" for="ch" forName="brFrame" refType="w" fact="0.8688"/>
              <dgm:constr type="t" for="ch" forName="brFrame" refType="h" fact="0.8008"/>
              <dgm:constr type="w" for="ch" forName="brFrame" refType="w" fact="0.1312"/>
              <dgm:constr type="h" for="ch" forName="brFrame" refType="h" fact="0.1992"/>
            </dgm:constrLst>
          </dgm:if>
          <dgm:else name="Name6">
            <dgm:constrLst>
              <dgm:constr type="l" for="ch" forName="Image" refType="w" fact="0.6144"/>
              <dgm:constr type="t" for="ch" forName="Image" refType="h" fact="0"/>
              <dgm:constr type="w" for="ch" forName="Image" refType="w" fact="0.3856"/>
              <dgm:constr type="h" for="ch" forName="Image" refType="h" fact="0.3902"/>
              <dgm:constr type="l" for="ch" forName="ParentText" refType="w" fact="0.0482"/>
              <dgm:constr type="t" for="ch" forName="ParentText" refType="h" fact="0.4146"/>
              <dgm:constr type="w" for="ch" forName="ParentText" refType="w" fact="0.5463"/>
              <dgm:constr type="h" for="ch" forName="ParentText" refType="h" fact="0.5122"/>
              <dgm:constr type="l" for="ch" forName="tlFrame" refType="w" fact="0"/>
              <dgm:constr type="t" for="ch" forName="tlFrame" refType="h" fact="0.3415"/>
              <dgm:constr type="w" for="ch" forName="tlFrame" refType="w" fact="0.1312"/>
              <dgm:constr type="h" for="ch" forName="tlFrame" refType="h" fact="0.1992"/>
              <dgm:constr type="l" for="ch" forName="trFrame" refType="w" fact="0.5153"/>
              <dgm:constr type="t" for="ch" forName="trFrame" refType="h" fact="0.3415"/>
              <dgm:constr type="w" for="ch" forName="trFrame" refType="w" fact="0.1312"/>
              <dgm:constr type="h" for="ch" forName="trFrame" refType="h" fact="0.1992"/>
              <dgm:constr type="l" for="ch" forName="blFrame" refType="w" fact="0"/>
              <dgm:constr type="t" for="ch" forName="blFrame" refType="h" fact="0.8008"/>
              <dgm:constr type="w" for="ch" forName="blFrame" refType="w" fact="0.1312"/>
              <dgm:constr type="h" for="ch" forName="blFrame" refType="h" fact="0.1992"/>
              <dgm:constr type="l" for="ch" forName="brFrame" refType="w" fact="0.5153"/>
              <dgm:constr type="t" for="ch" forName="brFrame" refType="h" fact="0.8008"/>
              <dgm:constr type="w" for="ch" forName="brFrame" refType="w" fact="0.1312"/>
              <dgm:constr type="h" for="ch" forName="brFrame" refType="h" fact="0.1992"/>
            </dgm:constrLst>
          </dgm:else>
        </dgm:choose>
        <dgm:layoutNode name="Image" styleLbl="bgImgPlace1">
          <dgm:alg type="sp"/>
          <dgm:shape xmlns:r="http://schemas.openxmlformats.org/officeDocument/2006/relationships" type="rect" r:blip="" blipPhldr="1">
            <dgm:adjLst/>
          </dgm:shape>
          <dgm:presOf/>
        </dgm:layoutNode>
        <dgm:layoutNode name="ParentText" styleLbl="revTx">
          <dgm:varLst>
            <dgm:chMax val="0"/>
            <dgm:chPref val="0"/>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lFrame" styleLbl="node1">
          <dgm:alg type="sp"/>
          <dgm:shape xmlns:r="http://schemas.openxmlformats.org/officeDocument/2006/relationships" type="halfFrame" r:blip="">
            <dgm:adjLst>
              <dgm:adj idx="1" val="0.2577"/>
              <dgm:adj idx="2" val="0.2577"/>
            </dgm:adjLst>
          </dgm:shape>
          <dgm:presOf/>
        </dgm:layoutNode>
        <dgm:layoutNode name="trFrame" styleLbl="node1">
          <dgm:alg type="sp"/>
          <dgm:shape xmlns:r="http://schemas.openxmlformats.org/officeDocument/2006/relationships" rot="90" type="halfFrame" r:blip="">
            <dgm:adjLst>
              <dgm:adj idx="1" val="0.2577"/>
              <dgm:adj idx="2" val="0.2577"/>
            </dgm:adjLst>
          </dgm:shape>
          <dgm:presOf/>
        </dgm:layoutNode>
        <dgm:layoutNode name="blFrame" styleLbl="node1">
          <dgm:alg type="sp"/>
          <dgm:shape xmlns:r="http://schemas.openxmlformats.org/officeDocument/2006/relationships" rot="270" type="halfFrame" r:blip="">
            <dgm:adjLst>
              <dgm:adj idx="1" val="0.2577"/>
              <dgm:adj idx="2" val="0.2577"/>
            </dgm:adjLst>
          </dgm:shape>
          <dgm:presOf/>
        </dgm:layoutNode>
        <dgm:layoutNode name="brFrame" styleLbl="node1">
          <dgm:alg type="sp"/>
          <dgm:shape xmlns:r="http://schemas.openxmlformats.org/officeDocument/2006/relationships" rot="180" type="halfFrame" r:blip="">
            <dgm:adjLst>
              <dgm:adj idx="1" val="0.2577"/>
              <dgm:adj idx="2" val="0.2577"/>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3/layout/FramedTextPicture">
  <dgm:title val=""/>
  <dgm:desc val=""/>
  <dgm:catLst>
    <dgm:cat type="picture" pri="20000"/>
    <dgm:cat type="pictureconvert" pri="20000"/>
  </dgm:catLst>
  <dgm:sampData>
    <dgm:dataModel>
      <dgm:ptLst>
        <dgm:pt modelId="0" type="doc"/>
        <dgm:pt modelId="10">
          <dgm:prSet phldr="1"/>
        </dgm:pt>
      </dgm:ptLst>
      <dgm:cxnLst>
        <dgm:cxn modelId="20" srcId="0" destId="10" srcOrd="0" destOrd="0"/>
      </dgm:cxnLst>
      <dgm:bg/>
      <dgm:whole/>
    </dgm:dataModel>
  </dgm:sampData>
  <dgm:styleData>
    <dgm:dataModel>
      <dgm:ptLst>
        <dgm:pt modelId="0" type="doc"/>
        <dgm:pt modelId="10">
          <dgm:prSet phldr="1"/>
        </dgm:pt>
      </dgm:ptLst>
      <dgm:cxnLst>
        <dgm:cxn modelId="20" srcId="0" destId="10" srcOrd="0" destOrd="0"/>
      </dgm:cxnLst>
      <dgm:bg/>
      <dgm:whole/>
    </dgm:dataModel>
  </dgm:styleData>
  <dgm:clrData>
    <dgm:dataModel>
      <dgm:ptLst>
        <dgm:pt modelId="0" type="doc"/>
        <dgm:pt modelId="10">
          <dgm:prSet phldr="1"/>
        </dgm:pt>
      </dgm:ptLst>
      <dgm:cxnLst>
        <dgm:cxn modelId="20" srcId="0" destId="10" srcOrd="0" destOrd="0"/>
      </dgm:cxnLst>
      <dgm:bg/>
      <dgm:whole/>
    </dgm:dataModel>
  </dgm:clrData>
  <dgm:layoutNode name="Name0">
    <dgm:varLst>
      <dgm:chMax/>
      <dgm:chPref/>
      <dgm:dir/>
    </dgm:varLst>
    <dgm:choose name="Name1">
      <dgm:if name="Name2" func="var" arg="dir" op="equ" val="norm">
        <dgm:alg type="snake">
          <dgm:param type="grDir" val="tL"/>
          <dgm:param type="off" val="ctr"/>
        </dgm:alg>
      </dgm:if>
      <dgm:else name="Name3">
        <dgm:alg type="snake">
          <dgm:param type="grDir" val="tR"/>
          <dgm:param type="off" val="ctr"/>
        </dgm:alg>
      </dgm:else>
    </dgm:choose>
    <dgm:shape xmlns:r="http://schemas.openxmlformats.org/officeDocument/2006/relationships" r:blip="">
      <dgm:adjLst/>
    </dgm:shape>
    <dgm:constrLst>
      <dgm:constr type="w" for="ch" forName="composite" refType="w"/>
      <dgm:constr type="h" for="ch" forName="composite" refType="h"/>
      <dgm:constr type="primFontSz" for="des" ptType="node" op="equ" val="65"/>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dgm:chPref/>
        </dgm:varLst>
        <dgm:alg type="composite">
          <dgm:param type="ar" val="1.5179"/>
        </dgm:alg>
        <dgm:shape xmlns:r="http://schemas.openxmlformats.org/officeDocument/2006/relationships" r:blip="">
          <dgm:adjLst/>
        </dgm:shape>
        <dgm:choose name="Name4">
          <dgm:if name="Name5" func="var" arg="dir" op="equ" val="norm">
            <dgm:constrLst>
              <dgm:constr type="l" for="ch" forName="Image" refType="w" fact="0"/>
              <dgm:constr type="t" for="ch" forName="Image" refType="h" fact="0"/>
              <dgm:constr type="w" for="ch" forName="Image" refType="w" fact="0.3856"/>
              <dgm:constr type="h" for="ch" forName="Image" refType="h" fact="0.3902"/>
              <dgm:constr type="l" for="ch" forName="ParentText" refType="w" fact="0.4017"/>
              <dgm:constr type="t" for="ch" forName="ParentText" refType="h" fact="0.4146"/>
              <dgm:constr type="w" for="ch" forName="ParentText" refType="w" fact="0.5463"/>
              <dgm:constr type="h" for="ch" forName="ParentText" refType="h" fact="0.5122"/>
              <dgm:constr type="l" for="ch" forName="tlFrame" refType="w" fact="0.3535"/>
              <dgm:constr type="t" for="ch" forName="tlFrame" refType="h" fact="0.3415"/>
              <dgm:constr type="w" for="ch" forName="tlFrame" refType="w" fact="0.1312"/>
              <dgm:constr type="h" for="ch" forName="tlFrame" refType="h" fact="0.1992"/>
              <dgm:constr type="l" for="ch" forName="trFrame" refType="w" fact="0.8688"/>
              <dgm:constr type="t" for="ch" forName="trFrame" refType="h" fact="0.3415"/>
              <dgm:constr type="w" for="ch" forName="trFrame" refType="w" fact="0.1312"/>
              <dgm:constr type="h" for="ch" forName="trFrame" refType="h" fact="0.1992"/>
              <dgm:constr type="l" for="ch" forName="blFrame" refType="w" fact="0.3535"/>
              <dgm:constr type="t" for="ch" forName="blFrame" refType="h" fact="0.8008"/>
              <dgm:constr type="w" for="ch" forName="blFrame" refType="w" fact="0.1312"/>
              <dgm:constr type="h" for="ch" forName="blFrame" refType="h" fact="0.1992"/>
              <dgm:constr type="l" for="ch" forName="brFrame" refType="w" fact="0.8688"/>
              <dgm:constr type="t" for="ch" forName="brFrame" refType="h" fact="0.8008"/>
              <dgm:constr type="w" for="ch" forName="brFrame" refType="w" fact="0.1312"/>
              <dgm:constr type="h" for="ch" forName="brFrame" refType="h" fact="0.1992"/>
            </dgm:constrLst>
          </dgm:if>
          <dgm:else name="Name6">
            <dgm:constrLst>
              <dgm:constr type="l" for="ch" forName="Image" refType="w" fact="0.6144"/>
              <dgm:constr type="t" for="ch" forName="Image" refType="h" fact="0"/>
              <dgm:constr type="w" for="ch" forName="Image" refType="w" fact="0.3856"/>
              <dgm:constr type="h" for="ch" forName="Image" refType="h" fact="0.3902"/>
              <dgm:constr type="l" for="ch" forName="ParentText" refType="w" fact="0.0482"/>
              <dgm:constr type="t" for="ch" forName="ParentText" refType="h" fact="0.4146"/>
              <dgm:constr type="w" for="ch" forName="ParentText" refType="w" fact="0.5463"/>
              <dgm:constr type="h" for="ch" forName="ParentText" refType="h" fact="0.5122"/>
              <dgm:constr type="l" for="ch" forName="tlFrame" refType="w" fact="0"/>
              <dgm:constr type="t" for="ch" forName="tlFrame" refType="h" fact="0.3415"/>
              <dgm:constr type="w" for="ch" forName="tlFrame" refType="w" fact="0.1312"/>
              <dgm:constr type="h" for="ch" forName="tlFrame" refType="h" fact="0.1992"/>
              <dgm:constr type="l" for="ch" forName="trFrame" refType="w" fact="0.5153"/>
              <dgm:constr type="t" for="ch" forName="trFrame" refType="h" fact="0.3415"/>
              <dgm:constr type="w" for="ch" forName="trFrame" refType="w" fact="0.1312"/>
              <dgm:constr type="h" for="ch" forName="trFrame" refType="h" fact="0.1992"/>
              <dgm:constr type="l" for="ch" forName="blFrame" refType="w" fact="0"/>
              <dgm:constr type="t" for="ch" forName="blFrame" refType="h" fact="0.8008"/>
              <dgm:constr type="w" for="ch" forName="blFrame" refType="w" fact="0.1312"/>
              <dgm:constr type="h" for="ch" forName="blFrame" refType="h" fact="0.1992"/>
              <dgm:constr type="l" for="ch" forName="brFrame" refType="w" fact="0.5153"/>
              <dgm:constr type="t" for="ch" forName="brFrame" refType="h" fact="0.8008"/>
              <dgm:constr type="w" for="ch" forName="brFrame" refType="w" fact="0.1312"/>
              <dgm:constr type="h" for="ch" forName="brFrame" refType="h" fact="0.1992"/>
            </dgm:constrLst>
          </dgm:else>
        </dgm:choose>
        <dgm:layoutNode name="Image" styleLbl="bgImgPlace1">
          <dgm:alg type="sp"/>
          <dgm:shape xmlns:r="http://schemas.openxmlformats.org/officeDocument/2006/relationships" type="rect" r:blip="" blipPhldr="1">
            <dgm:adjLst/>
          </dgm:shape>
          <dgm:presOf/>
        </dgm:layoutNode>
        <dgm:layoutNode name="ParentText" styleLbl="revTx">
          <dgm:varLst>
            <dgm:chMax val="0"/>
            <dgm:chPref val="0"/>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lFrame" styleLbl="node1">
          <dgm:alg type="sp"/>
          <dgm:shape xmlns:r="http://schemas.openxmlformats.org/officeDocument/2006/relationships" type="halfFrame" r:blip="">
            <dgm:adjLst>
              <dgm:adj idx="1" val="0.2577"/>
              <dgm:adj idx="2" val="0.2577"/>
            </dgm:adjLst>
          </dgm:shape>
          <dgm:presOf/>
        </dgm:layoutNode>
        <dgm:layoutNode name="trFrame" styleLbl="node1">
          <dgm:alg type="sp"/>
          <dgm:shape xmlns:r="http://schemas.openxmlformats.org/officeDocument/2006/relationships" rot="90" type="halfFrame" r:blip="">
            <dgm:adjLst>
              <dgm:adj idx="1" val="0.2577"/>
              <dgm:adj idx="2" val="0.2577"/>
            </dgm:adjLst>
          </dgm:shape>
          <dgm:presOf/>
        </dgm:layoutNode>
        <dgm:layoutNode name="blFrame" styleLbl="node1">
          <dgm:alg type="sp"/>
          <dgm:shape xmlns:r="http://schemas.openxmlformats.org/officeDocument/2006/relationships" rot="270" type="halfFrame" r:blip="">
            <dgm:adjLst>
              <dgm:adj idx="1" val="0.2577"/>
              <dgm:adj idx="2" val="0.2577"/>
            </dgm:adjLst>
          </dgm:shape>
          <dgm:presOf/>
        </dgm:layoutNode>
        <dgm:layoutNode name="brFrame" styleLbl="node1">
          <dgm:alg type="sp"/>
          <dgm:shape xmlns:r="http://schemas.openxmlformats.org/officeDocument/2006/relationships" rot="180" type="halfFrame" r:blip="">
            <dgm:adjLst>
              <dgm:adj idx="1" val="0.2577"/>
              <dgm:adj idx="2" val="0.2577"/>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D203CC9-9998-704E-9D31-E947B8148A52}" type="datetimeFigureOut">
              <a:rPr kumimoji="1" lang="zh-CN" altLang="en-US" smtClean="0"/>
              <a:pPr/>
              <a:t>2021/11/19</a:t>
            </a:fld>
            <a:endParaRPr kumimoji="1" lang="zh-CN" alt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CBC86B3-EABF-4A43-8A4E-B85A7531368A}" type="slidenum">
              <a:rPr kumimoji="1" lang="zh-CN" altLang="en-US" smtClean="0"/>
              <a:pPr/>
              <a:t>‹#›</a:t>
            </a:fld>
            <a:endParaRPr kumimoji="1" lang="zh-CN" altLang="en-US"/>
          </a:p>
        </p:txBody>
      </p:sp>
    </p:spTree>
    <p:extLst>
      <p:ext uri="{BB962C8B-B14F-4D97-AF65-F5344CB8AC3E}">
        <p14:creationId xmlns:p14="http://schemas.microsoft.com/office/powerpoint/2010/main" val="58373642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zh-CN" alt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577B3EF-4CE4-DA48-BBAC-82444D0B8F86}" type="datetimeFigureOut">
              <a:rPr kumimoji="1" lang="zh-CN" altLang="en-US" smtClean="0"/>
              <a:pPr/>
              <a:t>2021/11/19</a:t>
            </a:fld>
            <a:endParaRPr kumimoji="1" lang="zh-CN"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en-US" altLang="zh-CN" smtClean="0"/>
              <a:t>Click to edit Master text styles</a:t>
            </a:r>
          </a:p>
          <a:p>
            <a:pPr lvl="1"/>
            <a:r>
              <a:rPr kumimoji="1" lang="en-US" altLang="zh-CN" smtClean="0"/>
              <a:t>Second level</a:t>
            </a:r>
          </a:p>
          <a:p>
            <a:pPr lvl="2"/>
            <a:r>
              <a:rPr kumimoji="1" lang="en-US" altLang="zh-CN" smtClean="0"/>
              <a:t>Third level</a:t>
            </a:r>
          </a:p>
          <a:p>
            <a:pPr lvl="3"/>
            <a:r>
              <a:rPr kumimoji="1" lang="en-US" altLang="zh-CN" smtClean="0"/>
              <a:t>Fourth level</a:t>
            </a:r>
          </a:p>
          <a:p>
            <a:pPr lvl="4"/>
            <a:r>
              <a:rPr kumimoji="1" lang="en-US" altLang="zh-CN" smtClean="0"/>
              <a:t>Fifth level</a:t>
            </a:r>
            <a:endParaRPr kumimoji="1" lang="zh-CN" alt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zh-CN"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EC27E4-B669-0C43-BEC3-1F0CBDBF44F3}" type="slidenum">
              <a:rPr kumimoji="1" lang="zh-CN" altLang="en-US" smtClean="0"/>
              <a:pPr/>
              <a:t>‹#›</a:t>
            </a:fld>
            <a:endParaRPr kumimoji="1" lang="zh-CN" altLang="en-US"/>
          </a:p>
        </p:txBody>
      </p:sp>
    </p:spTree>
    <p:extLst>
      <p:ext uri="{BB962C8B-B14F-4D97-AF65-F5344CB8AC3E}">
        <p14:creationId xmlns:p14="http://schemas.microsoft.com/office/powerpoint/2010/main" val="1964081905"/>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EC27E4-B669-0C43-BEC3-1F0CBDBF44F3}" type="slidenum">
              <a:rPr kumimoji="1" lang="zh-CN" altLang="en-US" smtClean="0"/>
              <a:pPr/>
              <a:t>1</a:t>
            </a:fld>
            <a:endParaRPr kumimoji="1" lang="zh-CN" altLang="en-US"/>
          </a:p>
        </p:txBody>
      </p:sp>
    </p:spTree>
    <p:extLst>
      <p:ext uri="{BB962C8B-B14F-4D97-AF65-F5344CB8AC3E}">
        <p14:creationId xmlns:p14="http://schemas.microsoft.com/office/powerpoint/2010/main" val="21409627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EC27E4-B669-0C43-BEC3-1F0CBDBF44F3}" type="slidenum">
              <a:rPr kumimoji="1" lang="zh-CN" altLang="en-US" smtClean="0"/>
              <a:pPr/>
              <a:t>9</a:t>
            </a:fld>
            <a:endParaRPr kumimoji="1" lang="zh-CN" altLang="en-US"/>
          </a:p>
        </p:txBody>
      </p:sp>
    </p:spTree>
    <p:extLst>
      <p:ext uri="{BB962C8B-B14F-4D97-AF65-F5344CB8AC3E}">
        <p14:creationId xmlns:p14="http://schemas.microsoft.com/office/powerpoint/2010/main" val="36333680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en-US" dirty="0" smtClean="0"/>
              <a:t>底线：</a:t>
            </a:r>
            <a:r>
              <a:rPr lang="zh-CN" altLang="zh-CN" sz="1200" kern="1200" dirty="0" smtClean="0">
                <a:solidFill>
                  <a:schemeClr val="tx1"/>
                </a:solidFill>
                <a:effectLst/>
                <a:latin typeface="+mn-lt"/>
                <a:ea typeface="+mn-ea"/>
                <a:cs typeface="+mn-cs"/>
              </a:rPr>
              <a:t>突破底线会被解除合同，造成经济损失公司会追索赔偿，涉嫌刑事犯罪公司将报告司法机关处理。</a:t>
            </a:r>
          </a:p>
          <a:p>
            <a:endParaRPr lang="zh-CN" altLang="en-US" dirty="0"/>
          </a:p>
        </p:txBody>
      </p:sp>
      <p:sp>
        <p:nvSpPr>
          <p:cNvPr id="4" name="灯片编号占位符 3"/>
          <p:cNvSpPr>
            <a:spLocks noGrp="1"/>
          </p:cNvSpPr>
          <p:nvPr>
            <p:ph type="sldNum" sz="quarter" idx="10"/>
          </p:nvPr>
        </p:nvSpPr>
        <p:spPr/>
        <p:txBody>
          <a:bodyPr/>
          <a:lstStyle/>
          <a:p>
            <a:fld id="{F0EC27E4-B669-0C43-BEC3-1F0CBDBF44F3}" type="slidenum">
              <a:rPr kumimoji="1" lang="zh-CN" altLang="en-US" smtClean="0"/>
              <a:pPr/>
              <a:t>14</a:t>
            </a:fld>
            <a:endParaRPr kumimoji="1" lang="zh-CN" altLang="en-US"/>
          </a:p>
        </p:txBody>
      </p:sp>
    </p:spTree>
    <p:extLst>
      <p:ext uri="{BB962C8B-B14F-4D97-AF65-F5344CB8AC3E}">
        <p14:creationId xmlns:p14="http://schemas.microsoft.com/office/powerpoint/2010/main" val="25428125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en-US" dirty="0" smtClean="0"/>
              <a:t>底线：</a:t>
            </a:r>
            <a:r>
              <a:rPr lang="zh-CN" altLang="zh-CN" sz="1200" kern="1200" dirty="0" smtClean="0">
                <a:solidFill>
                  <a:schemeClr val="tx1"/>
                </a:solidFill>
                <a:effectLst/>
                <a:latin typeface="+mn-lt"/>
                <a:ea typeface="+mn-ea"/>
                <a:cs typeface="+mn-cs"/>
              </a:rPr>
              <a:t>突破底线会被解除合同，造成经济损失公司会追索赔偿，涉嫌刑事犯罪公司将报告司法机关处理。</a:t>
            </a:r>
          </a:p>
          <a:p>
            <a:endParaRPr lang="zh-CN" altLang="en-US" dirty="0"/>
          </a:p>
        </p:txBody>
      </p:sp>
      <p:sp>
        <p:nvSpPr>
          <p:cNvPr id="4" name="灯片编号占位符 3"/>
          <p:cNvSpPr>
            <a:spLocks noGrp="1"/>
          </p:cNvSpPr>
          <p:nvPr>
            <p:ph type="sldNum" sz="quarter" idx="10"/>
          </p:nvPr>
        </p:nvSpPr>
        <p:spPr/>
        <p:txBody>
          <a:bodyPr/>
          <a:lstStyle/>
          <a:p>
            <a:fld id="{F0EC27E4-B669-0C43-BEC3-1F0CBDBF44F3}" type="slidenum">
              <a:rPr kumimoji="1" lang="zh-CN" altLang="en-US" smtClean="0"/>
              <a:pPr/>
              <a:t>15</a:t>
            </a:fld>
            <a:endParaRPr kumimoji="1" lang="zh-CN" altLang="en-US"/>
          </a:p>
        </p:txBody>
      </p:sp>
    </p:spTree>
    <p:extLst>
      <p:ext uri="{BB962C8B-B14F-4D97-AF65-F5344CB8AC3E}">
        <p14:creationId xmlns:p14="http://schemas.microsoft.com/office/powerpoint/2010/main" val="30776243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en-US" dirty="0" smtClean="0"/>
              <a:t>底线：</a:t>
            </a:r>
            <a:r>
              <a:rPr lang="zh-CN" altLang="zh-CN" sz="1200" kern="1200" dirty="0" smtClean="0">
                <a:solidFill>
                  <a:schemeClr val="tx1"/>
                </a:solidFill>
                <a:effectLst/>
                <a:latin typeface="+mn-lt"/>
                <a:ea typeface="+mn-ea"/>
                <a:cs typeface="+mn-cs"/>
              </a:rPr>
              <a:t>突破底线会被解除合同，造成经济损失公司会追索赔偿，涉嫌刑事犯罪公司将报告司法机关处理。</a:t>
            </a:r>
          </a:p>
          <a:p>
            <a:endParaRPr lang="zh-CN" altLang="en-US" dirty="0"/>
          </a:p>
        </p:txBody>
      </p:sp>
      <p:sp>
        <p:nvSpPr>
          <p:cNvPr id="4" name="灯片编号占位符 3"/>
          <p:cNvSpPr>
            <a:spLocks noGrp="1"/>
          </p:cNvSpPr>
          <p:nvPr>
            <p:ph type="sldNum" sz="quarter" idx="10"/>
          </p:nvPr>
        </p:nvSpPr>
        <p:spPr/>
        <p:txBody>
          <a:bodyPr/>
          <a:lstStyle/>
          <a:p>
            <a:fld id="{F0EC27E4-B669-0C43-BEC3-1F0CBDBF44F3}" type="slidenum">
              <a:rPr kumimoji="1" lang="zh-CN" altLang="en-US" smtClean="0"/>
              <a:pPr/>
              <a:t>16</a:t>
            </a:fld>
            <a:endParaRPr kumimoji="1" lang="zh-CN" altLang="en-US"/>
          </a:p>
        </p:txBody>
      </p:sp>
    </p:spTree>
    <p:extLst>
      <p:ext uri="{BB962C8B-B14F-4D97-AF65-F5344CB8AC3E}">
        <p14:creationId xmlns:p14="http://schemas.microsoft.com/office/powerpoint/2010/main" val="36947234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EC27E4-B669-0C43-BEC3-1F0CBDBF44F3}" type="slidenum">
              <a:rPr kumimoji="1" lang="zh-CN" altLang="en-US" smtClean="0"/>
              <a:pPr/>
              <a:t>17</a:t>
            </a:fld>
            <a:endParaRPr kumimoji="1" lang="zh-CN" altLang="en-US"/>
          </a:p>
        </p:txBody>
      </p:sp>
    </p:spTree>
    <p:extLst>
      <p:ext uri="{BB962C8B-B14F-4D97-AF65-F5344CB8AC3E}">
        <p14:creationId xmlns:p14="http://schemas.microsoft.com/office/powerpoint/2010/main" val="21748932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EC27E4-B669-0C43-BEC3-1F0CBDBF44F3}" type="slidenum">
              <a:rPr kumimoji="1" lang="zh-CN" altLang="en-US" smtClean="0"/>
              <a:pPr/>
              <a:t>24</a:t>
            </a:fld>
            <a:endParaRPr kumimoji="1" lang="zh-CN" altLang="en-US"/>
          </a:p>
        </p:txBody>
      </p:sp>
    </p:spTree>
    <p:extLst>
      <p:ext uri="{BB962C8B-B14F-4D97-AF65-F5344CB8AC3E}">
        <p14:creationId xmlns:p14="http://schemas.microsoft.com/office/powerpoint/2010/main" val="4433341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文件主页一">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3083067" y="3397770"/>
            <a:ext cx="5580000" cy="720455"/>
          </a:xfrm>
        </p:spPr>
        <p:txBody>
          <a:bodyPr anchor="b">
            <a:normAutofit/>
          </a:bodyPr>
          <a:lstStyle>
            <a:lvl1pPr marL="0" indent="0" algn="l">
              <a:buNone/>
              <a:defRPr sz="3500">
                <a:solidFill>
                  <a:schemeClr val="tx1"/>
                </a:solidFill>
                <a:latin typeface="微软雅黑" pitchFamily="34" charset="-122"/>
                <a:ea typeface="微软雅黑"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dirty="0" smtClean="0"/>
              <a:t>文件主标题（必选）</a:t>
            </a:r>
          </a:p>
        </p:txBody>
      </p:sp>
      <p:sp>
        <p:nvSpPr>
          <p:cNvPr id="7" name="Text Placeholder 15"/>
          <p:cNvSpPr>
            <a:spLocks noGrp="1"/>
          </p:cNvSpPr>
          <p:nvPr>
            <p:ph type="body" sz="quarter" idx="10" hasCustomPrompt="1"/>
          </p:nvPr>
        </p:nvSpPr>
        <p:spPr>
          <a:xfrm>
            <a:off x="3083067" y="4699510"/>
            <a:ext cx="5580000" cy="688748"/>
          </a:xfrm>
        </p:spPr>
        <p:txBody>
          <a:bodyPr bIns="0" anchor="b"/>
          <a:lstStyle>
            <a:lvl1pPr marL="0" indent="0">
              <a:buNone/>
              <a:defRPr baseline="0">
                <a:solidFill>
                  <a:schemeClr val="tx1"/>
                </a:solidFill>
                <a:latin typeface="微软雅黑" pitchFamily="34" charset="-122"/>
                <a:ea typeface="微软雅黑" pitchFamily="34" charset="-122"/>
              </a:defRPr>
            </a:lvl1pPr>
          </a:lstStyle>
          <a:p>
            <a:pPr lvl="0"/>
            <a:r>
              <a:rPr kumimoji="1" lang="en-US" altLang="zh-CN" dirty="0" smtClean="0"/>
              <a:t>20xx</a:t>
            </a:r>
            <a:r>
              <a:rPr kumimoji="1" lang="zh-CN" altLang="en-US" dirty="0" smtClean="0"/>
              <a:t>年</a:t>
            </a:r>
            <a:r>
              <a:rPr kumimoji="1" lang="en-US" altLang="zh-CN" dirty="0" smtClean="0"/>
              <a:t>xx</a:t>
            </a:r>
            <a:r>
              <a:rPr kumimoji="1" lang="zh-CN" altLang="en-US" dirty="0" smtClean="0"/>
              <a:t>月</a:t>
            </a:r>
            <a:r>
              <a:rPr kumimoji="1" lang="en-US" altLang="zh-CN" dirty="0" smtClean="0"/>
              <a:t>xx</a:t>
            </a:r>
            <a:r>
              <a:rPr kumimoji="1" lang="zh-CN" altLang="en-US" dirty="0" smtClean="0"/>
              <a:t>日</a:t>
            </a:r>
            <a:endParaRPr kumimoji="1" lang="zh-CN" altLang="en-US" dirty="0"/>
          </a:p>
        </p:txBody>
      </p:sp>
      <p:pic>
        <p:nvPicPr>
          <p:cNvPr id="6" name="Picture 3" descr="C:\Users\yanglina\Desktop\新建文件夹 (2)\B 应用部分-20.png"/>
          <p:cNvPicPr>
            <a:picLocks noChangeAspect="1" noChangeArrowheads="1"/>
          </p:cNvPicPr>
          <p:nvPr userDrawn="1"/>
        </p:nvPicPr>
        <p:blipFill>
          <a:blip r:embed="rId2" cstate="print"/>
          <a:srcRect t="-66667" b="-66667"/>
          <a:stretch>
            <a:fillRect/>
          </a:stretch>
        </p:blipFill>
        <p:spPr bwMode="auto">
          <a:xfrm>
            <a:off x="3083067" y="4100234"/>
            <a:ext cx="5580000" cy="61618"/>
          </a:xfrm>
          <a:prstGeom prst="rect">
            <a:avLst/>
          </a:prstGeom>
          <a:noFill/>
        </p:spPr>
      </p:pic>
      <p:pic>
        <p:nvPicPr>
          <p:cNvPr id="9" name="Picture 3" descr="C:\Users\yanglina\Desktop\新建文件夹 (2)\B 应用部分-15.png"/>
          <p:cNvPicPr>
            <a:picLocks noChangeAspect="1" noChangeArrowheads="1"/>
          </p:cNvPicPr>
          <p:nvPr userDrawn="1"/>
        </p:nvPicPr>
        <p:blipFill>
          <a:blip r:embed="rId3" cstate="print"/>
          <a:srcRect/>
          <a:stretch>
            <a:fillRect/>
          </a:stretch>
        </p:blipFill>
        <p:spPr bwMode="auto">
          <a:xfrm>
            <a:off x="0" y="5791200"/>
            <a:ext cx="9140825" cy="1066800"/>
          </a:xfrm>
          <a:prstGeom prst="rect">
            <a:avLst/>
          </a:prstGeom>
          <a:noFill/>
        </p:spPr>
      </p:pic>
    </p:spTree>
    <p:extLst>
      <p:ext uri="{BB962C8B-B14F-4D97-AF65-F5344CB8AC3E}">
        <p14:creationId xmlns:p14="http://schemas.microsoft.com/office/powerpoint/2010/main" val="37869638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页六">
    <p:spTree>
      <p:nvGrpSpPr>
        <p:cNvPr id="1" name=""/>
        <p:cNvGrpSpPr/>
        <p:nvPr/>
      </p:nvGrpSpPr>
      <p:grpSpPr>
        <a:xfrm>
          <a:off x="0" y="0"/>
          <a:ext cx="0" cy="0"/>
          <a:chOff x="0" y="0"/>
          <a:chExt cx="0" cy="0"/>
        </a:xfrm>
      </p:grpSpPr>
      <p:sp>
        <p:nvSpPr>
          <p:cNvPr id="3" name="Picture Placeholder 2"/>
          <p:cNvSpPr>
            <a:spLocks noGrp="1"/>
          </p:cNvSpPr>
          <p:nvPr>
            <p:ph type="pic" idx="1" hasCustomPrompt="1"/>
          </p:nvPr>
        </p:nvSpPr>
        <p:spPr>
          <a:xfrm>
            <a:off x="1" y="0"/>
            <a:ext cx="9144000" cy="6857999"/>
          </a:xfrm>
          <a:solidFill>
            <a:schemeClr val="bg1">
              <a:lumMod val="95000"/>
            </a:schemeClr>
          </a:solidFill>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zh-CN" altLang="en-US" dirty="0" smtClean="0"/>
              <a:t>图片</a:t>
            </a:r>
            <a:endParaRPr kumimoji="1" lang="zh-CN" altLang="en-US" dirty="0"/>
          </a:p>
        </p:txBody>
      </p:sp>
    </p:spTree>
    <p:extLst>
      <p:ext uri="{BB962C8B-B14F-4D97-AF65-F5344CB8AC3E}">
        <p14:creationId xmlns:p14="http://schemas.microsoft.com/office/powerpoint/2010/main" val="22653608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尾页">
    <p:spTree>
      <p:nvGrpSpPr>
        <p:cNvPr id="1" name=""/>
        <p:cNvGrpSpPr/>
        <p:nvPr/>
      </p:nvGrpSpPr>
      <p:grpSpPr>
        <a:xfrm>
          <a:off x="0" y="0"/>
          <a:ext cx="0" cy="0"/>
          <a:chOff x="0" y="0"/>
          <a:chExt cx="0" cy="0"/>
        </a:xfrm>
      </p:grpSpPr>
      <p:pic>
        <p:nvPicPr>
          <p:cNvPr id="11" name="Picture 3" descr="C:\Users\yanglina\Desktop\新建文件夹 (2)\B 应用部分-15.png"/>
          <p:cNvPicPr>
            <a:picLocks noChangeAspect="1" noChangeArrowheads="1"/>
          </p:cNvPicPr>
          <p:nvPr userDrawn="1"/>
        </p:nvPicPr>
        <p:blipFill>
          <a:blip r:embed="rId2" cstate="print"/>
          <a:srcRect/>
          <a:stretch>
            <a:fillRect/>
          </a:stretch>
        </p:blipFill>
        <p:spPr bwMode="auto">
          <a:xfrm>
            <a:off x="0" y="5791200"/>
            <a:ext cx="9140825" cy="1066800"/>
          </a:xfrm>
          <a:prstGeom prst="rect">
            <a:avLst/>
          </a:prstGeom>
          <a:noFill/>
        </p:spPr>
      </p:pic>
      <p:pic>
        <p:nvPicPr>
          <p:cNvPr id="13" name="Picture 3" descr="C:\Users\yanglina\Desktop\新建文件夹 (2)\B 应用部分-15.png"/>
          <p:cNvPicPr>
            <a:picLocks noChangeAspect="1" noChangeArrowheads="1"/>
          </p:cNvPicPr>
          <p:nvPr userDrawn="1"/>
        </p:nvPicPr>
        <p:blipFill>
          <a:blip r:embed="rId2" cstate="print"/>
          <a:srcRect/>
          <a:stretch>
            <a:fillRect/>
          </a:stretch>
        </p:blipFill>
        <p:spPr bwMode="auto">
          <a:xfrm>
            <a:off x="0" y="5791200"/>
            <a:ext cx="9140825" cy="1066800"/>
          </a:xfrm>
          <a:prstGeom prst="rect">
            <a:avLst/>
          </a:prstGeom>
          <a:noFill/>
        </p:spPr>
      </p:pic>
      <p:pic>
        <p:nvPicPr>
          <p:cNvPr id="15" name="Picture 4" descr="C:\Users\yanglina\Desktop\新建文件夹 (2)\B 应用部分-17.png"/>
          <p:cNvPicPr>
            <a:picLocks noChangeAspect="1" noChangeArrowheads="1"/>
          </p:cNvPicPr>
          <p:nvPr userDrawn="1"/>
        </p:nvPicPr>
        <p:blipFill>
          <a:blip r:embed="rId3" cstate="print"/>
          <a:srcRect/>
          <a:stretch>
            <a:fillRect/>
          </a:stretch>
        </p:blipFill>
        <p:spPr bwMode="auto">
          <a:xfrm>
            <a:off x="3491880" y="2492896"/>
            <a:ext cx="2411413" cy="496887"/>
          </a:xfrm>
          <a:prstGeom prst="rect">
            <a:avLst/>
          </a:prstGeom>
          <a:noFill/>
        </p:spPr>
      </p:pic>
    </p:spTree>
    <p:extLst>
      <p:ext uri="{BB962C8B-B14F-4D97-AF65-F5344CB8AC3E}">
        <p14:creationId xmlns:p14="http://schemas.microsoft.com/office/powerpoint/2010/main" val="28170703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1E1EC97-026F-4A1E-A280-787089E66C4D}" type="datetimeFigureOut">
              <a:rPr lang="zh-CN" altLang="en-US" smtClean="0"/>
              <a:pPr/>
              <a:t>2021/11/19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DF4B9-C4F2-4949-ADFB-0B77EC4B2D92}" type="slidenum">
              <a:rPr lang="zh-CN" altLang="en-US" smtClean="0"/>
              <a:pPr/>
              <a:t>‹#›</a:t>
            </a:fld>
            <a:endParaRPr lang="zh-CN" altLang="en-US"/>
          </a:p>
        </p:txBody>
      </p:sp>
    </p:spTree>
    <p:extLst>
      <p:ext uri="{BB962C8B-B14F-4D97-AF65-F5344CB8AC3E}">
        <p14:creationId xmlns:p14="http://schemas.microsoft.com/office/powerpoint/2010/main" val="31684733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E1EC97-026F-4A1E-A280-787089E66C4D}" type="datetimeFigureOut">
              <a:rPr lang="zh-CN" altLang="en-US" smtClean="0"/>
              <a:pPr/>
              <a:t>2021/11/19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DF4B9-C4F2-4949-ADFB-0B77EC4B2D92}" type="slidenum">
              <a:rPr lang="zh-CN" altLang="en-US" smtClean="0"/>
              <a:pPr/>
              <a:t>‹#›</a:t>
            </a:fld>
            <a:endParaRPr lang="zh-CN" altLang="en-US"/>
          </a:p>
        </p:txBody>
      </p:sp>
    </p:spTree>
    <p:extLst>
      <p:ext uri="{BB962C8B-B14F-4D97-AF65-F5344CB8AC3E}">
        <p14:creationId xmlns:p14="http://schemas.microsoft.com/office/powerpoint/2010/main" val="30913835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1E1EC97-026F-4A1E-A280-787089E66C4D}" type="datetimeFigureOut">
              <a:rPr lang="zh-CN" altLang="en-US" smtClean="0"/>
              <a:pPr/>
              <a:t>2021/11/19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DF4B9-C4F2-4949-ADFB-0B77EC4B2D92}" type="slidenum">
              <a:rPr lang="zh-CN" altLang="en-US" smtClean="0"/>
              <a:pPr/>
              <a:t>‹#›</a:t>
            </a:fld>
            <a:endParaRPr lang="zh-CN" altLang="en-US"/>
          </a:p>
        </p:txBody>
      </p:sp>
    </p:spTree>
    <p:extLst>
      <p:ext uri="{BB962C8B-B14F-4D97-AF65-F5344CB8AC3E}">
        <p14:creationId xmlns:p14="http://schemas.microsoft.com/office/powerpoint/2010/main" val="15095629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1E1EC97-026F-4A1E-A280-787089E66C4D}" type="datetimeFigureOut">
              <a:rPr lang="zh-CN" altLang="en-US" smtClean="0"/>
              <a:pPr/>
              <a:t>2021/11/19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DF4B9-C4F2-4949-ADFB-0B77EC4B2D92}" type="slidenum">
              <a:rPr lang="zh-CN" altLang="en-US" smtClean="0"/>
              <a:pPr/>
              <a:t>‹#›</a:t>
            </a:fld>
            <a:endParaRPr lang="zh-CN" altLang="en-US"/>
          </a:p>
        </p:txBody>
      </p:sp>
    </p:spTree>
    <p:extLst>
      <p:ext uri="{BB962C8B-B14F-4D97-AF65-F5344CB8AC3E}">
        <p14:creationId xmlns:p14="http://schemas.microsoft.com/office/powerpoint/2010/main" val="13291346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1E1EC97-026F-4A1E-A280-787089E66C4D}" type="datetimeFigureOut">
              <a:rPr lang="zh-CN" altLang="en-US" smtClean="0"/>
              <a:pPr/>
              <a:t>2021/11/19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01DF4B9-C4F2-4949-ADFB-0B77EC4B2D92}" type="slidenum">
              <a:rPr lang="zh-CN" altLang="en-US" smtClean="0"/>
              <a:pPr/>
              <a:t>‹#›</a:t>
            </a:fld>
            <a:endParaRPr lang="zh-CN" altLang="en-US"/>
          </a:p>
        </p:txBody>
      </p:sp>
    </p:spTree>
    <p:extLst>
      <p:ext uri="{BB962C8B-B14F-4D97-AF65-F5344CB8AC3E}">
        <p14:creationId xmlns:p14="http://schemas.microsoft.com/office/powerpoint/2010/main" val="34106943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1E1EC97-026F-4A1E-A280-787089E66C4D}" type="datetimeFigureOut">
              <a:rPr lang="zh-CN" altLang="en-US" smtClean="0"/>
              <a:pPr/>
              <a:t>2021/11/19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01DF4B9-C4F2-4949-ADFB-0B77EC4B2D92}" type="slidenum">
              <a:rPr lang="zh-CN" altLang="en-US" smtClean="0"/>
              <a:pPr/>
              <a:t>‹#›</a:t>
            </a:fld>
            <a:endParaRPr lang="zh-CN" altLang="en-US"/>
          </a:p>
        </p:txBody>
      </p:sp>
    </p:spTree>
    <p:extLst>
      <p:ext uri="{BB962C8B-B14F-4D97-AF65-F5344CB8AC3E}">
        <p14:creationId xmlns:p14="http://schemas.microsoft.com/office/powerpoint/2010/main" val="4106319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1E1EC97-026F-4A1E-A280-787089E66C4D}" type="datetimeFigureOut">
              <a:rPr lang="zh-CN" altLang="en-US" smtClean="0"/>
              <a:pPr/>
              <a:t>2021/11/19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01DF4B9-C4F2-4949-ADFB-0B77EC4B2D92}" type="slidenum">
              <a:rPr lang="zh-CN" altLang="en-US" smtClean="0"/>
              <a:pPr/>
              <a:t>‹#›</a:t>
            </a:fld>
            <a:endParaRPr lang="zh-CN" altLang="en-US"/>
          </a:p>
        </p:txBody>
      </p:sp>
    </p:spTree>
    <p:extLst>
      <p:ext uri="{BB962C8B-B14F-4D97-AF65-F5344CB8AC3E}">
        <p14:creationId xmlns:p14="http://schemas.microsoft.com/office/powerpoint/2010/main" val="5691206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1E1EC97-026F-4A1E-A280-787089E66C4D}" type="datetimeFigureOut">
              <a:rPr lang="zh-CN" altLang="en-US" smtClean="0"/>
              <a:pPr/>
              <a:t>2021/11/19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DF4B9-C4F2-4949-ADFB-0B77EC4B2D92}" type="slidenum">
              <a:rPr lang="zh-CN" altLang="en-US" smtClean="0"/>
              <a:pPr/>
              <a:t>‹#›</a:t>
            </a:fld>
            <a:endParaRPr lang="zh-CN" altLang="en-US"/>
          </a:p>
        </p:txBody>
      </p:sp>
    </p:spTree>
    <p:extLst>
      <p:ext uri="{BB962C8B-B14F-4D97-AF65-F5344CB8AC3E}">
        <p14:creationId xmlns:p14="http://schemas.microsoft.com/office/powerpoint/2010/main" val="2172318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文件主页二">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076418" y="1960990"/>
            <a:ext cx="5580000" cy="1470025"/>
          </a:xfrm>
        </p:spPr>
        <p:txBody>
          <a:bodyPr/>
          <a:lstStyle>
            <a:lvl1pPr>
              <a:defRPr>
                <a:solidFill>
                  <a:srgbClr val="000000"/>
                </a:solidFill>
              </a:defRPr>
            </a:lvl1pPr>
          </a:lstStyle>
          <a:p>
            <a:pPr lvl="0"/>
            <a:r>
              <a:rPr lang="zh-CN" altLang="en-US" dirty="0" smtClean="0"/>
              <a:t>文件主标题（必选）</a:t>
            </a:r>
          </a:p>
        </p:txBody>
      </p:sp>
      <p:sp>
        <p:nvSpPr>
          <p:cNvPr id="3" name="Subtitle 2"/>
          <p:cNvSpPr>
            <a:spLocks noGrp="1"/>
          </p:cNvSpPr>
          <p:nvPr>
            <p:ph type="subTitle" idx="1" hasCustomPrompt="1"/>
          </p:nvPr>
        </p:nvSpPr>
        <p:spPr>
          <a:xfrm>
            <a:off x="3076418" y="3431015"/>
            <a:ext cx="5580000" cy="687210"/>
          </a:xfrm>
        </p:spPr>
        <p:txBody>
          <a:bodyPr anchor="b">
            <a:normAutofit/>
          </a:bodyPr>
          <a:lstStyle>
            <a:lvl1pPr marL="0" indent="0" algn="l">
              <a:buNone/>
              <a:defRPr sz="3500">
                <a:solidFill>
                  <a:srgbClr val="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文件副标题（可选）</a:t>
            </a:r>
            <a:endParaRPr lang="zh-CN" altLang="en-US" dirty="0"/>
          </a:p>
        </p:txBody>
      </p:sp>
      <p:sp>
        <p:nvSpPr>
          <p:cNvPr id="16" name="Text Placeholder 15"/>
          <p:cNvSpPr>
            <a:spLocks noGrp="1"/>
          </p:cNvSpPr>
          <p:nvPr>
            <p:ph type="body" sz="quarter" idx="10" hasCustomPrompt="1"/>
          </p:nvPr>
        </p:nvSpPr>
        <p:spPr>
          <a:xfrm>
            <a:off x="3076418" y="4699510"/>
            <a:ext cx="5580000" cy="688748"/>
          </a:xfrm>
        </p:spPr>
        <p:txBody>
          <a:bodyPr bIns="0" anchor="b"/>
          <a:lstStyle>
            <a:lvl1pPr marL="0" indent="0">
              <a:buNone/>
              <a:defRPr>
                <a:solidFill>
                  <a:schemeClr val="tx1"/>
                </a:solidFill>
              </a:defRPr>
            </a:lvl1pPr>
          </a:lstStyle>
          <a:p>
            <a:pPr lvl="0"/>
            <a:r>
              <a:rPr kumimoji="1" lang="en-US" altLang="zh-CN" dirty="0" smtClean="0"/>
              <a:t>20xx</a:t>
            </a:r>
            <a:r>
              <a:rPr kumimoji="1" lang="zh-CN" altLang="en-US" dirty="0" smtClean="0"/>
              <a:t>年</a:t>
            </a:r>
            <a:r>
              <a:rPr kumimoji="1" lang="en-US" altLang="zh-CN" dirty="0" smtClean="0"/>
              <a:t>xx</a:t>
            </a:r>
            <a:r>
              <a:rPr kumimoji="1" lang="zh-CN" altLang="en-US" dirty="0" smtClean="0"/>
              <a:t>月</a:t>
            </a:r>
            <a:r>
              <a:rPr kumimoji="1" lang="en-US" altLang="zh-CN" dirty="0" smtClean="0"/>
              <a:t>xx</a:t>
            </a:r>
            <a:r>
              <a:rPr kumimoji="1" lang="zh-CN" altLang="en-US" dirty="0" smtClean="0"/>
              <a:t>日</a:t>
            </a:r>
            <a:endParaRPr kumimoji="1" lang="zh-CN" altLang="en-US" dirty="0"/>
          </a:p>
        </p:txBody>
      </p:sp>
      <p:pic>
        <p:nvPicPr>
          <p:cNvPr id="9" name="Picture 3" descr="C:\Users\yanglina\Desktop\新建文件夹 (2)\B 应用部分-20.png"/>
          <p:cNvPicPr>
            <a:picLocks noChangeAspect="1" noChangeArrowheads="1"/>
          </p:cNvPicPr>
          <p:nvPr userDrawn="1"/>
        </p:nvPicPr>
        <p:blipFill>
          <a:blip r:embed="rId2" cstate="print"/>
          <a:srcRect t="-66667" b="-66667"/>
          <a:stretch>
            <a:fillRect/>
          </a:stretch>
        </p:blipFill>
        <p:spPr bwMode="auto">
          <a:xfrm>
            <a:off x="3083067" y="4100234"/>
            <a:ext cx="5580000" cy="61618"/>
          </a:xfrm>
          <a:prstGeom prst="rect">
            <a:avLst/>
          </a:prstGeom>
          <a:noFill/>
        </p:spPr>
      </p:pic>
      <p:pic>
        <p:nvPicPr>
          <p:cNvPr id="11" name="Picture 3" descr="C:\Users\yanglina\Desktop\新建文件夹 (2)\B 应用部分-15.png"/>
          <p:cNvPicPr>
            <a:picLocks noChangeAspect="1" noChangeArrowheads="1"/>
          </p:cNvPicPr>
          <p:nvPr userDrawn="1"/>
        </p:nvPicPr>
        <p:blipFill>
          <a:blip r:embed="rId3" cstate="print"/>
          <a:srcRect/>
          <a:stretch>
            <a:fillRect/>
          </a:stretch>
        </p:blipFill>
        <p:spPr bwMode="auto">
          <a:xfrm>
            <a:off x="0" y="5791200"/>
            <a:ext cx="9140825" cy="1066800"/>
          </a:xfrm>
          <a:prstGeom prst="rect">
            <a:avLst/>
          </a:prstGeom>
          <a:noFill/>
        </p:spPr>
      </p:pic>
    </p:spTree>
    <p:extLst>
      <p:ext uri="{BB962C8B-B14F-4D97-AF65-F5344CB8AC3E}">
        <p14:creationId xmlns:p14="http://schemas.microsoft.com/office/powerpoint/2010/main" val="40844308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1E1EC97-026F-4A1E-A280-787089E66C4D}" type="datetimeFigureOut">
              <a:rPr lang="zh-CN" altLang="en-US" smtClean="0"/>
              <a:pPr/>
              <a:t>2021/11/19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01DF4B9-C4F2-4949-ADFB-0B77EC4B2D92}" type="slidenum">
              <a:rPr lang="zh-CN" altLang="en-US" smtClean="0"/>
              <a:pPr/>
              <a:t>‹#›</a:t>
            </a:fld>
            <a:endParaRPr lang="zh-CN" altLang="en-US"/>
          </a:p>
        </p:txBody>
      </p:sp>
    </p:spTree>
    <p:extLst>
      <p:ext uri="{BB962C8B-B14F-4D97-AF65-F5344CB8AC3E}">
        <p14:creationId xmlns:p14="http://schemas.microsoft.com/office/powerpoint/2010/main" val="5947664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E1EC97-026F-4A1E-A280-787089E66C4D}" type="datetimeFigureOut">
              <a:rPr lang="zh-CN" altLang="en-US" smtClean="0"/>
              <a:pPr/>
              <a:t>2021/11/19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DF4B9-C4F2-4949-ADFB-0B77EC4B2D92}" type="slidenum">
              <a:rPr lang="zh-CN" altLang="en-US" smtClean="0"/>
              <a:pPr/>
              <a:t>‹#›</a:t>
            </a:fld>
            <a:endParaRPr lang="zh-CN" altLang="en-US"/>
          </a:p>
        </p:txBody>
      </p:sp>
    </p:spTree>
    <p:extLst>
      <p:ext uri="{BB962C8B-B14F-4D97-AF65-F5344CB8AC3E}">
        <p14:creationId xmlns:p14="http://schemas.microsoft.com/office/powerpoint/2010/main" val="18630713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1E1EC97-026F-4A1E-A280-787089E66C4D}" type="datetimeFigureOut">
              <a:rPr lang="zh-CN" altLang="en-US" smtClean="0"/>
              <a:pPr/>
              <a:t>2021/11/19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1DF4B9-C4F2-4949-ADFB-0B77EC4B2D92}" type="slidenum">
              <a:rPr lang="zh-CN" altLang="en-US" smtClean="0"/>
              <a:pPr/>
              <a:t>‹#›</a:t>
            </a:fld>
            <a:endParaRPr lang="zh-CN" altLang="en-US"/>
          </a:p>
        </p:txBody>
      </p:sp>
    </p:spTree>
    <p:extLst>
      <p:ext uri="{BB962C8B-B14F-4D97-AF65-F5344CB8AC3E}">
        <p14:creationId xmlns:p14="http://schemas.microsoft.com/office/powerpoint/2010/main" val="26215129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目录页">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86598" y="365322"/>
            <a:ext cx="6815838" cy="726878"/>
          </a:xfrm>
        </p:spPr>
        <p:txBody>
          <a:bodyPr anchor="ctr">
            <a:normAutofit/>
          </a:bodyPr>
          <a:lstStyle>
            <a:lvl1pPr algn="l">
              <a:defRPr sz="2700">
                <a:solidFill>
                  <a:schemeClr val="tx1"/>
                </a:solidFill>
              </a:defRPr>
            </a:lvl1pPr>
          </a:lstStyle>
          <a:p>
            <a:r>
              <a:rPr kumimoji="1" lang="zh-CN" altLang="en-US" dirty="0" smtClean="0"/>
              <a:t>目录</a:t>
            </a:r>
            <a:endParaRPr kumimoji="1" lang="zh-CN" altLang="en-US" dirty="0"/>
          </a:p>
        </p:txBody>
      </p:sp>
      <p:sp>
        <p:nvSpPr>
          <p:cNvPr id="3" name="Content Placeholder 2"/>
          <p:cNvSpPr>
            <a:spLocks noGrp="1"/>
          </p:cNvSpPr>
          <p:nvPr>
            <p:ph idx="1" hasCustomPrompt="1"/>
          </p:nvPr>
        </p:nvSpPr>
        <p:spPr>
          <a:xfrm>
            <a:off x="1786599" y="1543049"/>
            <a:ext cx="6815838" cy="4773083"/>
          </a:xfrm>
        </p:spPr>
        <p:txBody>
          <a:bodyPr/>
          <a:lstStyle>
            <a:lvl1pPr>
              <a:defRPr>
                <a:solidFill>
                  <a:schemeClr val="tx1"/>
                </a:solidFill>
              </a:defRPr>
            </a:lvl1pPr>
          </a:lstStyle>
          <a:p>
            <a:pPr lvl="0"/>
            <a:r>
              <a:rPr lang="zh-CN" altLang="en-US" dirty="0" smtClean="0"/>
              <a:t>一</a:t>
            </a:r>
            <a:endParaRPr lang="en-US" altLang="zh-CN" dirty="0" smtClean="0"/>
          </a:p>
          <a:p>
            <a:pPr lvl="0"/>
            <a:r>
              <a:rPr lang="zh-CN" altLang="en-US" dirty="0" smtClean="0"/>
              <a:t>二</a:t>
            </a:r>
            <a:endParaRPr lang="en-US" altLang="zh-CN" dirty="0" smtClean="0"/>
          </a:p>
          <a:p>
            <a:pPr lvl="0"/>
            <a:r>
              <a:rPr lang="zh-CN" altLang="en-US" dirty="0" smtClean="0"/>
              <a:t>三</a:t>
            </a:r>
            <a:endParaRPr lang="en-US" altLang="zh-CN" dirty="0" smtClean="0"/>
          </a:p>
          <a:p>
            <a:pPr lvl="0"/>
            <a:r>
              <a:rPr lang="zh-CN" altLang="en-US" dirty="0" smtClean="0"/>
              <a:t>四</a:t>
            </a:r>
            <a:endParaRPr lang="en-GB" altLang="zh-CN" dirty="0"/>
          </a:p>
        </p:txBody>
      </p:sp>
      <p:pic>
        <p:nvPicPr>
          <p:cNvPr id="12" name="Picture 3" descr="C:\Users\yanglina\Desktop\新建文件夹 (2)\B 应用部分-20.png"/>
          <p:cNvPicPr>
            <a:picLocks noChangeAspect="1" noChangeArrowheads="1"/>
          </p:cNvPicPr>
          <p:nvPr userDrawn="1"/>
        </p:nvPicPr>
        <p:blipFill>
          <a:blip r:embed="rId2" cstate="print"/>
          <a:srcRect t="-66667" b="-66667"/>
          <a:stretch>
            <a:fillRect/>
          </a:stretch>
        </p:blipFill>
        <p:spPr bwMode="auto">
          <a:xfrm>
            <a:off x="1786597" y="1050133"/>
            <a:ext cx="6815839" cy="72876"/>
          </a:xfrm>
          <a:prstGeom prst="rect">
            <a:avLst/>
          </a:prstGeom>
          <a:noFill/>
        </p:spPr>
      </p:pic>
    </p:spTree>
    <p:extLst>
      <p:ext uri="{BB962C8B-B14F-4D97-AF65-F5344CB8AC3E}">
        <p14:creationId xmlns:p14="http://schemas.microsoft.com/office/powerpoint/2010/main" val="2584182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分隔页">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85600" y="476673"/>
            <a:ext cx="6814800" cy="4743028"/>
          </a:xfrm>
        </p:spPr>
        <p:txBody>
          <a:bodyPr anchor="ctr">
            <a:normAutofit/>
          </a:bodyPr>
          <a:lstStyle>
            <a:lvl1pPr algn="ctr">
              <a:defRPr sz="3500">
                <a:solidFill>
                  <a:schemeClr val="tx1"/>
                </a:solidFill>
              </a:defRPr>
            </a:lvl1pPr>
          </a:lstStyle>
          <a:p>
            <a:r>
              <a:rPr lang="zh-CN" altLang="en-US" dirty="0" smtClean="0"/>
              <a:t>大分隔页标题</a:t>
            </a:r>
            <a:endParaRPr kumimoji="1" lang="zh-CN" altLang="en-US" dirty="0"/>
          </a:p>
        </p:txBody>
      </p:sp>
      <p:pic>
        <p:nvPicPr>
          <p:cNvPr id="5" name="Picture 3" descr="C:\Users\yanglina\Desktop\新建文件夹 (2)\B 应用部分-15.png"/>
          <p:cNvPicPr>
            <a:picLocks noChangeAspect="1" noChangeArrowheads="1"/>
          </p:cNvPicPr>
          <p:nvPr userDrawn="1"/>
        </p:nvPicPr>
        <p:blipFill>
          <a:blip r:embed="rId2" cstate="print"/>
          <a:srcRect/>
          <a:stretch>
            <a:fillRect/>
          </a:stretch>
        </p:blipFill>
        <p:spPr bwMode="auto">
          <a:xfrm>
            <a:off x="0" y="5791200"/>
            <a:ext cx="9140825" cy="1066800"/>
          </a:xfrm>
          <a:prstGeom prst="rect">
            <a:avLst/>
          </a:prstGeom>
          <a:noFill/>
        </p:spPr>
      </p:pic>
    </p:spTree>
    <p:extLst>
      <p:ext uri="{BB962C8B-B14F-4D97-AF65-F5344CB8AC3E}">
        <p14:creationId xmlns:p14="http://schemas.microsoft.com/office/powerpoint/2010/main" val="2930258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内页一">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85600" y="364128"/>
            <a:ext cx="6814800" cy="727200"/>
          </a:xfrm>
        </p:spPr>
        <p:txBody>
          <a:bodyPr>
            <a:normAutofit/>
          </a:bodyPr>
          <a:lstStyle>
            <a:lvl1pPr>
              <a:defRPr sz="2700"/>
            </a:lvl1pPr>
          </a:lstStyle>
          <a:p>
            <a:r>
              <a:rPr lang="zh-CN" altLang="en-US" dirty="0" smtClean="0"/>
              <a:t>单击此处编辑母版标题样式</a:t>
            </a:r>
            <a:endParaRPr kumimoji="1" lang="zh-CN" altLang="en-US" dirty="0"/>
          </a:p>
        </p:txBody>
      </p:sp>
      <p:sp>
        <p:nvSpPr>
          <p:cNvPr id="3" name="Content Placeholder 2"/>
          <p:cNvSpPr>
            <a:spLocks noGrp="1"/>
          </p:cNvSpPr>
          <p:nvPr>
            <p:ph idx="1" hasCustomPrompt="1"/>
          </p:nvPr>
        </p:nvSpPr>
        <p:spPr>
          <a:xfrm>
            <a:off x="1785600" y="1544400"/>
            <a:ext cx="6808690" cy="47736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GB" altLang="zh-CN" dirty="0"/>
          </a:p>
        </p:txBody>
      </p:sp>
      <p:pic>
        <p:nvPicPr>
          <p:cNvPr id="10" name="Picture 3" descr="C:\Users\yanglina\Desktop\新建文件夹 (2)\B 应用部分-20.png"/>
          <p:cNvPicPr>
            <a:picLocks noChangeAspect="1" noChangeArrowheads="1"/>
          </p:cNvPicPr>
          <p:nvPr userDrawn="1"/>
        </p:nvPicPr>
        <p:blipFill>
          <a:blip r:embed="rId2" cstate="print"/>
          <a:srcRect t="-66667" b="-66667"/>
          <a:stretch>
            <a:fillRect/>
          </a:stretch>
        </p:blipFill>
        <p:spPr bwMode="auto">
          <a:xfrm>
            <a:off x="1785600" y="1060159"/>
            <a:ext cx="6814800" cy="62338"/>
          </a:xfrm>
          <a:prstGeom prst="rect">
            <a:avLst/>
          </a:prstGeom>
          <a:noFill/>
        </p:spPr>
      </p:pic>
    </p:spTree>
    <p:extLst>
      <p:ext uri="{BB962C8B-B14F-4D97-AF65-F5344CB8AC3E}">
        <p14:creationId xmlns:p14="http://schemas.microsoft.com/office/powerpoint/2010/main" val="403239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页二">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85600" y="364128"/>
            <a:ext cx="6814800" cy="727200"/>
          </a:xfrm>
        </p:spPr>
        <p:txBody>
          <a:bodyPr anchor="b">
            <a:normAutofit/>
          </a:bodyPr>
          <a:lstStyle>
            <a:lvl1pPr algn="l">
              <a:defRPr sz="2700" b="0"/>
            </a:lvl1pPr>
          </a:lstStyle>
          <a:p>
            <a:r>
              <a:rPr lang="zh-CN" altLang="en-US" dirty="0" smtClean="0"/>
              <a:t>单击此处编辑母版标题样式</a:t>
            </a:r>
            <a:endParaRPr kumimoji="1" lang="zh-CN" altLang="en-US" dirty="0"/>
          </a:p>
        </p:txBody>
      </p:sp>
      <p:sp>
        <p:nvSpPr>
          <p:cNvPr id="3" name="Picture Placeholder 2"/>
          <p:cNvSpPr>
            <a:spLocks noGrp="1"/>
          </p:cNvSpPr>
          <p:nvPr>
            <p:ph type="pic" idx="1" hasCustomPrompt="1"/>
          </p:nvPr>
        </p:nvSpPr>
        <p:spPr>
          <a:xfrm>
            <a:off x="1785600" y="1585654"/>
            <a:ext cx="6814800" cy="4716672"/>
          </a:xfrm>
          <a:noFill/>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zh-CN" altLang="en-US" dirty="0" smtClean="0"/>
              <a:t>图片</a:t>
            </a:r>
            <a:endParaRPr kumimoji="1" lang="zh-CN" altLang="en-US" dirty="0"/>
          </a:p>
        </p:txBody>
      </p:sp>
      <p:sp>
        <p:nvSpPr>
          <p:cNvPr id="4" name="Text Placeholder 3"/>
          <p:cNvSpPr>
            <a:spLocks noGrp="1"/>
          </p:cNvSpPr>
          <p:nvPr>
            <p:ph type="body" sz="half" idx="2" hasCustomPrompt="1"/>
          </p:nvPr>
        </p:nvSpPr>
        <p:spPr>
          <a:xfrm>
            <a:off x="1785600" y="1091328"/>
            <a:ext cx="6814800" cy="494326"/>
          </a:xfrm>
        </p:spPr>
        <p:txBody>
          <a:bodyPr anchor="ctr">
            <a:normAutofit/>
          </a:bodyPr>
          <a:lstStyle>
            <a:lvl1pPr marL="0" indent="0">
              <a:buNone/>
              <a:defRPr sz="13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文件副标题</a:t>
            </a:r>
          </a:p>
        </p:txBody>
      </p:sp>
      <p:pic>
        <p:nvPicPr>
          <p:cNvPr id="13" name="Picture 3" descr="C:\Users\yanglina\Desktop\新建文件夹 (2)\B 应用部分-20.png"/>
          <p:cNvPicPr>
            <a:picLocks noChangeAspect="1" noChangeArrowheads="1"/>
          </p:cNvPicPr>
          <p:nvPr userDrawn="1"/>
        </p:nvPicPr>
        <p:blipFill>
          <a:blip r:embed="rId2" cstate="print"/>
          <a:srcRect t="-66667" b="-66667"/>
          <a:stretch>
            <a:fillRect/>
          </a:stretch>
        </p:blipFill>
        <p:spPr bwMode="auto">
          <a:xfrm>
            <a:off x="1785600" y="1060159"/>
            <a:ext cx="6814800" cy="62338"/>
          </a:xfrm>
          <a:prstGeom prst="rect">
            <a:avLst/>
          </a:prstGeom>
          <a:noFill/>
        </p:spPr>
      </p:pic>
    </p:spTree>
    <p:extLst>
      <p:ext uri="{BB962C8B-B14F-4D97-AF65-F5344CB8AC3E}">
        <p14:creationId xmlns:p14="http://schemas.microsoft.com/office/powerpoint/2010/main" val="19731036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页三">
    <p:spTree>
      <p:nvGrpSpPr>
        <p:cNvPr id="1" name=""/>
        <p:cNvGrpSpPr/>
        <p:nvPr/>
      </p:nvGrpSpPr>
      <p:grpSpPr>
        <a:xfrm>
          <a:off x="0" y="0"/>
          <a:ext cx="0" cy="0"/>
          <a:chOff x="0" y="0"/>
          <a:chExt cx="0" cy="0"/>
        </a:xfrm>
      </p:grpSpPr>
      <p:sp>
        <p:nvSpPr>
          <p:cNvPr id="3" name="Picture Placeholder 2"/>
          <p:cNvSpPr>
            <a:spLocks noGrp="1"/>
          </p:cNvSpPr>
          <p:nvPr>
            <p:ph type="pic" idx="1" hasCustomPrompt="1"/>
          </p:nvPr>
        </p:nvSpPr>
        <p:spPr>
          <a:xfrm>
            <a:off x="1785600" y="180148"/>
            <a:ext cx="6814800" cy="5613747"/>
          </a:xfrm>
          <a:solidFill>
            <a:srgbClr val="FFFFFF"/>
          </a:solidFill>
          <a:ln>
            <a:noFill/>
          </a:ln>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zh-CN" altLang="en-US" dirty="0" smtClean="0"/>
              <a:t>图片</a:t>
            </a:r>
            <a:endParaRPr kumimoji="1" lang="zh-CN" altLang="en-US" dirty="0"/>
          </a:p>
        </p:txBody>
      </p:sp>
      <p:sp>
        <p:nvSpPr>
          <p:cNvPr id="4" name="Text Placeholder 3"/>
          <p:cNvSpPr>
            <a:spLocks noGrp="1"/>
          </p:cNvSpPr>
          <p:nvPr>
            <p:ph type="body" sz="half" idx="2" hasCustomPrompt="1"/>
          </p:nvPr>
        </p:nvSpPr>
        <p:spPr>
          <a:xfrm>
            <a:off x="1785600" y="5793896"/>
            <a:ext cx="6814800" cy="514487"/>
          </a:xfrm>
        </p:spPr>
        <p:txBody>
          <a:bodyPr anchor="ctr">
            <a:normAutofit/>
          </a:bodyPr>
          <a:lstStyle>
            <a:lvl1pPr marL="0" indent="0" algn="ctr">
              <a:buNone/>
              <a:defRPr sz="13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dirty="0" smtClean="0"/>
              <a:t>文件副标题</a:t>
            </a:r>
          </a:p>
        </p:txBody>
      </p:sp>
    </p:spTree>
    <p:extLst>
      <p:ext uri="{BB962C8B-B14F-4D97-AF65-F5344CB8AC3E}">
        <p14:creationId xmlns:p14="http://schemas.microsoft.com/office/powerpoint/2010/main" val="18795419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页四">
    <p:spTree>
      <p:nvGrpSpPr>
        <p:cNvPr id="1" name=""/>
        <p:cNvGrpSpPr/>
        <p:nvPr/>
      </p:nvGrpSpPr>
      <p:grpSpPr>
        <a:xfrm>
          <a:off x="0" y="0"/>
          <a:ext cx="0" cy="0"/>
          <a:chOff x="0" y="0"/>
          <a:chExt cx="0" cy="0"/>
        </a:xfrm>
      </p:grpSpPr>
      <p:sp>
        <p:nvSpPr>
          <p:cNvPr id="5" name="Title 4"/>
          <p:cNvSpPr>
            <a:spLocks noGrp="1"/>
          </p:cNvSpPr>
          <p:nvPr>
            <p:ph type="title" hasCustomPrompt="1"/>
          </p:nvPr>
        </p:nvSpPr>
        <p:spPr>
          <a:xfrm>
            <a:off x="1785600" y="364128"/>
            <a:ext cx="6814800" cy="727201"/>
          </a:xfrm>
        </p:spPr>
        <p:txBody>
          <a:bodyPr>
            <a:normAutofit/>
          </a:bodyPr>
          <a:lstStyle>
            <a:lvl1pPr>
              <a:defRPr sz="2700"/>
            </a:lvl1pPr>
          </a:lstStyle>
          <a:p>
            <a:r>
              <a:rPr lang="zh-CN" altLang="en-US" dirty="0" smtClean="0"/>
              <a:t>单击此处编辑母版标题样式</a:t>
            </a:r>
            <a:endParaRPr kumimoji="1" lang="zh-CN" altLang="en-US" dirty="0"/>
          </a:p>
        </p:txBody>
      </p:sp>
      <p:sp>
        <p:nvSpPr>
          <p:cNvPr id="7" name="Content Placeholder 6"/>
          <p:cNvSpPr>
            <a:spLocks noGrp="1"/>
          </p:cNvSpPr>
          <p:nvPr>
            <p:ph sz="quarter" idx="10" hasCustomPrompt="1"/>
          </p:nvPr>
        </p:nvSpPr>
        <p:spPr>
          <a:xfrm>
            <a:off x="1785600" y="1544400"/>
            <a:ext cx="3240000" cy="47736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GB" altLang="zh-CN" dirty="0"/>
          </a:p>
        </p:txBody>
      </p:sp>
      <p:sp>
        <p:nvSpPr>
          <p:cNvPr id="17" name="Picture Placeholder 16"/>
          <p:cNvSpPr>
            <a:spLocks noGrp="1"/>
          </p:cNvSpPr>
          <p:nvPr>
            <p:ph type="pic" sz="quarter" idx="11" hasCustomPrompt="1"/>
          </p:nvPr>
        </p:nvSpPr>
        <p:spPr>
          <a:xfrm>
            <a:off x="5360400" y="1544400"/>
            <a:ext cx="3240000" cy="4773600"/>
          </a:xfrm>
        </p:spPr>
        <p:txBody>
          <a:bodyPr anchor="ctr"/>
          <a:lstStyle>
            <a:lvl1pPr marL="0" indent="0" algn="ctr">
              <a:buNone/>
              <a:defRPr/>
            </a:lvl1pPr>
          </a:lstStyle>
          <a:p>
            <a:r>
              <a:rPr kumimoji="1" lang="zh-CN" altLang="en-US" dirty="0" smtClean="0"/>
              <a:t>图片</a:t>
            </a:r>
            <a:endParaRPr kumimoji="1" lang="zh-CN" altLang="en-US" dirty="0"/>
          </a:p>
        </p:txBody>
      </p:sp>
      <p:pic>
        <p:nvPicPr>
          <p:cNvPr id="9" name="Picture 3" descr="C:\Users\yanglina\Desktop\新建文件夹 (2)\B 应用部分-20.png"/>
          <p:cNvPicPr>
            <a:picLocks noChangeAspect="1" noChangeArrowheads="1"/>
          </p:cNvPicPr>
          <p:nvPr userDrawn="1"/>
        </p:nvPicPr>
        <p:blipFill>
          <a:blip r:embed="rId2" cstate="print"/>
          <a:srcRect t="-66667" b="-66667"/>
          <a:stretch>
            <a:fillRect/>
          </a:stretch>
        </p:blipFill>
        <p:spPr bwMode="auto">
          <a:xfrm>
            <a:off x="1785600" y="1068468"/>
            <a:ext cx="6814800" cy="45719"/>
          </a:xfrm>
          <a:prstGeom prst="rect">
            <a:avLst/>
          </a:prstGeom>
          <a:noFill/>
        </p:spPr>
      </p:pic>
      <p:pic>
        <p:nvPicPr>
          <p:cNvPr id="8" name="Picture 2" descr="C:\Users\yanglina\Desktop\新建文件夹 (2)\B 应用部分-16.png"/>
          <p:cNvPicPr>
            <a:picLocks noChangeAspect="1" noChangeArrowheads="1"/>
          </p:cNvPicPr>
          <p:nvPr userDrawn="1"/>
        </p:nvPicPr>
        <p:blipFill>
          <a:blip r:embed="rId3" cstate="print"/>
          <a:srcRect/>
          <a:stretch>
            <a:fillRect/>
          </a:stretch>
        </p:blipFill>
        <p:spPr bwMode="auto">
          <a:xfrm>
            <a:off x="604119" y="364128"/>
            <a:ext cx="643924" cy="727200"/>
          </a:xfrm>
          <a:prstGeom prst="rect">
            <a:avLst/>
          </a:prstGeom>
          <a:noFill/>
        </p:spPr>
      </p:pic>
    </p:spTree>
    <p:extLst>
      <p:ext uri="{BB962C8B-B14F-4D97-AF65-F5344CB8AC3E}">
        <p14:creationId xmlns:p14="http://schemas.microsoft.com/office/powerpoint/2010/main" val="14200204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页五">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94960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5076" y="360295"/>
            <a:ext cx="8599990" cy="1078571"/>
          </a:xfrm>
          <a:prstGeom prst="rect">
            <a:avLst/>
          </a:prstGeom>
        </p:spPr>
        <p:txBody>
          <a:bodyPr vert="horz" lIns="0" tIns="45720" rIns="0" bIns="45720" rtlCol="0" anchor="b">
            <a:normAutofit/>
          </a:bodyPr>
          <a:lstStyle/>
          <a:p>
            <a:r>
              <a:rPr lang="zh-CN" altLang="en-US" dirty="0" smtClean="0"/>
              <a:t>单击此处编辑母版标题样式</a:t>
            </a:r>
            <a:endParaRPr kumimoji="1" lang="zh-CN" altLang="en-US" dirty="0"/>
          </a:p>
        </p:txBody>
      </p:sp>
      <p:sp>
        <p:nvSpPr>
          <p:cNvPr id="3" name="Text Placeholder 2"/>
          <p:cNvSpPr>
            <a:spLocks noGrp="1"/>
          </p:cNvSpPr>
          <p:nvPr>
            <p:ph type="body" idx="1"/>
          </p:nvPr>
        </p:nvSpPr>
        <p:spPr>
          <a:xfrm>
            <a:off x="185076" y="1628988"/>
            <a:ext cx="8599990" cy="4500000"/>
          </a:xfrm>
          <a:prstGeom prst="rect">
            <a:avLst/>
          </a:prstGeom>
        </p:spPr>
        <p:txBody>
          <a:bodyPr vert="horz" lIns="0" tIns="0" rIns="91440" bIns="4680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GB" altLang="zh-CN" dirty="0"/>
          </a:p>
        </p:txBody>
      </p:sp>
      <p:sp>
        <p:nvSpPr>
          <p:cNvPr id="4" name="Date Placeholder 3"/>
          <p:cNvSpPr>
            <a:spLocks noGrp="1"/>
          </p:cNvSpPr>
          <p:nvPr>
            <p:ph type="dt" sz="half" idx="2"/>
          </p:nvPr>
        </p:nvSpPr>
        <p:spPr>
          <a:xfrm>
            <a:off x="185077" y="6495308"/>
            <a:ext cx="911382" cy="180000"/>
          </a:xfrm>
          <a:prstGeom prst="rect">
            <a:avLst/>
          </a:prstGeom>
        </p:spPr>
        <p:txBody>
          <a:bodyPr vert="horz" lIns="0" tIns="0" rIns="0" bIns="0" rtlCol="0" anchor="ctr" anchorCtr="0"/>
          <a:lstStyle>
            <a:lvl1pPr algn="l">
              <a:defRPr sz="800">
                <a:solidFill>
                  <a:schemeClr val="tx1">
                    <a:tint val="75000"/>
                  </a:schemeClr>
                </a:solidFill>
                <a:latin typeface="Verdana"/>
                <a:ea typeface="黑体"/>
              </a:defRPr>
            </a:lvl1pPr>
          </a:lstStyle>
          <a:p>
            <a:endParaRPr kumimoji="1" lang="zh-CN" altLang="en-US" dirty="0"/>
          </a:p>
        </p:txBody>
      </p:sp>
      <p:sp>
        <p:nvSpPr>
          <p:cNvPr id="5" name="Footer Placeholder 4"/>
          <p:cNvSpPr>
            <a:spLocks noGrp="1"/>
          </p:cNvSpPr>
          <p:nvPr>
            <p:ph type="ftr" sz="quarter" idx="3"/>
          </p:nvPr>
        </p:nvSpPr>
        <p:spPr>
          <a:xfrm>
            <a:off x="1096458" y="6495308"/>
            <a:ext cx="6261502" cy="180000"/>
          </a:xfrm>
          <a:prstGeom prst="rect">
            <a:avLst/>
          </a:prstGeom>
        </p:spPr>
        <p:txBody>
          <a:bodyPr vert="horz" lIns="0" tIns="45720" rIns="0" bIns="45720" rtlCol="0" anchor="ctr" anchorCtr="0"/>
          <a:lstStyle>
            <a:lvl1pPr algn="l">
              <a:defRPr sz="800">
                <a:solidFill>
                  <a:schemeClr val="tx1">
                    <a:tint val="75000"/>
                  </a:schemeClr>
                </a:solidFill>
                <a:latin typeface="Verdana"/>
                <a:ea typeface="黑体"/>
              </a:defRPr>
            </a:lvl1pPr>
          </a:lstStyle>
          <a:p>
            <a:endParaRPr kumimoji="1" lang="zh-CN" altLang="en-US" dirty="0"/>
          </a:p>
        </p:txBody>
      </p:sp>
      <p:sp>
        <p:nvSpPr>
          <p:cNvPr id="6" name="Slide Number Placeholder 5"/>
          <p:cNvSpPr>
            <a:spLocks noGrp="1"/>
          </p:cNvSpPr>
          <p:nvPr>
            <p:ph type="sldNum" sz="quarter" idx="4"/>
          </p:nvPr>
        </p:nvSpPr>
        <p:spPr>
          <a:xfrm>
            <a:off x="8242714" y="6495308"/>
            <a:ext cx="542352" cy="180000"/>
          </a:xfrm>
          <a:prstGeom prst="rect">
            <a:avLst/>
          </a:prstGeom>
        </p:spPr>
        <p:txBody>
          <a:bodyPr vert="horz" lIns="0" tIns="45720" rIns="0" bIns="45720" rtlCol="0" anchor="ctr"/>
          <a:lstStyle>
            <a:lvl1pPr algn="r">
              <a:defRPr sz="800" baseline="0">
                <a:solidFill>
                  <a:schemeClr val="tx1">
                    <a:tint val="75000"/>
                  </a:schemeClr>
                </a:solidFill>
                <a:latin typeface="Verdana"/>
                <a:ea typeface="黑体"/>
              </a:defRPr>
            </a:lvl1pPr>
          </a:lstStyle>
          <a:p>
            <a:fld id="{4FCC92B0-A582-4240-A15C-F267649DA5B9}" type="slidenum">
              <a:rPr kumimoji="1" lang="zh-CN" altLang="en-US" smtClean="0"/>
              <a:pPr/>
              <a:t>‹#›</a:t>
            </a:fld>
            <a:endParaRPr kumimoji="1" lang="zh-CN" altLang="en-US" dirty="0"/>
          </a:p>
        </p:txBody>
      </p:sp>
    </p:spTree>
    <p:extLst>
      <p:ext uri="{BB962C8B-B14F-4D97-AF65-F5344CB8AC3E}">
        <p14:creationId xmlns:p14="http://schemas.microsoft.com/office/powerpoint/2010/main" val="892802820"/>
      </p:ext>
    </p:extLst>
  </p:cSld>
  <p:clrMap bg1="lt1" tx1="dk1" bg2="lt2" tx2="dk2" accent1="accent1" accent2="accent2" accent3="accent3" accent4="accent4" accent5="accent5" accent6="accent6" hlink="hlink" folHlink="folHlink"/>
  <p:sldLayoutIdLst>
    <p:sldLayoutId id="2147483671" r:id="rId1"/>
    <p:sldLayoutId id="2147483649" r:id="rId2"/>
    <p:sldLayoutId id="2147483673" r:id="rId3"/>
    <p:sldLayoutId id="2147483662" r:id="rId4"/>
    <p:sldLayoutId id="2147483650" r:id="rId5"/>
    <p:sldLayoutId id="2147483657" r:id="rId6"/>
    <p:sldLayoutId id="2147483664" r:id="rId7"/>
    <p:sldLayoutId id="2147483663" r:id="rId8"/>
    <p:sldLayoutId id="2147483651" r:id="rId9"/>
    <p:sldLayoutId id="2147483665" r:id="rId10"/>
    <p:sldLayoutId id="2147483672" r:id="rId11"/>
  </p:sldLayoutIdLst>
  <p:hf hdr="0"/>
  <p:txStyles>
    <p:titleStyle>
      <a:lvl1pPr algn="l" defTabSz="457200" rtl="0" eaLnBrk="1" latinLnBrk="0" hangingPunct="1">
        <a:spcBef>
          <a:spcPct val="0"/>
        </a:spcBef>
        <a:buNone/>
        <a:defRPr sz="3500" b="0" i="0" kern="1200" cap="small">
          <a:solidFill>
            <a:schemeClr val="tx1"/>
          </a:solidFill>
          <a:latin typeface="微软雅黑" pitchFamily="34" charset="-122"/>
          <a:ea typeface="微软雅黑" pitchFamily="34" charset="-122"/>
          <a:cs typeface="+mj-cs"/>
        </a:defRPr>
      </a:lvl1pPr>
    </p:titleStyle>
    <p:bodyStyle>
      <a:lvl1pPr marL="342900" indent="-342900" algn="l" defTabSz="457200" rtl="0" eaLnBrk="1" latinLnBrk="0" hangingPunct="1">
        <a:spcBef>
          <a:spcPct val="20000"/>
        </a:spcBef>
        <a:buFont typeface="Arial"/>
        <a:buChar char="•"/>
        <a:defRPr sz="2100" kern="1200">
          <a:solidFill>
            <a:schemeClr val="tx1"/>
          </a:solidFill>
          <a:latin typeface="微软雅黑" pitchFamily="34" charset="-122"/>
          <a:ea typeface="微软雅黑" pitchFamily="34" charset="-122"/>
          <a:cs typeface="+mn-cs"/>
        </a:defRPr>
      </a:lvl1pPr>
      <a:lvl2pPr marL="742950" indent="-285750" algn="l" defTabSz="457200" rtl="0" eaLnBrk="1" latinLnBrk="0" hangingPunct="1">
        <a:spcBef>
          <a:spcPct val="20000"/>
        </a:spcBef>
        <a:buFont typeface="Arial"/>
        <a:buChar char="–"/>
        <a:defRPr sz="1900" kern="1200">
          <a:solidFill>
            <a:schemeClr val="tx1"/>
          </a:solidFill>
          <a:latin typeface="微软雅黑" pitchFamily="34" charset="-122"/>
          <a:ea typeface="微软雅黑" pitchFamily="34" charset="-122"/>
          <a:cs typeface="+mn-cs"/>
        </a:defRPr>
      </a:lvl2pPr>
      <a:lvl3pPr marL="1143000" indent="-228600" algn="l" defTabSz="457200" rtl="0" eaLnBrk="1" latinLnBrk="0" hangingPunct="1">
        <a:spcBef>
          <a:spcPct val="20000"/>
        </a:spcBef>
        <a:buFont typeface="Arial"/>
        <a:buChar char="•"/>
        <a:defRPr sz="1700" kern="1200">
          <a:solidFill>
            <a:schemeClr val="tx1"/>
          </a:solidFill>
          <a:latin typeface="微软雅黑" pitchFamily="34" charset="-122"/>
          <a:ea typeface="微软雅黑" pitchFamily="34" charset="-122"/>
          <a:cs typeface="+mn-cs"/>
        </a:defRPr>
      </a:lvl3pPr>
      <a:lvl4pPr marL="1600200" indent="-228600" algn="l" defTabSz="457200" rtl="0" eaLnBrk="1" latinLnBrk="0" hangingPunct="1">
        <a:spcBef>
          <a:spcPct val="20000"/>
        </a:spcBef>
        <a:buFont typeface="Arial"/>
        <a:buChar char="–"/>
        <a:defRPr sz="1500" kern="1200">
          <a:solidFill>
            <a:schemeClr val="tx1"/>
          </a:solidFill>
          <a:latin typeface="微软雅黑" pitchFamily="34" charset="-122"/>
          <a:ea typeface="微软雅黑" pitchFamily="34" charset="-122"/>
          <a:cs typeface="+mn-cs"/>
        </a:defRPr>
      </a:lvl4pPr>
      <a:lvl5pPr marL="2057400" indent="-228600" algn="l" defTabSz="457200" rtl="0" eaLnBrk="1" latinLnBrk="0" hangingPunct="1">
        <a:spcBef>
          <a:spcPct val="20000"/>
        </a:spcBef>
        <a:buFont typeface="Arial"/>
        <a:buChar char="»"/>
        <a:defRPr sz="1300" kern="1200">
          <a:solidFill>
            <a:schemeClr val="tx1"/>
          </a:solidFill>
          <a:latin typeface="微软雅黑" pitchFamily="34" charset="-122"/>
          <a:ea typeface="微软雅黑" pitchFamily="34" charset="-122"/>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E1EC97-026F-4A1E-A280-787089E66C4D}" type="datetimeFigureOut">
              <a:rPr lang="zh-CN" altLang="en-US" smtClean="0"/>
              <a:pPr/>
              <a:t>2021/11/19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1DF4B9-C4F2-4949-ADFB-0B77EC4B2D92}" type="slidenum">
              <a:rPr lang="zh-CN" altLang="en-US" smtClean="0"/>
              <a:pPr/>
              <a:t>‹#›</a:t>
            </a:fld>
            <a:endParaRPr lang="zh-CN" altLang="en-US"/>
          </a:p>
        </p:txBody>
      </p:sp>
    </p:spTree>
    <p:extLst>
      <p:ext uri="{BB962C8B-B14F-4D97-AF65-F5344CB8AC3E}">
        <p14:creationId xmlns:p14="http://schemas.microsoft.com/office/powerpoint/2010/main" val="4108645965"/>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p:txBody>
          <a:bodyPr>
            <a:normAutofit/>
          </a:bodyPr>
          <a:lstStyle/>
          <a:p>
            <a:r>
              <a:rPr lang="zh-CN" altLang="en-US" sz="4400" b="1" dirty="0" smtClean="0">
                <a:latin typeface="+mj-ea"/>
                <a:ea typeface="+mj-ea"/>
              </a:rPr>
              <a:t>走进友邻有爱物业</a:t>
            </a:r>
            <a:endParaRPr lang="zh-CN" altLang="en-US" sz="4400" b="1" dirty="0">
              <a:latin typeface="+mj-ea"/>
              <a:ea typeface="+mj-ea"/>
            </a:endParaRPr>
          </a:p>
        </p:txBody>
      </p:sp>
      <p:sp>
        <p:nvSpPr>
          <p:cNvPr id="3" name="文本占位符 2"/>
          <p:cNvSpPr>
            <a:spLocks noGrp="1"/>
          </p:cNvSpPr>
          <p:nvPr>
            <p:ph type="body" sz="quarter" idx="10"/>
          </p:nvPr>
        </p:nvSpPr>
        <p:spPr/>
        <p:txBody>
          <a:bodyPr/>
          <a:lstStyle/>
          <a:p>
            <a:r>
              <a:rPr lang="en-US" altLang="zh-CN" dirty="0" smtClean="0"/>
              <a:t>2021</a:t>
            </a:r>
            <a:r>
              <a:rPr lang="zh-CN" altLang="en-US" dirty="0" smtClean="0"/>
              <a:t>年</a:t>
            </a:r>
            <a:r>
              <a:rPr lang="en-US" altLang="zh-CN" dirty="0" smtClean="0"/>
              <a:t>10</a:t>
            </a:r>
            <a:r>
              <a:rPr lang="zh-CN" altLang="en-US" dirty="0" smtClean="0"/>
              <a:t>月</a:t>
            </a:r>
            <a:endParaRPr lang="zh-CN" altLang="en-US" dirty="0"/>
          </a:p>
        </p:txBody>
      </p:sp>
    </p:spTree>
    <p:extLst>
      <p:ext uri="{BB962C8B-B14F-4D97-AF65-F5344CB8AC3E}">
        <p14:creationId xmlns:p14="http://schemas.microsoft.com/office/powerpoint/2010/main" val="28109598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b="1" dirty="0" smtClean="0"/>
              <a:t>课程大纲</a:t>
            </a:r>
            <a:endParaRPr lang="zh-CN" altLang="en-US" sz="2800" b="1" dirty="0"/>
          </a:p>
        </p:txBody>
      </p:sp>
      <p:grpSp>
        <p:nvGrpSpPr>
          <p:cNvPr id="4" name="Group 10"/>
          <p:cNvGrpSpPr>
            <a:grpSpLocks/>
          </p:cNvGrpSpPr>
          <p:nvPr/>
        </p:nvGrpSpPr>
        <p:grpSpPr bwMode="auto">
          <a:xfrm>
            <a:off x="895350" y="2202192"/>
            <a:ext cx="2005013" cy="706438"/>
            <a:chOff x="4397" y="1430"/>
            <a:chExt cx="1005" cy="960"/>
          </a:xfrm>
          <a:solidFill>
            <a:srgbClr val="DD151A"/>
          </a:solidFill>
        </p:grpSpPr>
        <p:sp>
          <p:nvSpPr>
            <p:cNvPr id="5" name="AutoShape 12"/>
            <p:cNvSpPr>
              <a:spLocks noChangeArrowheads="1"/>
            </p:cNvSpPr>
            <p:nvPr/>
          </p:nvSpPr>
          <p:spPr bwMode="gray">
            <a:xfrm>
              <a:off x="4407" y="1441"/>
              <a:ext cx="978" cy="934"/>
            </a:xfrm>
            <a:prstGeom prst="homePlate">
              <a:avLst>
                <a:gd name="adj" fmla="val 26178"/>
              </a:avLst>
            </a:prstGeom>
            <a:grpFill/>
            <a:ln w="9525" algn="ctr">
              <a:noFill/>
              <a:miter lim="800000"/>
              <a:headEnd/>
              <a:tailEnd/>
            </a:ln>
          </p:spPr>
          <p:txBody>
            <a:bodyPr wrap="none" anchor="ctr"/>
            <a:lstStyle/>
            <a:p>
              <a:pPr fontAlgn="auto">
                <a:spcBef>
                  <a:spcPts val="0"/>
                </a:spcBef>
                <a:spcAft>
                  <a:spcPts val="0"/>
                </a:spcAft>
                <a:defRPr/>
              </a:pPr>
              <a:endParaRPr lang="zh-CN" altLang="zh-CN" sz="2100" b="1" kern="0" dirty="0">
                <a:solidFill>
                  <a:schemeClr val="bg1">
                    <a:lumMod val="85000"/>
                  </a:schemeClr>
                </a:solidFill>
                <a:latin typeface="微软雅黑" pitchFamily="34" charset="-122"/>
                <a:ea typeface="微软雅黑" pitchFamily="34" charset="-122"/>
              </a:endParaRPr>
            </a:p>
          </p:txBody>
        </p:sp>
        <p:sp>
          <p:nvSpPr>
            <p:cNvPr id="6" name="AutoShape 11"/>
            <p:cNvSpPr>
              <a:spLocks noChangeArrowheads="1"/>
            </p:cNvSpPr>
            <p:nvPr/>
          </p:nvSpPr>
          <p:spPr bwMode="gray">
            <a:xfrm>
              <a:off x="4397" y="1430"/>
              <a:ext cx="1005" cy="960"/>
            </a:xfrm>
            <a:prstGeom prst="homePlate">
              <a:avLst>
                <a:gd name="adj" fmla="val 26172"/>
              </a:avLst>
            </a:prstGeom>
            <a:grpFill/>
            <a:ln w="9525" algn="ctr">
              <a:noFill/>
              <a:miter lim="800000"/>
              <a:headEnd/>
              <a:tailEnd/>
            </a:ln>
          </p:spPr>
          <p:txBody>
            <a:bodyPr wrap="none" anchor="ctr"/>
            <a:lstStyle/>
            <a:p>
              <a:pPr fontAlgn="auto">
                <a:spcBef>
                  <a:spcPts val="0"/>
                </a:spcBef>
                <a:spcAft>
                  <a:spcPts val="0"/>
                </a:spcAft>
                <a:defRPr/>
              </a:pPr>
              <a:r>
                <a:rPr lang="zh-CN" altLang="en-US" sz="2100" b="1" kern="0" dirty="0">
                  <a:solidFill>
                    <a:schemeClr val="bg1">
                      <a:lumMod val="75000"/>
                    </a:schemeClr>
                  </a:solidFill>
                  <a:latin typeface="微软雅黑" pitchFamily="34" charset="-122"/>
                  <a:ea typeface="微软雅黑" pitchFamily="34" charset="-122"/>
                  <a:cs typeface="Arial" pitchFamily="34" charset="0"/>
                </a:rPr>
                <a:t>第一单元</a:t>
              </a:r>
              <a:endParaRPr lang="zh-CN" altLang="zh-CN" sz="2100" b="1" kern="0" dirty="0">
                <a:solidFill>
                  <a:schemeClr val="bg1">
                    <a:lumMod val="75000"/>
                  </a:schemeClr>
                </a:solidFill>
                <a:latin typeface="微软雅黑" pitchFamily="34" charset="-122"/>
                <a:ea typeface="微软雅黑" pitchFamily="34" charset="-122"/>
                <a:cs typeface="Arial" pitchFamily="34" charset="0"/>
              </a:endParaRPr>
            </a:p>
          </p:txBody>
        </p:sp>
      </p:grpSp>
      <p:grpSp>
        <p:nvGrpSpPr>
          <p:cNvPr id="7" name="组合 23"/>
          <p:cNvGrpSpPr>
            <a:grpSpLocks/>
          </p:cNvGrpSpPr>
          <p:nvPr/>
        </p:nvGrpSpPr>
        <p:grpSpPr bwMode="auto">
          <a:xfrm>
            <a:off x="2757488" y="2211717"/>
            <a:ext cx="5305425" cy="693738"/>
            <a:chOff x="2925728" y="1741784"/>
            <a:chExt cx="5245468" cy="1074768"/>
          </a:xfrm>
        </p:grpSpPr>
        <p:sp>
          <p:nvSpPr>
            <p:cNvPr id="8" name="燕尾形 7"/>
            <p:cNvSpPr/>
            <p:nvPr/>
          </p:nvSpPr>
          <p:spPr>
            <a:xfrm>
              <a:off x="2925728" y="1741784"/>
              <a:ext cx="5245468" cy="1072308"/>
            </a:xfrm>
            <a:prstGeom prst="chevron">
              <a:avLst>
                <a:gd name="adj" fmla="val 27471"/>
              </a:avLst>
            </a:prstGeom>
            <a:solidFill>
              <a:srgbClr val="EEECE1"/>
            </a:solidFill>
            <a:ln w="25400" cap="flat" cmpd="sng" algn="ctr">
              <a:noFill/>
              <a:prstDash val="solid"/>
            </a:ln>
            <a:effectLst/>
          </p:spPr>
          <p:txBody>
            <a:bodyPr anchor="ctr"/>
            <a:lstStyle/>
            <a:p>
              <a:pPr algn="ctr" fontAlgn="auto">
                <a:spcBef>
                  <a:spcPts val="0"/>
                </a:spcBef>
                <a:spcAft>
                  <a:spcPts val="0"/>
                </a:spcAft>
                <a:defRPr/>
              </a:pPr>
              <a:endParaRPr lang="zh-CN" altLang="en-US" sz="2100" b="1" kern="0" dirty="0">
                <a:solidFill>
                  <a:schemeClr val="bg1">
                    <a:lumMod val="85000"/>
                  </a:schemeClr>
                </a:solidFill>
                <a:latin typeface="微软雅黑" pitchFamily="34" charset="-122"/>
                <a:ea typeface="微软雅黑" pitchFamily="34" charset="-122"/>
                <a:cs typeface="Arial" pitchFamily="34" charset="0"/>
              </a:endParaRPr>
            </a:p>
          </p:txBody>
        </p:sp>
        <p:sp>
          <p:nvSpPr>
            <p:cNvPr id="9" name="燕尾形 8"/>
            <p:cNvSpPr/>
            <p:nvPr/>
          </p:nvSpPr>
          <p:spPr>
            <a:xfrm>
              <a:off x="3842351" y="1744244"/>
              <a:ext cx="4316289" cy="1072308"/>
            </a:xfrm>
            <a:prstGeom prst="chevron">
              <a:avLst>
                <a:gd name="adj" fmla="val 0"/>
              </a:avLst>
            </a:prstGeom>
            <a:solidFill>
              <a:srgbClr val="EEECE1"/>
            </a:solidFill>
            <a:ln w="25400" cap="flat" cmpd="sng" algn="ctr">
              <a:noFill/>
              <a:prstDash val="solid"/>
            </a:ln>
            <a:effectLst/>
          </p:spPr>
          <p:txBody>
            <a:bodyPr anchor="ctr"/>
            <a:lstStyle/>
            <a:p>
              <a:pPr algn="ctr" fontAlgn="auto">
                <a:spcBef>
                  <a:spcPts val="0"/>
                </a:spcBef>
                <a:spcAft>
                  <a:spcPts val="0"/>
                </a:spcAft>
                <a:defRPr/>
              </a:pPr>
              <a:endParaRPr lang="zh-CN" altLang="en-US" sz="2100" b="1" kern="0" dirty="0">
                <a:solidFill>
                  <a:schemeClr val="bg1">
                    <a:lumMod val="85000"/>
                  </a:schemeClr>
                </a:solidFill>
                <a:latin typeface="微软雅黑" pitchFamily="34" charset="-122"/>
                <a:ea typeface="微软雅黑" pitchFamily="34" charset="-122"/>
                <a:cs typeface="Arial" pitchFamily="34" charset="0"/>
              </a:endParaRPr>
            </a:p>
          </p:txBody>
        </p:sp>
      </p:grpSp>
      <p:sp>
        <p:nvSpPr>
          <p:cNvPr id="10" name="TextBox 9"/>
          <p:cNvSpPr txBox="1"/>
          <p:nvPr/>
        </p:nvSpPr>
        <p:spPr>
          <a:xfrm>
            <a:off x="2995613" y="2330780"/>
            <a:ext cx="4200525" cy="427037"/>
          </a:xfrm>
          <a:prstGeom prst="rect">
            <a:avLst/>
          </a:prstGeom>
          <a:noFill/>
        </p:spPr>
        <p:txBody>
          <a:bodyPr lIns="86457" tIns="43228" rIns="86457" bIns="43228">
            <a:spAutoFit/>
          </a:bodyPr>
          <a:lstStyle/>
          <a:p>
            <a:pPr marL="0" lvl="1" fontAlgn="auto">
              <a:spcBef>
                <a:spcPts val="0"/>
              </a:spcBef>
              <a:spcAft>
                <a:spcPts val="0"/>
              </a:spcAft>
              <a:defRPr/>
            </a:pPr>
            <a:r>
              <a:rPr lang="zh-CN" altLang="en-US" sz="2100" b="1" kern="0" dirty="0">
                <a:solidFill>
                  <a:schemeClr val="bg1">
                    <a:lumMod val="85000"/>
                  </a:schemeClr>
                </a:solidFill>
                <a:latin typeface="微软雅黑" pitchFamily="34" charset="-122"/>
                <a:ea typeface="微软雅黑" pitchFamily="34" charset="-122"/>
                <a:cs typeface="Arial" pitchFamily="34" charset="0"/>
              </a:rPr>
              <a:t>公司简介</a:t>
            </a:r>
            <a:endParaRPr lang="en-US" altLang="zh-CN" sz="2100" b="1" kern="0" dirty="0">
              <a:solidFill>
                <a:schemeClr val="bg1">
                  <a:lumMod val="85000"/>
                </a:schemeClr>
              </a:solidFill>
              <a:latin typeface="微软雅黑" pitchFamily="34" charset="-122"/>
              <a:ea typeface="微软雅黑" pitchFamily="34" charset="-122"/>
              <a:cs typeface="Arial" pitchFamily="34" charset="0"/>
            </a:endParaRPr>
          </a:p>
        </p:txBody>
      </p:sp>
      <p:grpSp>
        <p:nvGrpSpPr>
          <p:cNvPr id="11" name="组合 7"/>
          <p:cNvGrpSpPr>
            <a:grpSpLocks/>
          </p:cNvGrpSpPr>
          <p:nvPr/>
        </p:nvGrpSpPr>
        <p:grpSpPr bwMode="auto">
          <a:xfrm>
            <a:off x="2774950" y="3029280"/>
            <a:ext cx="5305425" cy="695325"/>
            <a:chOff x="2925728" y="1741784"/>
            <a:chExt cx="5245468" cy="1074768"/>
          </a:xfrm>
        </p:grpSpPr>
        <p:sp>
          <p:nvSpPr>
            <p:cNvPr id="12" name="燕尾形 11"/>
            <p:cNvSpPr/>
            <p:nvPr/>
          </p:nvSpPr>
          <p:spPr>
            <a:xfrm>
              <a:off x="2925728" y="1741784"/>
              <a:ext cx="5245468" cy="1072313"/>
            </a:xfrm>
            <a:prstGeom prst="chevron">
              <a:avLst>
                <a:gd name="adj" fmla="val 27471"/>
              </a:avLst>
            </a:prstGeom>
            <a:solidFill>
              <a:srgbClr val="EEECE1"/>
            </a:solidFill>
            <a:ln w="25400" cap="flat" cmpd="sng" algn="ctr">
              <a:noFill/>
              <a:prstDash val="solid"/>
            </a:ln>
            <a:effectLst/>
          </p:spPr>
          <p:txBody>
            <a:bodyPr anchor="ctr"/>
            <a:lstStyle/>
            <a:p>
              <a:pPr algn="ctr" fontAlgn="auto">
                <a:spcBef>
                  <a:spcPts val="0"/>
                </a:spcBef>
                <a:spcAft>
                  <a:spcPts val="0"/>
                </a:spcAft>
                <a:defRPr/>
              </a:pPr>
              <a:endParaRPr lang="zh-CN" altLang="en-US" sz="2100" b="1" kern="0" dirty="0">
                <a:solidFill>
                  <a:schemeClr val="bg1">
                    <a:lumMod val="75000"/>
                  </a:schemeClr>
                </a:solidFill>
                <a:latin typeface="微软雅黑" pitchFamily="34" charset="-122"/>
                <a:ea typeface="微软雅黑" pitchFamily="34" charset="-122"/>
                <a:cs typeface="Arial" pitchFamily="34" charset="0"/>
              </a:endParaRPr>
            </a:p>
          </p:txBody>
        </p:sp>
        <p:sp>
          <p:nvSpPr>
            <p:cNvPr id="13" name="燕尾形 9"/>
            <p:cNvSpPr/>
            <p:nvPr/>
          </p:nvSpPr>
          <p:spPr>
            <a:xfrm>
              <a:off x="3843921" y="1744237"/>
              <a:ext cx="4314719" cy="1072315"/>
            </a:xfrm>
            <a:prstGeom prst="chevron">
              <a:avLst>
                <a:gd name="adj" fmla="val 0"/>
              </a:avLst>
            </a:prstGeom>
            <a:solidFill>
              <a:srgbClr val="EEECE1"/>
            </a:solidFill>
            <a:ln w="25400" cap="flat" cmpd="sng" algn="ctr">
              <a:noFill/>
              <a:prstDash val="solid"/>
            </a:ln>
            <a:effectLst/>
          </p:spPr>
          <p:txBody>
            <a:bodyPr anchor="ctr"/>
            <a:lstStyle/>
            <a:p>
              <a:pPr algn="ctr" fontAlgn="auto">
                <a:spcBef>
                  <a:spcPts val="0"/>
                </a:spcBef>
                <a:spcAft>
                  <a:spcPts val="0"/>
                </a:spcAft>
                <a:defRPr/>
              </a:pPr>
              <a:endParaRPr lang="zh-CN" altLang="en-US" sz="2100" b="1" kern="0" dirty="0">
                <a:solidFill>
                  <a:schemeClr val="bg1">
                    <a:lumMod val="75000"/>
                  </a:schemeClr>
                </a:solidFill>
                <a:latin typeface="微软雅黑" pitchFamily="34" charset="-122"/>
                <a:ea typeface="微软雅黑" pitchFamily="34" charset="-122"/>
                <a:cs typeface="Arial" pitchFamily="34" charset="0"/>
              </a:endParaRPr>
            </a:p>
          </p:txBody>
        </p:sp>
      </p:grpSp>
      <p:sp>
        <p:nvSpPr>
          <p:cNvPr id="14" name="TextBox 13"/>
          <p:cNvSpPr txBox="1"/>
          <p:nvPr/>
        </p:nvSpPr>
        <p:spPr>
          <a:xfrm>
            <a:off x="3036888" y="3192792"/>
            <a:ext cx="3630612" cy="411163"/>
          </a:xfrm>
          <a:prstGeom prst="rect">
            <a:avLst/>
          </a:prstGeom>
          <a:noFill/>
        </p:spPr>
        <p:txBody>
          <a:bodyPr lIns="86457" tIns="43228" rIns="86457" bIns="43228">
            <a:spAutoFit/>
          </a:bodyPr>
          <a:lstStyle/>
          <a:p>
            <a:pPr marL="0" lvl="1" fontAlgn="auto">
              <a:spcBef>
                <a:spcPts val="0"/>
              </a:spcBef>
              <a:spcAft>
                <a:spcPts val="0"/>
              </a:spcAft>
              <a:defRPr/>
            </a:pPr>
            <a:r>
              <a:rPr lang="zh-CN" altLang="en-US" sz="2100" b="1" kern="0">
                <a:latin typeface="微软雅黑" pitchFamily="34" charset="-122"/>
                <a:ea typeface="微软雅黑" pitchFamily="34" charset="-122"/>
                <a:cs typeface="Arial" pitchFamily="34" charset="0"/>
              </a:rPr>
              <a:t>公</a:t>
            </a:r>
            <a:r>
              <a:rPr lang="zh-CN" altLang="en-US" sz="2100" b="1" kern="0" smtClean="0">
                <a:latin typeface="微软雅黑" pitchFamily="34" charset="-122"/>
                <a:ea typeface="微软雅黑" pitchFamily="34" charset="-122"/>
                <a:cs typeface="Arial" pitchFamily="34" charset="0"/>
              </a:rPr>
              <a:t>司文化</a:t>
            </a:r>
            <a:endParaRPr lang="en-US" altLang="zh-CN" sz="2100" b="1" kern="0" dirty="0">
              <a:latin typeface="微软雅黑" pitchFamily="34" charset="-122"/>
              <a:ea typeface="微软雅黑" pitchFamily="34" charset="-122"/>
              <a:cs typeface="Arial" pitchFamily="34" charset="0"/>
            </a:endParaRPr>
          </a:p>
        </p:txBody>
      </p:sp>
      <p:grpSp>
        <p:nvGrpSpPr>
          <p:cNvPr id="15" name="Group 10"/>
          <p:cNvGrpSpPr>
            <a:grpSpLocks/>
          </p:cNvGrpSpPr>
          <p:nvPr/>
        </p:nvGrpSpPr>
        <p:grpSpPr bwMode="auto">
          <a:xfrm>
            <a:off x="915988" y="3032455"/>
            <a:ext cx="2003425" cy="706437"/>
            <a:chOff x="4397" y="1430"/>
            <a:chExt cx="1005" cy="960"/>
          </a:xfrm>
          <a:solidFill>
            <a:srgbClr val="DD151A"/>
          </a:solidFill>
        </p:grpSpPr>
        <p:sp>
          <p:nvSpPr>
            <p:cNvPr id="16" name="AutoShape 12"/>
            <p:cNvSpPr>
              <a:spLocks noChangeArrowheads="1"/>
            </p:cNvSpPr>
            <p:nvPr/>
          </p:nvSpPr>
          <p:spPr bwMode="gray">
            <a:xfrm>
              <a:off x="4407" y="1441"/>
              <a:ext cx="978" cy="934"/>
            </a:xfrm>
            <a:prstGeom prst="homePlate">
              <a:avLst>
                <a:gd name="adj" fmla="val 26178"/>
              </a:avLst>
            </a:prstGeom>
            <a:grpFill/>
            <a:ln w="9525" algn="ctr">
              <a:noFill/>
              <a:miter lim="800000"/>
              <a:headEnd/>
              <a:tailEnd/>
            </a:ln>
          </p:spPr>
          <p:txBody>
            <a:bodyPr wrap="none" anchor="ctr"/>
            <a:lstStyle/>
            <a:p>
              <a:pPr fontAlgn="auto">
                <a:spcBef>
                  <a:spcPts val="0"/>
                </a:spcBef>
                <a:spcAft>
                  <a:spcPts val="0"/>
                </a:spcAft>
                <a:defRPr/>
              </a:pPr>
              <a:endParaRPr lang="zh-CN" altLang="zh-CN" sz="2100" b="1" kern="0" dirty="0">
                <a:solidFill>
                  <a:schemeClr val="bg1">
                    <a:lumMod val="75000"/>
                  </a:schemeClr>
                </a:solidFill>
                <a:latin typeface="微软雅黑" pitchFamily="34" charset="-122"/>
                <a:ea typeface="微软雅黑" pitchFamily="34" charset="-122"/>
              </a:endParaRPr>
            </a:p>
          </p:txBody>
        </p:sp>
        <p:sp>
          <p:nvSpPr>
            <p:cNvPr id="17" name="AutoShape 11"/>
            <p:cNvSpPr>
              <a:spLocks noChangeArrowheads="1"/>
            </p:cNvSpPr>
            <p:nvPr/>
          </p:nvSpPr>
          <p:spPr bwMode="gray">
            <a:xfrm>
              <a:off x="4397" y="1430"/>
              <a:ext cx="1005" cy="960"/>
            </a:xfrm>
            <a:prstGeom prst="homePlate">
              <a:avLst>
                <a:gd name="adj" fmla="val 26172"/>
              </a:avLst>
            </a:prstGeom>
            <a:grpFill/>
            <a:ln w="9525" algn="ctr">
              <a:noFill/>
              <a:miter lim="800000"/>
              <a:headEnd/>
              <a:tailEnd/>
            </a:ln>
          </p:spPr>
          <p:txBody>
            <a:bodyPr wrap="none" anchor="ctr"/>
            <a:lstStyle/>
            <a:p>
              <a:pPr fontAlgn="auto">
                <a:spcBef>
                  <a:spcPts val="0"/>
                </a:spcBef>
                <a:spcAft>
                  <a:spcPts val="0"/>
                </a:spcAft>
                <a:defRPr/>
              </a:pPr>
              <a:r>
                <a:rPr lang="zh-CN" altLang="en-US" sz="2100" b="1" kern="0" dirty="0">
                  <a:solidFill>
                    <a:schemeClr val="bg1"/>
                  </a:solidFill>
                  <a:latin typeface="微软雅黑" pitchFamily="34" charset="-122"/>
                  <a:ea typeface="微软雅黑" pitchFamily="34" charset="-122"/>
                  <a:cs typeface="Arial" pitchFamily="34" charset="0"/>
                </a:rPr>
                <a:t>第二单元</a:t>
              </a:r>
              <a:endParaRPr lang="zh-CN" altLang="zh-CN" sz="2100" b="1" kern="0" dirty="0">
                <a:solidFill>
                  <a:schemeClr val="bg1"/>
                </a:solidFill>
                <a:latin typeface="微软雅黑" pitchFamily="34" charset="-122"/>
                <a:ea typeface="微软雅黑" pitchFamily="34" charset="-122"/>
                <a:cs typeface="Arial" pitchFamily="34" charset="0"/>
              </a:endParaRPr>
            </a:p>
          </p:txBody>
        </p:sp>
      </p:grpSp>
    </p:spTree>
    <p:extLst>
      <p:ext uri="{BB962C8B-B14F-4D97-AF65-F5344CB8AC3E}">
        <p14:creationId xmlns:p14="http://schemas.microsoft.com/office/powerpoint/2010/main" val="20493367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示 5"/>
          <p:cNvGraphicFramePr/>
          <p:nvPr>
            <p:extLst>
              <p:ext uri="{D42A27DB-BD31-4B8C-83A1-F6EECF244321}">
                <p14:modId xmlns:p14="http://schemas.microsoft.com/office/powerpoint/2010/main" val="1397121037"/>
              </p:ext>
            </p:extLst>
          </p:nvPr>
        </p:nvGraphicFramePr>
        <p:xfrm>
          <a:off x="683568" y="1033145"/>
          <a:ext cx="7632848" cy="48245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矩形 6"/>
          <p:cNvSpPr/>
          <p:nvPr/>
        </p:nvSpPr>
        <p:spPr>
          <a:xfrm>
            <a:off x="1572052" y="999897"/>
            <a:ext cx="1415772" cy="461665"/>
          </a:xfrm>
          <a:prstGeom prst="rect">
            <a:avLst/>
          </a:prstGeom>
          <a:noFill/>
        </p:spPr>
        <p:txBody>
          <a:bodyPr wrap="none">
            <a:spAutoFit/>
          </a:bodyPr>
          <a:lstStyle/>
          <a:p>
            <a:pPr algn="ctr">
              <a:defRPr/>
            </a:pPr>
            <a:r>
              <a:rPr lang="zh-CN" altLang="en-US" sz="24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panose="02010609060101010101" pitchFamily="49" charset="-122"/>
                <a:ea typeface="黑体" panose="02010609060101010101" pitchFamily="49" charset="-122"/>
              </a:rPr>
              <a:t>四</a:t>
            </a:r>
            <a:r>
              <a:rPr lang="zh-CN" altLang="en-US" sz="24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panose="02010609060101010101" pitchFamily="49" charset="-122"/>
                <a:ea typeface="黑体" panose="02010609060101010101" pitchFamily="49" charset="-122"/>
              </a:rPr>
              <a:t>个目标</a:t>
            </a:r>
            <a:endParaRPr lang="zh-CN" altLang="en-US" sz="24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6650989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53989" y="510988"/>
            <a:ext cx="4921624" cy="523220"/>
          </a:xfrm>
          <a:prstGeom prst="rect">
            <a:avLst/>
          </a:prstGeom>
          <a:noFill/>
        </p:spPr>
        <p:txBody>
          <a:bodyPr wrap="square" rtlCol="0">
            <a:spAutoFit/>
          </a:bodyPr>
          <a:lstStyle/>
          <a:p>
            <a:r>
              <a:rPr lang="zh-CN" altLang="en-US" sz="2800" b="1" dirty="0" smtClean="0">
                <a:latin typeface="微软雅黑" panose="020B0503020204020204" pitchFamily="34" charset="-122"/>
                <a:ea typeface="微软雅黑" panose="020B0503020204020204" pitchFamily="34" charset="-122"/>
              </a:rPr>
              <a:t>企业文化</a:t>
            </a:r>
            <a:endParaRPr lang="zh-CN" altLang="en-US" sz="2800" b="1" dirty="0">
              <a:latin typeface="微软雅黑" panose="020B0503020204020204" pitchFamily="34" charset="-122"/>
              <a:ea typeface="微软雅黑" panose="020B0503020204020204" pitchFamily="34" charset="-122"/>
            </a:endParaRPr>
          </a:p>
        </p:txBody>
      </p:sp>
      <p:sp>
        <p:nvSpPr>
          <p:cNvPr id="13" name="TextBox 2"/>
          <p:cNvSpPr txBox="1">
            <a:spLocks noChangeArrowheads="1"/>
          </p:cNvSpPr>
          <p:nvPr/>
        </p:nvSpPr>
        <p:spPr bwMode="auto">
          <a:xfrm>
            <a:off x="1653990" y="1686549"/>
            <a:ext cx="6615368" cy="2800767"/>
          </a:xfrm>
          <a:prstGeom prst="rect">
            <a:avLst/>
          </a:prstGeom>
          <a:noFill/>
          <a:ln w="9525">
            <a:noFill/>
            <a:miter lim="800000"/>
            <a:headEnd/>
            <a:tailEnd/>
          </a:ln>
        </p:spPr>
        <p:txBody>
          <a:bodyPr wrap="square">
            <a:spAutoFit/>
          </a:bodyPr>
          <a:lstStyle/>
          <a:p>
            <a:pPr>
              <a:lnSpc>
                <a:spcPct val="150000"/>
              </a:lnSpc>
            </a:pPr>
            <a:r>
              <a:rPr lang="zh-CN" altLang="zh-CN" b="1" dirty="0">
                <a:latin typeface="微软雅黑" panose="020B0503020204020204" pitchFamily="34" charset="-122"/>
                <a:ea typeface="微软雅黑" panose="020B0503020204020204" pitchFamily="34" charset="-122"/>
              </a:rPr>
              <a:t>核心价值观：正直、专业、拼搏、共赢</a:t>
            </a:r>
          </a:p>
          <a:p>
            <a:pPr>
              <a:lnSpc>
                <a:spcPct val="150000"/>
              </a:lnSpc>
            </a:pPr>
            <a:r>
              <a:rPr lang="zh-CN" altLang="zh-CN" b="1" dirty="0">
                <a:latin typeface="微软雅黑" panose="020B0503020204020204" pitchFamily="34" charset="-122"/>
                <a:ea typeface="微软雅黑" panose="020B0503020204020204" pitchFamily="34" charset="-122"/>
              </a:rPr>
              <a:t>经营理念：以服务求生存，以质量求发展</a:t>
            </a:r>
          </a:p>
          <a:p>
            <a:pPr>
              <a:lnSpc>
                <a:spcPct val="150000"/>
              </a:lnSpc>
            </a:pPr>
            <a:r>
              <a:rPr lang="zh-CN" altLang="zh-CN" b="1" dirty="0">
                <a:latin typeface="微软雅黑" panose="020B0503020204020204" pitchFamily="34" charset="-122"/>
                <a:ea typeface="微软雅黑" panose="020B0503020204020204" pitchFamily="34" charset="-122"/>
              </a:rPr>
              <a:t>企业精神：敢担当、有理想、主动干、有成绩</a:t>
            </a:r>
          </a:p>
          <a:p>
            <a:pPr>
              <a:lnSpc>
                <a:spcPct val="150000"/>
              </a:lnSpc>
            </a:pPr>
            <a:r>
              <a:rPr lang="zh-CN" altLang="zh-CN" b="1" dirty="0">
                <a:latin typeface="微软雅黑" panose="020B0503020204020204" pitchFamily="34" charset="-122"/>
                <a:ea typeface="微软雅黑" panose="020B0503020204020204" pitchFamily="34" charset="-122"/>
              </a:rPr>
              <a:t>服务原则：热情、主动、细致、周到</a:t>
            </a:r>
          </a:p>
          <a:p>
            <a:pPr>
              <a:lnSpc>
                <a:spcPct val="150000"/>
              </a:lnSpc>
            </a:pPr>
            <a:r>
              <a:rPr lang="zh-CN" altLang="zh-CN" b="1" dirty="0">
                <a:latin typeface="微软雅黑" panose="020B0503020204020204" pitchFamily="34" charset="-122"/>
                <a:ea typeface="微软雅黑" panose="020B0503020204020204" pitchFamily="34" charset="-122"/>
              </a:rPr>
              <a:t>服务宗旨：急业主所急，想业主所想，全心全意为业主服务</a:t>
            </a:r>
          </a:p>
          <a:p>
            <a:pPr>
              <a:lnSpc>
                <a:spcPct val="150000"/>
              </a:lnSpc>
            </a:pPr>
            <a:r>
              <a:rPr lang="zh-CN" altLang="zh-CN" b="1" dirty="0">
                <a:latin typeface="微软雅黑" panose="020B0503020204020204" pitchFamily="34" charset="-122"/>
                <a:ea typeface="微软雅黑" panose="020B0503020204020204" pitchFamily="34" charset="-122"/>
              </a:rPr>
              <a:t>工作方针：事事有着落，件件有回音</a:t>
            </a:r>
          </a:p>
          <a:p>
            <a:pPr indent="457200"/>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373345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53989" y="510988"/>
            <a:ext cx="4921624" cy="523220"/>
          </a:xfrm>
          <a:prstGeom prst="rect">
            <a:avLst/>
          </a:prstGeom>
          <a:noFill/>
        </p:spPr>
        <p:txBody>
          <a:bodyPr wrap="square" rtlCol="0">
            <a:spAutoFit/>
          </a:bodyPr>
          <a:lstStyle/>
          <a:p>
            <a:r>
              <a:rPr lang="zh-CN" altLang="en-US" sz="2800" b="1" dirty="0" smtClean="0">
                <a:latin typeface="微软雅黑" panose="020B0503020204020204" pitchFamily="34" charset="-122"/>
                <a:ea typeface="微软雅黑" panose="020B0503020204020204" pitchFamily="34" charset="-122"/>
              </a:rPr>
              <a:t>企业文化</a:t>
            </a:r>
            <a:endParaRPr lang="zh-CN" altLang="en-US" sz="2800" b="1" dirty="0">
              <a:latin typeface="微软雅黑" panose="020B0503020204020204" pitchFamily="34" charset="-122"/>
              <a:ea typeface="微软雅黑" panose="020B0503020204020204" pitchFamily="34" charset="-122"/>
            </a:endParaRPr>
          </a:p>
        </p:txBody>
      </p:sp>
      <p:sp>
        <p:nvSpPr>
          <p:cNvPr id="13" name="TextBox 2"/>
          <p:cNvSpPr txBox="1">
            <a:spLocks noChangeArrowheads="1"/>
          </p:cNvSpPr>
          <p:nvPr/>
        </p:nvSpPr>
        <p:spPr bwMode="auto">
          <a:xfrm>
            <a:off x="1653989" y="1686549"/>
            <a:ext cx="6834027" cy="3216265"/>
          </a:xfrm>
          <a:prstGeom prst="rect">
            <a:avLst/>
          </a:prstGeom>
          <a:noFill/>
          <a:ln w="9525">
            <a:noFill/>
            <a:miter lim="800000"/>
            <a:headEnd/>
            <a:tailEnd/>
          </a:ln>
        </p:spPr>
        <p:txBody>
          <a:bodyPr wrap="square">
            <a:spAutoFit/>
          </a:bodyPr>
          <a:lstStyle/>
          <a:p>
            <a:pPr>
              <a:lnSpc>
                <a:spcPct val="150000"/>
              </a:lnSpc>
            </a:pPr>
            <a:r>
              <a:rPr lang="zh-CN" altLang="zh-CN" b="1" dirty="0">
                <a:solidFill>
                  <a:schemeClr val="accent6"/>
                </a:solidFill>
                <a:latin typeface="微软雅黑" panose="020B0503020204020204" pitchFamily="34" charset="-122"/>
                <a:ea typeface="微软雅黑" panose="020B0503020204020204" pitchFamily="34" charset="-122"/>
              </a:rPr>
              <a:t>服务理念：</a:t>
            </a:r>
            <a:endParaRPr lang="zh-CN" altLang="zh-CN" dirty="0">
              <a:solidFill>
                <a:schemeClr val="accent6"/>
              </a:solidFill>
              <a:latin typeface="微软雅黑" panose="020B0503020204020204" pitchFamily="34" charset="-122"/>
              <a:ea typeface="微软雅黑" panose="020B0503020204020204" pitchFamily="34" charset="-122"/>
            </a:endParaRPr>
          </a:p>
          <a:p>
            <a:pPr marL="342900" lvl="0" indent="-342900">
              <a:lnSpc>
                <a:spcPct val="150000"/>
              </a:lnSpc>
              <a:buFont typeface="+mj-lt"/>
              <a:buAutoNum type="arabicPeriod"/>
            </a:pPr>
            <a:r>
              <a:rPr lang="zh-CN" altLang="zh-CN" b="1" dirty="0" smtClean="0">
                <a:latin typeface="微软雅黑" panose="020B0503020204020204" pitchFamily="34" charset="-122"/>
                <a:ea typeface="微软雅黑" panose="020B0503020204020204" pitchFamily="34" charset="-122"/>
              </a:rPr>
              <a:t>尊重</a:t>
            </a:r>
            <a:r>
              <a:rPr lang="zh-CN" altLang="zh-CN" b="1" dirty="0">
                <a:latin typeface="微软雅黑" panose="020B0503020204020204" pitchFamily="34" charset="-122"/>
                <a:ea typeface="微软雅黑" panose="020B0503020204020204" pitchFamily="34" charset="-122"/>
              </a:rPr>
              <a:t>客户，理解客户</a:t>
            </a:r>
            <a:endParaRPr lang="zh-CN" altLang="zh-CN" dirty="0">
              <a:latin typeface="微软雅黑" panose="020B0503020204020204" pitchFamily="34" charset="-122"/>
              <a:ea typeface="微软雅黑" panose="020B0503020204020204" pitchFamily="34" charset="-122"/>
            </a:endParaRPr>
          </a:p>
          <a:p>
            <a:pPr marL="342900" lvl="0" indent="-342900">
              <a:lnSpc>
                <a:spcPct val="150000"/>
              </a:lnSpc>
              <a:buFont typeface="+mj-lt"/>
              <a:buAutoNum type="arabicPeriod"/>
            </a:pPr>
            <a:r>
              <a:rPr lang="zh-CN" altLang="zh-CN" b="1" dirty="0">
                <a:latin typeface="微软雅黑" panose="020B0503020204020204" pitchFamily="34" charset="-122"/>
                <a:ea typeface="微软雅黑" panose="020B0503020204020204" pitchFamily="34" charset="-122"/>
              </a:rPr>
              <a:t>在客户眼中，我们每一个人都代表</a:t>
            </a:r>
            <a:r>
              <a:rPr lang="zh-CN" altLang="zh-CN" b="1" dirty="0" smtClean="0">
                <a:latin typeface="微软雅黑" panose="020B0503020204020204" pitchFamily="34" charset="-122"/>
                <a:ea typeface="微软雅黑" panose="020B0503020204020204" pitchFamily="34" charset="-122"/>
              </a:rPr>
              <a:t>着</a:t>
            </a:r>
            <a:r>
              <a:rPr lang="zh-CN" altLang="en-US" b="1" dirty="0">
                <a:latin typeface="微软雅黑" panose="020B0503020204020204" pitchFamily="34" charset="-122"/>
                <a:ea typeface="微软雅黑" panose="020B0503020204020204" pitchFamily="34" charset="-122"/>
              </a:rPr>
              <a:t>友邻有爱</a:t>
            </a:r>
            <a:r>
              <a:rPr lang="zh-CN" altLang="zh-CN" b="1" dirty="0" smtClean="0">
                <a:latin typeface="微软雅黑" panose="020B0503020204020204" pitchFamily="34" charset="-122"/>
                <a:ea typeface="微软雅黑" panose="020B0503020204020204" pitchFamily="34" charset="-122"/>
              </a:rPr>
              <a:t>物业</a:t>
            </a:r>
            <a:endParaRPr lang="zh-CN" altLang="zh-CN" dirty="0">
              <a:latin typeface="微软雅黑" panose="020B0503020204020204" pitchFamily="34" charset="-122"/>
              <a:ea typeface="微软雅黑" panose="020B0503020204020204" pitchFamily="34" charset="-122"/>
            </a:endParaRPr>
          </a:p>
          <a:p>
            <a:pPr marL="342900" lvl="0" indent="-342900">
              <a:lnSpc>
                <a:spcPct val="150000"/>
              </a:lnSpc>
              <a:buFont typeface="+mj-lt"/>
              <a:buAutoNum type="arabicPeriod"/>
            </a:pPr>
            <a:r>
              <a:rPr lang="zh-CN" altLang="zh-CN" b="1" dirty="0">
                <a:latin typeface="微软雅黑" panose="020B0503020204020204" pitchFamily="34" charset="-122"/>
                <a:ea typeface="微软雅黑" panose="020B0503020204020204" pitchFamily="34" charset="-122"/>
              </a:rPr>
              <a:t>我们</a:t>
            </a:r>
            <a:r>
              <a:rPr lang="en-US" altLang="zh-CN" b="1" dirty="0">
                <a:latin typeface="微软雅黑" panose="020B0503020204020204" pitchFamily="34" charset="-122"/>
                <a:ea typeface="微软雅黑" panose="020B0503020204020204" pitchFamily="34" charset="-122"/>
              </a:rPr>
              <a:t>1%</a:t>
            </a:r>
            <a:r>
              <a:rPr lang="zh-CN" altLang="zh-CN" b="1" dirty="0">
                <a:latin typeface="微软雅黑" panose="020B0503020204020204" pitchFamily="34" charset="-122"/>
                <a:ea typeface="微软雅黑" panose="020B0503020204020204" pitchFamily="34" charset="-122"/>
              </a:rPr>
              <a:t>的失误，对客户而言，就是</a:t>
            </a:r>
            <a:r>
              <a:rPr lang="en-US" altLang="zh-CN" b="1" dirty="0">
                <a:latin typeface="微软雅黑" panose="020B0503020204020204" pitchFamily="34" charset="-122"/>
                <a:ea typeface="微软雅黑" panose="020B0503020204020204" pitchFamily="34" charset="-122"/>
              </a:rPr>
              <a:t>100%</a:t>
            </a:r>
            <a:r>
              <a:rPr lang="zh-CN" altLang="zh-CN" b="1" dirty="0">
                <a:latin typeface="微软雅黑" panose="020B0503020204020204" pitchFamily="34" charset="-122"/>
                <a:ea typeface="微软雅黑" panose="020B0503020204020204" pitchFamily="34" charset="-122"/>
              </a:rPr>
              <a:t>的损失</a:t>
            </a:r>
            <a:r>
              <a:rPr lang="en-US" altLang="zh-CN" b="1" dirty="0">
                <a:latin typeface="微软雅黑" panose="020B0503020204020204" pitchFamily="34" charset="-122"/>
                <a:ea typeface="微软雅黑" panose="020B0503020204020204" pitchFamily="34" charset="-122"/>
              </a:rPr>
              <a:t>  </a:t>
            </a:r>
            <a:endParaRPr lang="zh-CN" altLang="zh-CN" dirty="0">
              <a:latin typeface="微软雅黑" panose="020B0503020204020204" pitchFamily="34" charset="-122"/>
              <a:ea typeface="微软雅黑" panose="020B0503020204020204" pitchFamily="34" charset="-122"/>
            </a:endParaRPr>
          </a:p>
          <a:p>
            <a:pPr marL="342900" lvl="0" indent="-342900">
              <a:lnSpc>
                <a:spcPct val="150000"/>
              </a:lnSpc>
              <a:buFont typeface="+mj-lt"/>
              <a:buAutoNum type="arabicPeriod"/>
            </a:pPr>
            <a:r>
              <a:rPr lang="zh-CN" altLang="zh-CN" b="1" dirty="0">
                <a:latin typeface="微软雅黑" panose="020B0503020204020204" pitchFamily="34" charset="-122"/>
                <a:ea typeface="微软雅黑" panose="020B0503020204020204" pitchFamily="34" charset="-122"/>
              </a:rPr>
              <a:t>持续提供超越客户需求的服务，让客户骄傲 </a:t>
            </a:r>
            <a:endParaRPr lang="zh-CN" altLang="zh-CN" dirty="0">
              <a:latin typeface="微软雅黑" panose="020B0503020204020204" pitchFamily="34" charset="-122"/>
              <a:ea typeface="微软雅黑" panose="020B0503020204020204" pitchFamily="34" charset="-122"/>
            </a:endParaRPr>
          </a:p>
          <a:p>
            <a:pPr marL="342900" lvl="0" indent="-342900">
              <a:lnSpc>
                <a:spcPct val="150000"/>
              </a:lnSpc>
              <a:buFont typeface="+mj-lt"/>
              <a:buAutoNum type="arabicPeriod"/>
            </a:pPr>
            <a:r>
              <a:rPr lang="zh-CN" altLang="zh-CN" b="1" dirty="0">
                <a:latin typeface="微软雅黑" panose="020B0503020204020204" pitchFamily="34" charset="-122"/>
                <a:ea typeface="微软雅黑" panose="020B0503020204020204" pitchFamily="34" charset="-122"/>
              </a:rPr>
              <a:t>衡量我们服务成功与否的重要标准，是我们让客户满意的程度</a:t>
            </a:r>
            <a:endParaRPr lang="zh-CN" altLang="zh-CN" dirty="0">
              <a:latin typeface="微软雅黑" panose="020B0503020204020204" pitchFamily="34" charset="-122"/>
              <a:ea typeface="微软雅黑" panose="020B0503020204020204" pitchFamily="34" charset="-122"/>
            </a:endParaRPr>
          </a:p>
          <a:p>
            <a:pPr marL="342900" lvl="0" indent="-342900">
              <a:lnSpc>
                <a:spcPct val="150000"/>
              </a:lnSpc>
              <a:buFont typeface="+mj-lt"/>
              <a:buAutoNum type="arabicPeriod"/>
            </a:pPr>
            <a:r>
              <a:rPr lang="zh-CN" altLang="zh-CN" b="1" dirty="0">
                <a:latin typeface="微软雅黑" panose="020B0503020204020204" pitchFamily="34" charset="-122"/>
                <a:ea typeface="微软雅黑" panose="020B0503020204020204" pitchFamily="34" charset="-122"/>
              </a:rPr>
              <a:t>技能的欠缺是可以弥补的，态度的伤害是不可原谅的 </a:t>
            </a:r>
            <a:endParaRPr lang="zh-CN" altLang="zh-CN" dirty="0">
              <a:latin typeface="微软雅黑" panose="020B0503020204020204" pitchFamily="34" charset="-122"/>
              <a:ea typeface="微软雅黑" panose="020B0503020204020204" pitchFamily="34" charset="-122"/>
            </a:endParaRPr>
          </a:p>
          <a:p>
            <a:pPr indent="457200"/>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014413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底线</a:t>
            </a:r>
            <a:r>
              <a:rPr lang="zh-CN" altLang="en-US" b="1" dirty="0" smtClean="0"/>
              <a:t>与红黄线</a:t>
            </a:r>
            <a:endParaRPr lang="zh-CN" altLang="en-US" b="1" dirty="0"/>
          </a:p>
        </p:txBody>
      </p:sp>
      <p:sp>
        <p:nvSpPr>
          <p:cNvPr id="26" name="Rectangle 24"/>
          <p:cNvSpPr>
            <a:spLocks noChangeArrowheads="1"/>
          </p:cNvSpPr>
          <p:nvPr/>
        </p:nvSpPr>
        <p:spPr bwMode="auto">
          <a:xfrm>
            <a:off x="2333625" y="3716338"/>
            <a:ext cx="6505575" cy="666750"/>
          </a:xfrm>
          <a:prstGeom prst="rect">
            <a:avLst/>
          </a:prstGeom>
          <a:noFill/>
          <a:ln w="9525">
            <a:noFill/>
            <a:miter lim="800000"/>
            <a:headEnd/>
            <a:tailEnd/>
          </a:ln>
          <a:effectLst>
            <a:outerShdw dist="17961" dir="2700000" algn="ctr" rotWithShape="0">
              <a:srgbClr val="003366"/>
            </a:outerShdw>
          </a:effectLst>
        </p:spPr>
        <p:txBody>
          <a:bodyPr lIns="86457" tIns="43228" rIns="86457" bIns="43228" anchor="ctr"/>
          <a:lstStyle/>
          <a:p>
            <a:pPr latinLnBrk="1">
              <a:buFont typeface="Wingdings" pitchFamily="2" charset="2"/>
              <a:buChar char="l"/>
              <a:defRPr/>
            </a:pPr>
            <a:endParaRPr lang="zh-CN" altLang="en-US" sz="1900" dirty="0">
              <a:effectLst>
                <a:outerShdw blurRad="38100" dist="38100" dir="2700000" algn="tl">
                  <a:srgbClr val="000000">
                    <a:alpha val="43137"/>
                  </a:srgbClr>
                </a:outerShdw>
              </a:effectLst>
              <a:latin typeface="微软雅黑" pitchFamily="34" charset="-122"/>
              <a:ea typeface="微软雅黑" pitchFamily="34" charset="-122"/>
            </a:endParaRPr>
          </a:p>
        </p:txBody>
      </p:sp>
      <p:grpSp>
        <p:nvGrpSpPr>
          <p:cNvPr id="12" name="组合 11"/>
          <p:cNvGrpSpPr/>
          <p:nvPr/>
        </p:nvGrpSpPr>
        <p:grpSpPr>
          <a:xfrm>
            <a:off x="664176" y="1294207"/>
            <a:ext cx="7815647" cy="590084"/>
            <a:chOff x="82354" y="0"/>
            <a:chExt cx="7815647" cy="590084"/>
          </a:xfrm>
          <a:solidFill>
            <a:srgbClr val="CCECFF">
              <a:alpha val="78824"/>
            </a:srgbClr>
          </a:solidFill>
        </p:grpSpPr>
        <p:sp>
          <p:nvSpPr>
            <p:cNvPr id="28" name="圆角矩形 27"/>
            <p:cNvSpPr/>
            <p:nvPr/>
          </p:nvSpPr>
          <p:spPr>
            <a:xfrm>
              <a:off x="82354" y="0"/>
              <a:ext cx="7815647" cy="590084"/>
            </a:xfrm>
            <a:prstGeom prst="roundRect">
              <a:avLst/>
            </a:prstGeom>
            <a:grpFill/>
            <a:ln>
              <a:solidFill>
                <a:schemeClr val="tx1"/>
              </a:solid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9" name="圆角矩形 4"/>
            <p:cNvSpPr/>
            <p:nvPr/>
          </p:nvSpPr>
          <p:spPr>
            <a:xfrm>
              <a:off x="111160" y="28806"/>
              <a:ext cx="7758035" cy="532472"/>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217742" tIns="0" rIns="217742" bIns="0" numCol="1" spcCol="1270" anchor="ctr" anchorCtr="0">
              <a:noAutofit/>
            </a:bodyPr>
            <a:lstStyle/>
            <a:p>
              <a:pPr lvl="0" algn="l" defTabSz="800100">
                <a:lnSpc>
                  <a:spcPct val="90000"/>
                </a:lnSpc>
                <a:spcBef>
                  <a:spcPct val="0"/>
                </a:spcBef>
                <a:spcAft>
                  <a:spcPct val="35000"/>
                </a:spcAft>
              </a:pPr>
              <a:r>
                <a:rPr lang="zh-CN" altLang="en-US" sz="1800" kern="1200" dirty="0" smtClean="0">
                  <a:solidFill>
                    <a:schemeClr val="tx1"/>
                  </a:solidFill>
                  <a:latin typeface="黑体" panose="02010609060101010101" pitchFamily="49" charset="-122"/>
                  <a:ea typeface="黑体" panose="02010609060101010101" pitchFamily="49" charset="-122"/>
                </a:rPr>
                <a:t> 员工行为规范 、业务行为准则是底线。</a:t>
              </a:r>
            </a:p>
          </p:txBody>
        </p:sp>
      </p:grpSp>
      <p:grpSp>
        <p:nvGrpSpPr>
          <p:cNvPr id="13" name="组合 12"/>
          <p:cNvGrpSpPr/>
          <p:nvPr/>
        </p:nvGrpSpPr>
        <p:grpSpPr>
          <a:xfrm>
            <a:off x="664176" y="2114896"/>
            <a:ext cx="7815647" cy="2268192"/>
            <a:chOff x="82354" y="820689"/>
            <a:chExt cx="7815647" cy="1721754"/>
          </a:xfrm>
          <a:solidFill>
            <a:srgbClr val="CCECFF">
              <a:alpha val="78824"/>
            </a:srgbClr>
          </a:solidFill>
        </p:grpSpPr>
        <p:sp>
          <p:nvSpPr>
            <p:cNvPr id="17" name="圆角矩形 16"/>
            <p:cNvSpPr/>
            <p:nvPr/>
          </p:nvSpPr>
          <p:spPr>
            <a:xfrm>
              <a:off x="82354" y="820689"/>
              <a:ext cx="7815647" cy="1721754"/>
            </a:xfrm>
            <a:prstGeom prst="roundRect">
              <a:avLst/>
            </a:prstGeom>
            <a:grpFill/>
            <a:ln>
              <a:solidFill>
                <a:srgbClr val="FF0000"/>
              </a:solid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圆角矩形 6"/>
            <p:cNvSpPr/>
            <p:nvPr/>
          </p:nvSpPr>
          <p:spPr>
            <a:xfrm>
              <a:off x="166403" y="904738"/>
              <a:ext cx="7647549" cy="155365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217742" tIns="0" rIns="217742" bIns="0" numCol="1" spcCol="1270" anchor="ctr" anchorCtr="0">
              <a:noAutofit/>
            </a:bodyPr>
            <a:lstStyle/>
            <a:p>
              <a:pPr lvl="0" algn="l" defTabSz="800100">
                <a:lnSpc>
                  <a:spcPct val="90000"/>
                </a:lnSpc>
                <a:spcBef>
                  <a:spcPct val="0"/>
                </a:spcBef>
                <a:spcAft>
                  <a:spcPct val="35000"/>
                </a:spcAft>
              </a:pPr>
              <a:r>
                <a:rPr lang="zh-CN" altLang="en-US" sz="1800" b="1" kern="1200" dirty="0" smtClean="0">
                  <a:solidFill>
                    <a:srgbClr val="C00000"/>
                  </a:solidFill>
                  <a:latin typeface="黑体" panose="02010609060101010101" pitchFamily="49" charset="-122"/>
                  <a:ea typeface="黑体" panose="02010609060101010101" pitchFamily="49" charset="-122"/>
                </a:rPr>
                <a:t>与顾客或与同事打架；</a:t>
              </a:r>
            </a:p>
            <a:p>
              <a:pPr lvl="0" algn="l" defTabSz="800100">
                <a:lnSpc>
                  <a:spcPct val="90000"/>
                </a:lnSpc>
                <a:spcBef>
                  <a:spcPct val="0"/>
                </a:spcBef>
                <a:spcAft>
                  <a:spcPct val="35000"/>
                </a:spcAft>
              </a:pPr>
              <a:r>
                <a:rPr lang="zh-CN" altLang="en-US" sz="1800" b="1" kern="1200" dirty="0" smtClean="0">
                  <a:solidFill>
                    <a:srgbClr val="C00000"/>
                  </a:solidFill>
                  <a:latin typeface="黑体" panose="02010609060101010101" pitchFamily="49" charset="-122"/>
                  <a:ea typeface="黑体" panose="02010609060101010101" pitchFamily="49" charset="-122"/>
                </a:rPr>
                <a:t>窃取或泄露顾客资料或隐私；</a:t>
              </a:r>
            </a:p>
            <a:p>
              <a:pPr lvl="0" algn="l" defTabSz="800100">
                <a:lnSpc>
                  <a:spcPct val="90000"/>
                </a:lnSpc>
                <a:spcBef>
                  <a:spcPct val="0"/>
                </a:spcBef>
                <a:spcAft>
                  <a:spcPct val="35000"/>
                </a:spcAft>
              </a:pPr>
              <a:r>
                <a:rPr lang="zh-CN" altLang="en-US" sz="1800" b="1" kern="1200" dirty="0" smtClean="0">
                  <a:solidFill>
                    <a:srgbClr val="C00000"/>
                  </a:solidFill>
                  <a:latin typeface="黑体" panose="02010609060101010101" pitchFamily="49" charset="-122"/>
                  <a:ea typeface="黑体" panose="02010609060101010101" pitchFamily="49" charset="-122"/>
                </a:rPr>
                <a:t>向顾客或外部单位（含个人）索取小费、 物品或其他报酬；</a:t>
              </a:r>
            </a:p>
            <a:p>
              <a:pPr lvl="0" algn="l" defTabSz="800100">
                <a:lnSpc>
                  <a:spcPct val="90000"/>
                </a:lnSpc>
                <a:spcBef>
                  <a:spcPct val="0"/>
                </a:spcBef>
                <a:spcAft>
                  <a:spcPct val="35000"/>
                </a:spcAft>
              </a:pPr>
              <a:r>
                <a:rPr lang="zh-CN" altLang="en-US" sz="1800" b="1" kern="1200" dirty="0" smtClean="0">
                  <a:solidFill>
                    <a:srgbClr val="C00000"/>
                  </a:solidFill>
                  <a:latin typeface="黑体" panose="02010609060101010101" pitchFamily="49" charset="-122"/>
                  <a:ea typeface="黑体" panose="02010609060101010101" pitchFamily="49" charset="-122"/>
                </a:rPr>
                <a:t>拾遗不上交；</a:t>
              </a:r>
              <a:endParaRPr lang="en-US" altLang="zh-CN" sz="1800" b="1" kern="1200" dirty="0" smtClean="0">
                <a:solidFill>
                  <a:srgbClr val="C00000"/>
                </a:solidFill>
                <a:latin typeface="黑体" panose="02010609060101010101" pitchFamily="49" charset="-122"/>
                <a:ea typeface="黑体" panose="02010609060101010101" pitchFamily="49" charset="-122"/>
              </a:endParaRPr>
            </a:p>
            <a:p>
              <a:pPr lvl="0" algn="l" defTabSz="800100">
                <a:lnSpc>
                  <a:spcPct val="90000"/>
                </a:lnSpc>
                <a:spcBef>
                  <a:spcPct val="0"/>
                </a:spcBef>
                <a:spcAft>
                  <a:spcPct val="35000"/>
                </a:spcAft>
              </a:pPr>
              <a:r>
                <a:rPr lang="zh-CN" altLang="en-US" sz="1800" b="1" kern="1200" dirty="0" smtClean="0">
                  <a:solidFill>
                    <a:srgbClr val="C00000"/>
                  </a:solidFill>
                  <a:latin typeface="黑体" panose="02010609060101010101" pitchFamily="49" charset="-122"/>
                  <a:ea typeface="黑体" panose="02010609060101010101" pitchFamily="49" charset="-122"/>
                </a:rPr>
                <a:t>收据不给发票；</a:t>
              </a:r>
              <a:endParaRPr lang="en-US" altLang="zh-CN" sz="1800" b="1" kern="1200" dirty="0" smtClean="0">
                <a:solidFill>
                  <a:srgbClr val="C00000"/>
                </a:solidFill>
                <a:latin typeface="黑体" panose="02010609060101010101" pitchFamily="49" charset="-122"/>
                <a:ea typeface="黑体" panose="02010609060101010101" pitchFamily="49" charset="-122"/>
              </a:endParaRPr>
            </a:p>
            <a:p>
              <a:pPr lvl="0" algn="l" defTabSz="800100">
                <a:lnSpc>
                  <a:spcPct val="90000"/>
                </a:lnSpc>
                <a:spcBef>
                  <a:spcPct val="0"/>
                </a:spcBef>
                <a:spcAft>
                  <a:spcPct val="35000"/>
                </a:spcAft>
              </a:pPr>
              <a:r>
                <a:rPr lang="zh-CN" altLang="en-US" sz="1800" b="1" kern="1200" dirty="0" smtClean="0">
                  <a:solidFill>
                    <a:srgbClr val="C00000"/>
                  </a:solidFill>
                  <a:latin typeface="黑体" panose="02010609060101010101" pitchFamily="49" charset="-122"/>
                  <a:ea typeface="黑体" panose="02010609060101010101" pitchFamily="49" charset="-122"/>
                </a:rPr>
                <a:t>挪用或盗窃公司或顾客财物。</a:t>
              </a:r>
            </a:p>
          </p:txBody>
        </p:sp>
      </p:grpSp>
      <p:grpSp>
        <p:nvGrpSpPr>
          <p:cNvPr id="14" name="组合 13"/>
          <p:cNvGrpSpPr/>
          <p:nvPr/>
        </p:nvGrpSpPr>
        <p:grpSpPr>
          <a:xfrm>
            <a:off x="664176" y="4525508"/>
            <a:ext cx="7815647" cy="1488971"/>
            <a:chOff x="82354" y="2780615"/>
            <a:chExt cx="7815647" cy="1488971"/>
          </a:xfrm>
          <a:solidFill>
            <a:srgbClr val="CCECFF">
              <a:alpha val="78824"/>
            </a:srgbClr>
          </a:solidFill>
        </p:grpSpPr>
        <p:sp>
          <p:nvSpPr>
            <p:cNvPr id="15" name="圆角矩形 14"/>
            <p:cNvSpPr/>
            <p:nvPr/>
          </p:nvSpPr>
          <p:spPr>
            <a:xfrm>
              <a:off x="82354" y="2780615"/>
              <a:ext cx="7815647" cy="1488971"/>
            </a:xfrm>
            <a:prstGeom prst="roundRect">
              <a:avLst/>
            </a:prstGeom>
            <a:grpFill/>
            <a:ln>
              <a:solidFill>
                <a:srgbClr val="FFC000"/>
              </a:solid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圆角矩形 8"/>
            <p:cNvSpPr/>
            <p:nvPr/>
          </p:nvSpPr>
          <p:spPr>
            <a:xfrm>
              <a:off x="155040" y="2853301"/>
              <a:ext cx="7670275" cy="1343599"/>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217742" tIns="0" rIns="217742" bIns="0" numCol="1" spcCol="1270" anchor="ctr" anchorCtr="0">
              <a:noAutofit/>
            </a:bodyPr>
            <a:lstStyle/>
            <a:p>
              <a:pPr lvl="0" algn="l" defTabSz="800100">
                <a:lnSpc>
                  <a:spcPct val="90000"/>
                </a:lnSpc>
                <a:spcBef>
                  <a:spcPct val="0"/>
                </a:spcBef>
                <a:spcAft>
                  <a:spcPct val="35000"/>
                </a:spcAft>
              </a:pPr>
              <a:r>
                <a:rPr lang="zh-CN" altLang="en-US" sz="1800" kern="1200" dirty="0" smtClean="0">
                  <a:solidFill>
                    <a:schemeClr val="tx1"/>
                  </a:solidFill>
                  <a:latin typeface="黑体" panose="02010609060101010101" pitchFamily="49" charset="-122"/>
                  <a:ea typeface="黑体" panose="02010609060101010101" pitchFamily="49" charset="-122"/>
                </a:rPr>
                <a:t>轻视顾客需求或对顾客言而无信；</a:t>
              </a:r>
            </a:p>
            <a:p>
              <a:pPr lvl="0" algn="l" defTabSz="800100">
                <a:lnSpc>
                  <a:spcPct val="90000"/>
                </a:lnSpc>
                <a:spcBef>
                  <a:spcPct val="0"/>
                </a:spcBef>
                <a:spcAft>
                  <a:spcPct val="35000"/>
                </a:spcAft>
              </a:pPr>
              <a:r>
                <a:rPr lang="zh-CN" altLang="en-US" sz="1800" kern="1200" dirty="0" smtClean="0">
                  <a:solidFill>
                    <a:schemeClr val="tx1"/>
                  </a:solidFill>
                  <a:latin typeface="黑体" panose="02010609060101010101" pitchFamily="49" charset="-122"/>
                  <a:ea typeface="黑体" panose="02010609060101010101" pitchFamily="49" charset="-122"/>
                </a:rPr>
                <a:t>私自接受顾客赠送的物品；</a:t>
              </a:r>
            </a:p>
            <a:p>
              <a:pPr lvl="0" algn="l" defTabSz="800100">
                <a:lnSpc>
                  <a:spcPct val="90000"/>
                </a:lnSpc>
                <a:spcBef>
                  <a:spcPct val="0"/>
                </a:spcBef>
                <a:spcAft>
                  <a:spcPct val="35000"/>
                </a:spcAft>
              </a:pPr>
              <a:r>
                <a:rPr lang="zh-CN" altLang="en-US" sz="1800" kern="1200" dirty="0" smtClean="0">
                  <a:solidFill>
                    <a:schemeClr val="tx1"/>
                  </a:solidFill>
                  <a:latin typeface="黑体" panose="02010609060101010101" pitchFamily="49" charset="-122"/>
                  <a:ea typeface="黑体" panose="02010609060101010101" pitchFamily="49" charset="-122"/>
                </a:rPr>
                <a:t>与顾客发生言语上的冲突，向顾客搬弄是非，造成不良影响。</a:t>
              </a:r>
              <a:endParaRPr lang="zh-CN" altLang="en-US" sz="1800" kern="1200" dirty="0">
                <a:solidFill>
                  <a:schemeClr val="tx1"/>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2731093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对</a:t>
            </a:r>
            <a:r>
              <a:rPr lang="zh-CN" altLang="zh-CN" b="1" dirty="0" smtClean="0"/>
              <a:t>客</a:t>
            </a:r>
            <a:r>
              <a:rPr lang="zh-CN" altLang="zh-CN" b="1" dirty="0"/>
              <a:t>服务“八须八禁止”</a:t>
            </a:r>
            <a:endParaRPr lang="zh-CN" altLang="en-US" b="1" dirty="0"/>
          </a:p>
        </p:txBody>
      </p:sp>
      <p:sp>
        <p:nvSpPr>
          <p:cNvPr id="26" name="Rectangle 24"/>
          <p:cNvSpPr>
            <a:spLocks noChangeArrowheads="1"/>
          </p:cNvSpPr>
          <p:nvPr/>
        </p:nvSpPr>
        <p:spPr bwMode="auto">
          <a:xfrm>
            <a:off x="2333625" y="3716338"/>
            <a:ext cx="6505575" cy="666750"/>
          </a:xfrm>
          <a:prstGeom prst="rect">
            <a:avLst/>
          </a:prstGeom>
          <a:noFill/>
          <a:ln w="9525">
            <a:noFill/>
            <a:miter lim="800000"/>
            <a:headEnd/>
            <a:tailEnd/>
          </a:ln>
          <a:effectLst>
            <a:outerShdw dist="17961" dir="2700000" algn="ctr" rotWithShape="0">
              <a:srgbClr val="003366"/>
            </a:outerShdw>
          </a:effectLst>
        </p:spPr>
        <p:txBody>
          <a:bodyPr lIns="86457" tIns="43228" rIns="86457" bIns="43228" anchor="ctr"/>
          <a:lstStyle/>
          <a:p>
            <a:pPr latinLnBrk="1">
              <a:buFont typeface="Wingdings" pitchFamily="2" charset="2"/>
              <a:buChar char="l"/>
              <a:defRPr/>
            </a:pPr>
            <a:endParaRPr lang="zh-CN" altLang="en-US" sz="1900"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 name="矩形 2"/>
          <p:cNvSpPr/>
          <p:nvPr/>
        </p:nvSpPr>
        <p:spPr>
          <a:xfrm>
            <a:off x="1351721" y="1602219"/>
            <a:ext cx="7325140" cy="3139321"/>
          </a:xfrm>
          <a:prstGeom prst="rect">
            <a:avLst/>
          </a:prstGeom>
        </p:spPr>
        <p:txBody>
          <a:bodyPr wrap="square">
            <a:spAutoFit/>
          </a:bodyPr>
          <a:lstStyle/>
          <a:p>
            <a:r>
              <a:rPr lang="zh-CN" altLang="zh-CN" b="1" dirty="0">
                <a:solidFill>
                  <a:srgbClr val="00B050"/>
                </a:solidFill>
                <a:latin typeface="微软雅黑" panose="020B0503020204020204" pitchFamily="34" charset="-122"/>
                <a:ea typeface="微软雅黑" panose="020B0503020204020204" pitchFamily="34" charset="-122"/>
              </a:rPr>
              <a:t>（一）所有物业人员对客服务“八须”</a:t>
            </a:r>
          </a:p>
          <a:p>
            <a:r>
              <a:rPr lang="en-US" altLang="zh-CN" dirty="0">
                <a:latin typeface="微软雅黑" panose="020B0503020204020204" pitchFamily="34" charset="-122"/>
                <a:ea typeface="微软雅黑" panose="020B0503020204020204" pitchFamily="34" charset="-122"/>
              </a:rPr>
              <a:t>1</a:t>
            </a:r>
            <a:r>
              <a:rPr lang="zh-CN" altLang="zh-CN" dirty="0">
                <a:latin typeface="微软雅黑" panose="020B0503020204020204" pitchFamily="34" charset="-122"/>
                <a:ea typeface="微软雅黑" panose="020B0503020204020204" pitchFamily="34" charset="-122"/>
              </a:rPr>
              <a:t>．在岗期间统一着装，保持干净平整，按标准佩戴工牌；</a:t>
            </a:r>
          </a:p>
          <a:p>
            <a:r>
              <a:rPr lang="en-US" altLang="zh-CN" dirty="0">
                <a:latin typeface="微软雅黑" panose="020B0503020204020204" pitchFamily="34" charset="-122"/>
                <a:ea typeface="微软雅黑" panose="020B0503020204020204" pitchFamily="34" charset="-122"/>
              </a:rPr>
              <a:t>2</a:t>
            </a:r>
            <a:r>
              <a:rPr lang="zh-CN" altLang="zh-CN" dirty="0">
                <a:latin typeface="微软雅黑" panose="020B0503020204020204" pitchFamily="34" charset="-122"/>
                <a:ea typeface="微软雅黑" panose="020B0503020204020204" pitchFamily="34" charset="-122"/>
              </a:rPr>
              <a:t>．上岗期间须及时整理发式，女士化淡妆；</a:t>
            </a:r>
          </a:p>
          <a:p>
            <a:r>
              <a:rPr lang="en-US" altLang="zh-CN" dirty="0">
                <a:latin typeface="微软雅黑" panose="020B0503020204020204" pitchFamily="34" charset="-122"/>
                <a:ea typeface="微软雅黑" panose="020B0503020204020204" pitchFamily="34" charset="-122"/>
              </a:rPr>
              <a:t>3</a:t>
            </a:r>
            <a:r>
              <a:rPr lang="zh-CN" altLang="zh-CN" dirty="0">
                <a:latin typeface="微软雅黑" panose="020B0503020204020204" pitchFamily="34" charset="-122"/>
                <a:ea typeface="微软雅黑" panose="020B0503020204020204" pitchFamily="34" charset="-122"/>
              </a:rPr>
              <a:t>．在岗须注重个人卫生，不佩戴多余饰品；</a:t>
            </a:r>
          </a:p>
          <a:p>
            <a:r>
              <a:rPr lang="en-US" altLang="zh-CN" dirty="0">
                <a:latin typeface="微软雅黑" panose="020B0503020204020204" pitchFamily="34" charset="-122"/>
                <a:ea typeface="微软雅黑" panose="020B0503020204020204" pitchFamily="34" charset="-122"/>
              </a:rPr>
              <a:t>4</a:t>
            </a:r>
            <a:r>
              <a:rPr lang="zh-CN" altLang="zh-CN" dirty="0">
                <a:latin typeface="微软雅黑" panose="020B0503020204020204" pitchFamily="34" charset="-122"/>
                <a:ea typeface="微软雅黑" panose="020B0503020204020204" pitchFamily="34" charset="-122"/>
              </a:rPr>
              <a:t>．面对业主时，行为举止须大方得体，尤其是站姿、走姿、坐姿、行礼、指挥、递送、微笑等；</a:t>
            </a:r>
          </a:p>
          <a:p>
            <a:r>
              <a:rPr lang="en-US" altLang="zh-CN" dirty="0">
                <a:latin typeface="微软雅黑" panose="020B0503020204020204" pitchFamily="34" charset="-122"/>
                <a:ea typeface="微软雅黑" panose="020B0503020204020204" pitchFamily="34" charset="-122"/>
              </a:rPr>
              <a:t>5</a:t>
            </a:r>
            <a:r>
              <a:rPr lang="zh-CN" altLang="zh-CN" dirty="0">
                <a:latin typeface="微软雅黑" panose="020B0503020204020204" pitchFamily="34" charset="-122"/>
                <a:ea typeface="微软雅黑" panose="020B0503020204020204" pitchFamily="34" charset="-122"/>
              </a:rPr>
              <a:t>．业主诉求响应应该及时、高效；</a:t>
            </a:r>
          </a:p>
          <a:p>
            <a:r>
              <a:rPr lang="en-US" altLang="zh-CN" dirty="0">
                <a:latin typeface="微软雅黑" panose="020B0503020204020204" pitchFamily="34" charset="-122"/>
                <a:ea typeface="微软雅黑" panose="020B0503020204020204" pitchFamily="34" charset="-122"/>
              </a:rPr>
              <a:t>6</a:t>
            </a:r>
            <a:r>
              <a:rPr lang="zh-CN" altLang="zh-CN" dirty="0">
                <a:latin typeface="微软雅黑" panose="020B0503020204020204" pitchFamily="34" charset="-122"/>
                <a:ea typeface="微软雅黑" panose="020B0503020204020204" pitchFamily="34" charset="-122"/>
              </a:rPr>
              <a:t>．服务态度须积极、热情；</a:t>
            </a:r>
          </a:p>
          <a:p>
            <a:r>
              <a:rPr lang="en-US" altLang="zh-CN" dirty="0">
                <a:latin typeface="微软雅黑" panose="020B0503020204020204" pitchFamily="34" charset="-122"/>
                <a:ea typeface="微软雅黑" panose="020B0503020204020204" pitchFamily="34" charset="-122"/>
              </a:rPr>
              <a:t>7</a:t>
            </a:r>
            <a:r>
              <a:rPr lang="zh-CN" altLang="zh-CN" dirty="0">
                <a:latin typeface="微软雅黑" panose="020B0503020204020204" pitchFamily="34" charset="-122"/>
                <a:ea typeface="微软雅黑" panose="020B0503020204020204" pitchFamily="34" charset="-122"/>
              </a:rPr>
              <a:t>．路遇业主须主动微笑问好；</a:t>
            </a:r>
          </a:p>
          <a:p>
            <a:r>
              <a:rPr lang="en-US" altLang="zh-CN" dirty="0">
                <a:latin typeface="微软雅黑" panose="020B0503020204020204" pitchFamily="34" charset="-122"/>
                <a:ea typeface="微软雅黑" panose="020B0503020204020204" pitchFamily="34" charset="-122"/>
              </a:rPr>
              <a:t>8</a:t>
            </a:r>
            <a:r>
              <a:rPr lang="zh-CN" altLang="zh-CN" dirty="0">
                <a:latin typeface="微软雅黑" panose="020B0503020204020204" pitchFamily="34" charset="-122"/>
                <a:ea typeface="微软雅黑" panose="020B0503020204020204" pitchFamily="34" charset="-122"/>
              </a:rPr>
              <a:t>．与业主交谈时须使用标准服务用语，如“您好”、“谢谢”、“请慢走”等。</a:t>
            </a:r>
            <a:endParaRPr lang="zh-CN" altLang="en-US" dirty="0">
              <a:latin typeface="微软雅黑" panose="020B0503020204020204" pitchFamily="34" charset="-122"/>
              <a:ea typeface="微软雅黑" panose="020B0503020204020204" pitchFamily="34" charset="-122"/>
            </a:endParaRPr>
          </a:p>
        </p:txBody>
      </p:sp>
      <p:pic>
        <p:nvPicPr>
          <p:cNvPr id="19" name="Picture 2"/>
          <p:cNvPicPr>
            <a:picLocks noChangeAspect="1" noChangeArrowheads="1"/>
          </p:cNvPicPr>
          <p:nvPr/>
        </p:nvPicPr>
        <p:blipFill>
          <a:blip r:embed="rId3"/>
          <a:srcRect/>
          <a:stretch>
            <a:fillRect/>
          </a:stretch>
        </p:blipFill>
        <p:spPr bwMode="auto">
          <a:xfrm>
            <a:off x="6552924" y="4672771"/>
            <a:ext cx="1686615" cy="1932367"/>
          </a:xfrm>
          <a:prstGeom prst="rect">
            <a:avLst/>
          </a:prstGeom>
          <a:noFill/>
          <a:ln w="9525">
            <a:noFill/>
            <a:miter lim="800000"/>
            <a:headEnd/>
            <a:tailEnd/>
          </a:ln>
        </p:spPr>
      </p:pic>
    </p:spTree>
    <p:extLst>
      <p:ext uri="{BB962C8B-B14F-4D97-AF65-F5344CB8AC3E}">
        <p14:creationId xmlns:p14="http://schemas.microsoft.com/office/powerpoint/2010/main" val="29704401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对</a:t>
            </a:r>
            <a:r>
              <a:rPr lang="zh-CN" altLang="zh-CN" b="1" dirty="0" smtClean="0"/>
              <a:t>客</a:t>
            </a:r>
            <a:r>
              <a:rPr lang="zh-CN" altLang="zh-CN" b="1" dirty="0"/>
              <a:t>服务“八须八禁止”</a:t>
            </a:r>
            <a:endParaRPr lang="zh-CN" altLang="en-US" b="1" dirty="0"/>
          </a:p>
        </p:txBody>
      </p:sp>
      <p:sp>
        <p:nvSpPr>
          <p:cNvPr id="26" name="Rectangle 24"/>
          <p:cNvSpPr>
            <a:spLocks noChangeArrowheads="1"/>
          </p:cNvSpPr>
          <p:nvPr/>
        </p:nvSpPr>
        <p:spPr bwMode="auto">
          <a:xfrm>
            <a:off x="2333625" y="3716338"/>
            <a:ext cx="6505575" cy="666750"/>
          </a:xfrm>
          <a:prstGeom prst="rect">
            <a:avLst/>
          </a:prstGeom>
          <a:noFill/>
          <a:ln w="9525">
            <a:noFill/>
            <a:miter lim="800000"/>
            <a:headEnd/>
            <a:tailEnd/>
          </a:ln>
          <a:effectLst>
            <a:outerShdw dist="17961" dir="2700000" algn="ctr" rotWithShape="0">
              <a:srgbClr val="003366"/>
            </a:outerShdw>
          </a:effectLst>
        </p:spPr>
        <p:txBody>
          <a:bodyPr lIns="86457" tIns="43228" rIns="86457" bIns="43228" anchor="ctr"/>
          <a:lstStyle/>
          <a:p>
            <a:pPr latinLnBrk="1">
              <a:buFont typeface="Wingdings" pitchFamily="2" charset="2"/>
              <a:buChar char="l"/>
              <a:defRPr/>
            </a:pPr>
            <a:endParaRPr lang="zh-CN" altLang="en-US" sz="1900"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3" name="矩形 2"/>
          <p:cNvSpPr/>
          <p:nvPr/>
        </p:nvSpPr>
        <p:spPr>
          <a:xfrm>
            <a:off x="1351721" y="1602219"/>
            <a:ext cx="7325140" cy="2862322"/>
          </a:xfrm>
          <a:prstGeom prst="rect">
            <a:avLst/>
          </a:prstGeom>
        </p:spPr>
        <p:txBody>
          <a:bodyPr wrap="square">
            <a:spAutoFit/>
          </a:bodyPr>
          <a:lstStyle/>
          <a:p>
            <a:r>
              <a:rPr lang="zh-CN" altLang="zh-CN" b="1" dirty="0">
                <a:solidFill>
                  <a:srgbClr val="FF0000"/>
                </a:solidFill>
                <a:latin typeface="微软雅黑" panose="020B0503020204020204" pitchFamily="34" charset="-122"/>
                <a:ea typeface="微软雅黑" panose="020B0503020204020204" pitchFamily="34" charset="-122"/>
              </a:rPr>
              <a:t>（二）所有物业人员对客服务“八禁止”</a:t>
            </a:r>
            <a:endParaRPr lang="zh-CN" altLang="zh-CN" dirty="0">
              <a:solidFill>
                <a:srgbClr val="FF0000"/>
              </a:solidFill>
              <a:latin typeface="微软雅黑" panose="020B0503020204020204" pitchFamily="34" charset="-122"/>
              <a:ea typeface="微软雅黑" panose="020B0503020204020204" pitchFamily="34" charset="-122"/>
            </a:endParaRPr>
          </a:p>
          <a:p>
            <a:r>
              <a:rPr lang="en-US" altLang="zh-CN" dirty="0">
                <a:latin typeface="微软雅黑" panose="020B0503020204020204" pitchFamily="34" charset="-122"/>
                <a:ea typeface="微软雅黑" panose="020B0503020204020204" pitchFamily="34" charset="-122"/>
              </a:rPr>
              <a:t>1.</a:t>
            </a:r>
            <a:r>
              <a:rPr lang="zh-CN" altLang="zh-CN" dirty="0">
                <a:latin typeface="微软雅黑" panose="020B0503020204020204" pitchFamily="34" charset="-122"/>
                <a:ea typeface="微软雅黑" panose="020B0503020204020204" pitchFamily="34" charset="-122"/>
              </a:rPr>
              <a:t>禁止使用服务禁语，如“喂”、“不知道”、“这个不归我管”、“尽管投诉吧”等；</a:t>
            </a:r>
          </a:p>
          <a:p>
            <a:r>
              <a:rPr lang="en-US" altLang="zh-CN" dirty="0">
                <a:latin typeface="微软雅黑" panose="020B0503020204020204" pitchFamily="34" charset="-122"/>
                <a:ea typeface="微软雅黑" panose="020B0503020204020204" pitchFamily="34" charset="-122"/>
              </a:rPr>
              <a:t>2</a:t>
            </a:r>
            <a:r>
              <a:rPr lang="zh-CN" altLang="zh-CN" dirty="0">
                <a:latin typeface="微软雅黑" panose="020B0503020204020204" pitchFamily="34" charset="-122"/>
                <a:ea typeface="微软雅黑" panose="020B0503020204020204" pitchFamily="34" charset="-122"/>
              </a:rPr>
              <a:t>．禁止与业主发生任何形式的言语、肢体冲突；</a:t>
            </a:r>
          </a:p>
          <a:p>
            <a:r>
              <a:rPr lang="en-US" altLang="zh-CN" dirty="0">
                <a:latin typeface="微软雅黑" panose="020B0503020204020204" pitchFamily="34" charset="-122"/>
                <a:ea typeface="微软雅黑" panose="020B0503020204020204" pitchFamily="34" charset="-122"/>
              </a:rPr>
              <a:t>3.</a:t>
            </a:r>
            <a:r>
              <a:rPr lang="zh-CN" altLang="zh-CN" dirty="0">
                <a:latin typeface="微软雅黑" panose="020B0503020204020204" pitchFamily="34" charset="-122"/>
                <a:ea typeface="微软雅黑" panose="020B0503020204020204" pitchFamily="34" charset="-122"/>
              </a:rPr>
              <a:t>禁止漏报、瞒报及懈怠业主诉求；</a:t>
            </a:r>
          </a:p>
          <a:p>
            <a:r>
              <a:rPr lang="en-US" altLang="zh-CN" dirty="0">
                <a:latin typeface="微软雅黑" panose="020B0503020204020204" pitchFamily="34" charset="-122"/>
                <a:ea typeface="微软雅黑" panose="020B0503020204020204" pitchFamily="34" charset="-122"/>
              </a:rPr>
              <a:t>4.</a:t>
            </a:r>
            <a:r>
              <a:rPr lang="zh-CN" altLang="zh-CN" dirty="0">
                <a:latin typeface="微软雅黑" panose="020B0503020204020204" pitchFamily="34" charset="-122"/>
                <a:ea typeface="微软雅黑" panose="020B0503020204020204" pitchFamily="34" charset="-122"/>
              </a:rPr>
              <a:t>禁止在工作中出现推诿扯皮、官僚主义行为；</a:t>
            </a:r>
          </a:p>
          <a:p>
            <a:r>
              <a:rPr lang="en-US" altLang="zh-CN" dirty="0">
                <a:latin typeface="微软雅黑" panose="020B0503020204020204" pitchFamily="34" charset="-122"/>
                <a:ea typeface="微软雅黑" panose="020B0503020204020204" pitchFamily="34" charset="-122"/>
              </a:rPr>
              <a:t>5.</a:t>
            </a:r>
            <a:r>
              <a:rPr lang="zh-CN" altLang="zh-CN" dirty="0">
                <a:latin typeface="微软雅黑" panose="020B0503020204020204" pitchFamily="34" charset="-122"/>
                <a:ea typeface="微软雅黑" panose="020B0503020204020204" pitchFamily="34" charset="-122"/>
              </a:rPr>
              <a:t>禁止</a:t>
            </a:r>
            <a:r>
              <a:rPr lang="zh-CN" altLang="zh-CN" dirty="0" smtClean="0">
                <a:latin typeface="微软雅黑" panose="020B0503020204020204" pitchFamily="34" charset="-122"/>
                <a:ea typeface="微软雅黑" panose="020B0503020204020204" pitchFamily="34" charset="-122"/>
              </a:rPr>
              <a:t>在</a:t>
            </a:r>
            <a:r>
              <a:rPr lang="zh-CN" altLang="en-US" dirty="0" smtClean="0">
                <a:latin typeface="微软雅黑" panose="020B0503020204020204" pitchFamily="34" charset="-122"/>
                <a:ea typeface="微软雅黑" panose="020B0503020204020204" pitchFamily="34" charset="-122"/>
              </a:rPr>
              <a:t>岗位上</a:t>
            </a:r>
            <a:r>
              <a:rPr lang="zh-CN" altLang="zh-CN" dirty="0" smtClean="0">
                <a:latin typeface="微软雅黑" panose="020B0503020204020204" pitchFamily="34" charset="-122"/>
                <a:ea typeface="微软雅黑" panose="020B0503020204020204" pitchFamily="34" charset="-122"/>
              </a:rPr>
              <a:t>出现</a:t>
            </a:r>
            <a:r>
              <a:rPr lang="zh-CN" altLang="zh-CN" dirty="0">
                <a:latin typeface="微软雅黑" panose="020B0503020204020204" pitchFamily="34" charset="-122"/>
                <a:ea typeface="微软雅黑" panose="020B0503020204020204" pitchFamily="34" charset="-122"/>
              </a:rPr>
              <a:t>吸烟、吃零食、玩手机等行为；</a:t>
            </a:r>
          </a:p>
          <a:p>
            <a:r>
              <a:rPr lang="en-US" altLang="zh-CN" dirty="0">
                <a:latin typeface="微软雅黑" panose="020B0503020204020204" pitchFamily="34" charset="-122"/>
                <a:ea typeface="微软雅黑" panose="020B0503020204020204" pitchFamily="34" charset="-122"/>
              </a:rPr>
              <a:t>6.</a:t>
            </a:r>
            <a:r>
              <a:rPr lang="zh-CN" altLang="zh-CN" dirty="0">
                <a:latin typeface="微软雅黑" panose="020B0503020204020204" pitchFamily="34" charset="-122"/>
                <a:ea typeface="微软雅黑" panose="020B0503020204020204" pitchFamily="34" charset="-122"/>
              </a:rPr>
              <a:t>禁止</a:t>
            </a:r>
            <a:r>
              <a:rPr lang="zh-CN" altLang="zh-CN" dirty="0" smtClean="0">
                <a:latin typeface="微软雅黑" panose="020B0503020204020204" pitchFamily="34" charset="-122"/>
                <a:ea typeface="微软雅黑" panose="020B0503020204020204" pitchFamily="34" charset="-122"/>
              </a:rPr>
              <a:t>在</a:t>
            </a:r>
            <a:r>
              <a:rPr lang="zh-CN" altLang="en-US" dirty="0" smtClean="0">
                <a:latin typeface="微软雅黑" panose="020B0503020204020204" pitchFamily="34" charset="-122"/>
                <a:ea typeface="微软雅黑" panose="020B0503020204020204" pitchFamily="34" charset="-122"/>
              </a:rPr>
              <a:t>岗上</a:t>
            </a:r>
            <a:r>
              <a:rPr lang="zh-CN" altLang="zh-CN" dirty="0" smtClean="0">
                <a:latin typeface="微软雅黑" panose="020B0503020204020204" pitchFamily="34" charset="-122"/>
                <a:ea typeface="微软雅黑" panose="020B0503020204020204" pitchFamily="34" charset="-122"/>
              </a:rPr>
              <a:t>聚众</a:t>
            </a:r>
            <a:r>
              <a:rPr lang="zh-CN" altLang="zh-CN" dirty="0">
                <a:latin typeface="微软雅黑" panose="020B0503020204020204" pitchFamily="34" charset="-122"/>
                <a:ea typeface="微软雅黑" panose="020B0503020204020204" pitchFamily="34" charset="-122"/>
              </a:rPr>
              <a:t>聊天；</a:t>
            </a:r>
          </a:p>
          <a:p>
            <a:r>
              <a:rPr lang="en-US" altLang="zh-CN" dirty="0">
                <a:latin typeface="微软雅黑" panose="020B0503020204020204" pitchFamily="34" charset="-122"/>
                <a:ea typeface="微软雅黑" panose="020B0503020204020204" pitchFamily="34" charset="-122"/>
              </a:rPr>
              <a:t>7.</a:t>
            </a:r>
            <a:r>
              <a:rPr lang="zh-CN" altLang="zh-CN" dirty="0">
                <a:latin typeface="微软雅黑" panose="020B0503020204020204" pitchFamily="34" charset="-122"/>
                <a:ea typeface="微软雅黑" panose="020B0503020204020204" pitchFamily="34" charset="-122"/>
              </a:rPr>
              <a:t>禁止在园区出现手插口袋及其他不雅行为；</a:t>
            </a:r>
          </a:p>
          <a:p>
            <a:r>
              <a:rPr lang="en-US" altLang="zh-CN" dirty="0">
                <a:latin typeface="微软雅黑" panose="020B0503020204020204" pitchFamily="34" charset="-122"/>
                <a:ea typeface="微软雅黑" panose="020B0503020204020204" pitchFamily="34" charset="-122"/>
              </a:rPr>
              <a:t>8.</a:t>
            </a:r>
            <a:r>
              <a:rPr lang="zh-CN" altLang="zh-CN" dirty="0">
                <a:latin typeface="微软雅黑" panose="020B0503020204020204" pitchFamily="34" charset="-122"/>
                <a:ea typeface="微软雅黑" panose="020B0503020204020204" pitchFamily="34" charset="-122"/>
              </a:rPr>
              <a:t>禁止在岗期间做一切与工作无关的事情。</a:t>
            </a:r>
          </a:p>
        </p:txBody>
      </p:sp>
    </p:spTree>
    <p:extLst>
      <p:ext uri="{BB962C8B-B14F-4D97-AF65-F5344CB8AC3E}">
        <p14:creationId xmlns:p14="http://schemas.microsoft.com/office/powerpoint/2010/main" val="8592680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4"/>
          <p:cNvSpPr>
            <a:spLocks noChangeArrowheads="1"/>
          </p:cNvSpPr>
          <p:nvPr/>
        </p:nvSpPr>
        <p:spPr bwMode="auto">
          <a:xfrm>
            <a:off x="2333625" y="3716338"/>
            <a:ext cx="6505575" cy="666750"/>
          </a:xfrm>
          <a:prstGeom prst="rect">
            <a:avLst/>
          </a:prstGeom>
          <a:noFill/>
          <a:ln w="9525">
            <a:noFill/>
            <a:miter lim="800000"/>
            <a:headEnd/>
            <a:tailEnd/>
          </a:ln>
          <a:effectLst>
            <a:outerShdw dist="17961" dir="2700000" algn="ctr" rotWithShape="0">
              <a:srgbClr val="003366"/>
            </a:outerShdw>
          </a:effectLst>
        </p:spPr>
        <p:txBody>
          <a:bodyPr lIns="86457" tIns="43228" rIns="86457" bIns="43228" anchor="ctr"/>
          <a:lstStyle/>
          <a:p>
            <a:pPr latinLnBrk="1">
              <a:buFont typeface="Wingdings" pitchFamily="2" charset="2"/>
              <a:buChar char="l"/>
              <a:defRPr/>
            </a:pPr>
            <a:endParaRPr lang="zh-CN" altLang="en-US" sz="1900" dirty="0">
              <a:effectLst>
                <a:outerShdw blurRad="38100" dist="38100" dir="2700000" algn="tl">
                  <a:srgbClr val="000000">
                    <a:alpha val="43137"/>
                  </a:srgbClr>
                </a:outerShdw>
              </a:effectLst>
              <a:latin typeface="微软雅黑" pitchFamily="34" charset="-122"/>
              <a:ea typeface="微软雅黑" pitchFamily="34" charset="-122"/>
            </a:endParaRPr>
          </a:p>
        </p:txBody>
      </p:sp>
      <p:graphicFrame>
        <p:nvGraphicFramePr>
          <p:cNvPr id="7" name="图示 6"/>
          <p:cNvGraphicFramePr/>
          <p:nvPr/>
        </p:nvGraphicFramePr>
        <p:xfrm>
          <a:off x="1524000" y="152524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824863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服务标准</a:t>
            </a:r>
            <a:endParaRPr lang="zh-CN" altLang="en-US" b="1" dirty="0"/>
          </a:p>
        </p:txBody>
      </p:sp>
      <p:sp>
        <p:nvSpPr>
          <p:cNvPr id="26" name="Rectangle 24"/>
          <p:cNvSpPr>
            <a:spLocks noChangeArrowheads="1"/>
          </p:cNvSpPr>
          <p:nvPr/>
        </p:nvSpPr>
        <p:spPr bwMode="auto">
          <a:xfrm>
            <a:off x="2333625" y="3716338"/>
            <a:ext cx="6505575" cy="666750"/>
          </a:xfrm>
          <a:prstGeom prst="rect">
            <a:avLst/>
          </a:prstGeom>
          <a:noFill/>
          <a:ln w="9525">
            <a:noFill/>
            <a:miter lim="800000"/>
            <a:headEnd/>
            <a:tailEnd/>
          </a:ln>
          <a:effectLst>
            <a:outerShdw dist="17961" dir="2700000" algn="ctr" rotWithShape="0">
              <a:srgbClr val="003366"/>
            </a:outerShdw>
          </a:effectLst>
        </p:spPr>
        <p:txBody>
          <a:bodyPr lIns="86457" tIns="43228" rIns="86457" bIns="43228" anchor="ctr"/>
          <a:lstStyle/>
          <a:p>
            <a:pPr latinLnBrk="1">
              <a:buFont typeface="Wingdings" pitchFamily="2" charset="2"/>
              <a:buChar char="l"/>
              <a:defRPr/>
            </a:pPr>
            <a:endParaRPr lang="zh-CN" altLang="en-US" sz="1900" dirty="0">
              <a:effectLst>
                <a:outerShdw blurRad="38100" dist="38100" dir="2700000" algn="tl">
                  <a:srgbClr val="000000">
                    <a:alpha val="43137"/>
                  </a:srgbClr>
                </a:outerShdw>
              </a:effectLst>
              <a:latin typeface="微软雅黑" pitchFamily="34" charset="-122"/>
              <a:ea typeface="微软雅黑" pitchFamily="34" charset="-122"/>
            </a:endParaRPr>
          </a:p>
        </p:txBody>
      </p:sp>
      <p:grpSp>
        <p:nvGrpSpPr>
          <p:cNvPr id="4" name="组合 3"/>
          <p:cNvGrpSpPr/>
          <p:nvPr/>
        </p:nvGrpSpPr>
        <p:grpSpPr>
          <a:xfrm>
            <a:off x="758346" y="1610781"/>
            <a:ext cx="3823261" cy="2273724"/>
            <a:chOff x="154363" y="0"/>
            <a:chExt cx="3823261" cy="2273724"/>
          </a:xfrm>
          <a:solidFill>
            <a:srgbClr val="CCECFF"/>
          </a:solidFill>
        </p:grpSpPr>
        <p:sp>
          <p:nvSpPr>
            <p:cNvPr id="14" name="圆角矩形 13"/>
            <p:cNvSpPr/>
            <p:nvPr/>
          </p:nvSpPr>
          <p:spPr>
            <a:xfrm>
              <a:off x="154363" y="0"/>
              <a:ext cx="3823261" cy="2273724"/>
            </a:xfrm>
            <a:prstGeom prst="roundRect">
              <a:avLst/>
            </a:prstGeom>
            <a:grpFill/>
          </p:spPr>
          <p:style>
            <a:lnRef idx="2">
              <a:schemeClr val="lt1">
                <a:hueOff val="0"/>
                <a:satOff val="0"/>
                <a:lumOff val="0"/>
                <a:alphaOff val="0"/>
              </a:schemeClr>
            </a:lnRef>
            <a:fillRef idx="1">
              <a:schemeClr val="accent1">
                <a:shade val="50000"/>
                <a:hueOff val="0"/>
                <a:satOff val="0"/>
                <a:lumOff val="0"/>
                <a:alphaOff val="0"/>
              </a:schemeClr>
            </a:fillRef>
            <a:effectRef idx="0">
              <a:schemeClr val="accent1">
                <a:shade val="50000"/>
                <a:hueOff val="0"/>
                <a:satOff val="0"/>
                <a:lumOff val="0"/>
                <a:alphaOff val="0"/>
              </a:schemeClr>
            </a:effectRef>
            <a:fontRef idx="minor">
              <a:schemeClr val="lt1"/>
            </a:fontRef>
          </p:style>
        </p:sp>
        <p:sp>
          <p:nvSpPr>
            <p:cNvPr id="15" name="圆角矩形 4"/>
            <p:cNvSpPr/>
            <p:nvPr/>
          </p:nvSpPr>
          <p:spPr>
            <a:xfrm>
              <a:off x="265357" y="110994"/>
              <a:ext cx="3601273" cy="205173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zh-CN" sz="2800" b="1" kern="1200" dirty="0" smtClean="0">
                  <a:solidFill>
                    <a:schemeClr val="tx1"/>
                  </a:solidFill>
                  <a:latin typeface="华文行楷" panose="02010800040101010101" pitchFamily="2" charset="-122"/>
                  <a:ea typeface="华文行楷" panose="02010800040101010101" pitchFamily="2" charset="-122"/>
                </a:rPr>
                <a:t>客户</a:t>
              </a:r>
              <a:r>
                <a:rPr lang="zh-CN" sz="1400" b="1" kern="1200" dirty="0" smtClean="0">
                  <a:solidFill>
                    <a:schemeClr val="tx1"/>
                  </a:solidFill>
                  <a:latin typeface="黑体" panose="02010609060101010101" pitchFamily="49" charset="-122"/>
                  <a:ea typeface="黑体" panose="02010609060101010101" pitchFamily="49" charset="-122"/>
                </a:rPr>
                <a:t>服务标准</a:t>
              </a:r>
              <a:endParaRPr lang="en-US" altLang="zh-CN" sz="1400" b="1" kern="1200" dirty="0" smtClean="0">
                <a:solidFill>
                  <a:schemeClr val="tx1"/>
                </a:solidFill>
                <a:latin typeface="黑体" panose="02010609060101010101" pitchFamily="49" charset="-122"/>
                <a:ea typeface="黑体" panose="02010609060101010101" pitchFamily="49" charset="-122"/>
              </a:endParaRPr>
            </a:p>
            <a:p>
              <a:pPr lvl="0" algn="l" defTabSz="1244600">
                <a:lnSpc>
                  <a:spcPct val="90000"/>
                </a:lnSpc>
                <a:spcBef>
                  <a:spcPct val="0"/>
                </a:spcBef>
                <a:spcAft>
                  <a:spcPct val="35000"/>
                </a:spcAft>
              </a:pPr>
              <a:r>
                <a:rPr lang="zh-CN" sz="1400" b="1" kern="1200" dirty="0" smtClean="0">
                  <a:solidFill>
                    <a:schemeClr val="tx1"/>
                  </a:solidFill>
                  <a:latin typeface="黑体" panose="02010609060101010101" pitchFamily="49" charset="-122"/>
                  <a:ea typeface="黑体" panose="02010609060101010101" pitchFamily="49" charset="-122"/>
                </a:rPr>
                <a:t>公示</a:t>
              </a:r>
              <a:r>
                <a:rPr lang="en-US" sz="1400" b="1" kern="1200" dirty="0" smtClean="0">
                  <a:solidFill>
                    <a:schemeClr val="tx1"/>
                  </a:solidFill>
                  <a:latin typeface="黑体" panose="02010609060101010101" pitchFamily="49" charset="-122"/>
                  <a:ea typeface="黑体" panose="02010609060101010101" pitchFamily="49" charset="-122"/>
                </a:rPr>
                <a:t>24</a:t>
              </a:r>
              <a:r>
                <a:rPr lang="zh-CN" sz="1400" b="1" kern="1200" dirty="0" smtClean="0">
                  <a:solidFill>
                    <a:schemeClr val="tx1"/>
                  </a:solidFill>
                  <a:latin typeface="黑体" panose="02010609060101010101" pitchFamily="49" charset="-122"/>
                  <a:ea typeface="黑体" panose="02010609060101010101" pitchFamily="49" charset="-122"/>
                </a:rPr>
                <a:t>小时服务热线</a:t>
              </a:r>
              <a:endParaRPr lang="zh-CN" sz="1400" kern="1200" dirty="0" smtClean="0">
                <a:solidFill>
                  <a:schemeClr val="tx1"/>
                </a:solidFill>
                <a:latin typeface="黑体" panose="02010609060101010101" pitchFamily="49" charset="-122"/>
                <a:ea typeface="黑体" panose="02010609060101010101" pitchFamily="49" charset="-122"/>
              </a:endParaRPr>
            </a:p>
            <a:p>
              <a:pPr lvl="0" algn="l" defTabSz="1244600">
                <a:lnSpc>
                  <a:spcPct val="90000"/>
                </a:lnSpc>
                <a:spcBef>
                  <a:spcPct val="0"/>
                </a:spcBef>
                <a:spcAft>
                  <a:spcPct val="35000"/>
                </a:spcAft>
              </a:pPr>
              <a:r>
                <a:rPr lang="zh-CN" sz="1400" b="1" kern="1200" dirty="0" smtClean="0">
                  <a:solidFill>
                    <a:schemeClr val="tx1"/>
                  </a:solidFill>
                  <a:latin typeface="黑体" panose="02010609060101010101" pitchFamily="49" charset="-122"/>
                  <a:ea typeface="黑体" panose="02010609060101010101" pitchFamily="49" charset="-122"/>
                </a:rPr>
                <a:t>电话铃响</a:t>
              </a:r>
              <a:r>
                <a:rPr lang="en-US" sz="1400" b="1" kern="1200" dirty="0" smtClean="0">
                  <a:solidFill>
                    <a:schemeClr val="tx1"/>
                  </a:solidFill>
                  <a:latin typeface="黑体" panose="02010609060101010101" pitchFamily="49" charset="-122"/>
                  <a:ea typeface="黑体" panose="02010609060101010101" pitchFamily="49" charset="-122"/>
                </a:rPr>
                <a:t>3</a:t>
              </a:r>
              <a:r>
                <a:rPr lang="zh-CN" sz="1400" b="1" kern="1200" dirty="0" smtClean="0">
                  <a:solidFill>
                    <a:schemeClr val="tx1"/>
                  </a:solidFill>
                  <a:latin typeface="黑体" panose="02010609060101010101" pitchFamily="49" charset="-122"/>
                  <a:ea typeface="黑体" panose="02010609060101010101" pitchFamily="49" charset="-122"/>
                </a:rPr>
                <a:t>声内接听</a:t>
              </a:r>
              <a:endParaRPr lang="zh-CN" sz="1400" kern="1200" dirty="0" smtClean="0">
                <a:solidFill>
                  <a:schemeClr val="tx1"/>
                </a:solidFill>
                <a:latin typeface="黑体" panose="02010609060101010101" pitchFamily="49" charset="-122"/>
                <a:ea typeface="黑体" panose="02010609060101010101" pitchFamily="49" charset="-122"/>
              </a:endParaRPr>
            </a:p>
            <a:p>
              <a:pPr lvl="0" algn="l" defTabSz="1244600">
                <a:lnSpc>
                  <a:spcPct val="90000"/>
                </a:lnSpc>
                <a:spcBef>
                  <a:spcPct val="0"/>
                </a:spcBef>
                <a:spcAft>
                  <a:spcPct val="35000"/>
                </a:spcAft>
              </a:pPr>
              <a:r>
                <a:rPr lang="en-US" sz="1400" b="1" kern="1200" dirty="0" smtClean="0">
                  <a:solidFill>
                    <a:schemeClr val="tx1"/>
                  </a:solidFill>
                  <a:latin typeface="黑体" panose="02010609060101010101" pitchFamily="49" charset="-122"/>
                  <a:ea typeface="黑体" panose="02010609060101010101" pitchFamily="49" charset="-122"/>
                </a:rPr>
                <a:t>20</a:t>
              </a:r>
              <a:r>
                <a:rPr lang="zh-CN" sz="1400" b="1" kern="1200" dirty="0" smtClean="0">
                  <a:solidFill>
                    <a:schemeClr val="tx1"/>
                  </a:solidFill>
                  <a:latin typeface="黑体" panose="02010609060101010101" pitchFamily="49" charset="-122"/>
                  <a:ea typeface="黑体" panose="02010609060101010101" pitchFamily="49" charset="-122"/>
                </a:rPr>
                <a:t>分钟内服务响应</a:t>
              </a:r>
              <a:endParaRPr lang="zh-CN" sz="1400" kern="1200" dirty="0" smtClean="0">
                <a:solidFill>
                  <a:schemeClr val="tx1"/>
                </a:solidFill>
                <a:latin typeface="黑体" panose="02010609060101010101" pitchFamily="49" charset="-122"/>
                <a:ea typeface="黑体" panose="02010609060101010101" pitchFamily="49" charset="-122"/>
              </a:endParaRPr>
            </a:p>
            <a:p>
              <a:pPr lvl="0" algn="l" defTabSz="1244600">
                <a:lnSpc>
                  <a:spcPct val="90000"/>
                </a:lnSpc>
                <a:spcBef>
                  <a:spcPct val="0"/>
                </a:spcBef>
                <a:spcAft>
                  <a:spcPct val="35000"/>
                </a:spcAft>
              </a:pPr>
              <a:r>
                <a:rPr lang="zh-CN" sz="1400" b="1" kern="1200" dirty="0" smtClean="0">
                  <a:solidFill>
                    <a:schemeClr val="tx1"/>
                  </a:solidFill>
                  <a:latin typeface="黑体" panose="02010609060101010101" pitchFamily="49" charset="-122"/>
                  <a:ea typeface="黑体" panose="02010609060101010101" pitchFamily="49" charset="-122"/>
                </a:rPr>
                <a:t>服务回访率</a:t>
              </a:r>
              <a:r>
                <a:rPr lang="en-US" sz="1400" b="1" kern="1200" dirty="0" smtClean="0">
                  <a:solidFill>
                    <a:schemeClr val="tx1"/>
                  </a:solidFill>
                  <a:latin typeface="黑体" panose="02010609060101010101" pitchFamily="49" charset="-122"/>
                  <a:ea typeface="黑体" panose="02010609060101010101" pitchFamily="49" charset="-122"/>
                </a:rPr>
                <a:t>100%</a:t>
              </a:r>
              <a:endParaRPr lang="zh-CN" sz="1400" kern="1200" dirty="0" smtClean="0">
                <a:solidFill>
                  <a:schemeClr val="tx1"/>
                </a:solidFill>
                <a:latin typeface="黑体" panose="02010609060101010101" pitchFamily="49" charset="-122"/>
                <a:ea typeface="黑体" panose="02010609060101010101" pitchFamily="49" charset="-122"/>
              </a:endParaRPr>
            </a:p>
            <a:p>
              <a:pPr lvl="0" algn="l" defTabSz="1244600">
                <a:lnSpc>
                  <a:spcPct val="90000"/>
                </a:lnSpc>
                <a:spcBef>
                  <a:spcPct val="0"/>
                </a:spcBef>
                <a:spcAft>
                  <a:spcPct val="35000"/>
                </a:spcAft>
              </a:pPr>
              <a:r>
                <a:rPr lang="zh-CN" sz="1400" b="1" kern="1200" dirty="0" smtClean="0">
                  <a:solidFill>
                    <a:schemeClr val="tx1"/>
                  </a:solidFill>
                  <a:latin typeface="黑体" panose="02010609060101010101" pitchFamily="49" charset="-122"/>
                  <a:ea typeface="黑体" panose="02010609060101010101" pitchFamily="49" charset="-122"/>
                </a:rPr>
                <a:t>事事有记录、事事有跟踪</a:t>
              </a:r>
              <a:endParaRPr lang="zh-CN" altLang="en-US" sz="1400" kern="1200" dirty="0">
                <a:solidFill>
                  <a:schemeClr val="tx1"/>
                </a:solidFill>
                <a:latin typeface="黑体" panose="02010609060101010101" pitchFamily="49" charset="-122"/>
                <a:ea typeface="黑体" panose="02010609060101010101" pitchFamily="49" charset="-122"/>
              </a:endParaRPr>
            </a:p>
          </p:txBody>
        </p:sp>
      </p:grpSp>
      <p:grpSp>
        <p:nvGrpSpPr>
          <p:cNvPr id="5" name="组合 4"/>
          <p:cNvGrpSpPr/>
          <p:nvPr/>
        </p:nvGrpSpPr>
        <p:grpSpPr>
          <a:xfrm>
            <a:off x="4769958" y="1610781"/>
            <a:ext cx="3995261" cy="2273724"/>
            <a:chOff x="4165975" y="0"/>
            <a:chExt cx="3995261" cy="2273724"/>
          </a:xfrm>
          <a:solidFill>
            <a:srgbClr val="CCECFF"/>
          </a:solidFill>
        </p:grpSpPr>
        <p:sp>
          <p:nvSpPr>
            <p:cNvPr id="12" name="圆角矩形 11"/>
            <p:cNvSpPr/>
            <p:nvPr/>
          </p:nvSpPr>
          <p:spPr>
            <a:xfrm>
              <a:off x="4165975" y="0"/>
              <a:ext cx="3995261" cy="2273724"/>
            </a:xfrm>
            <a:prstGeom prst="roundRect">
              <a:avLst/>
            </a:prstGeom>
            <a:grpFill/>
          </p:spPr>
          <p:style>
            <a:lnRef idx="2">
              <a:schemeClr val="lt1">
                <a:hueOff val="0"/>
                <a:satOff val="0"/>
                <a:lumOff val="0"/>
                <a:alphaOff val="0"/>
              </a:schemeClr>
            </a:lnRef>
            <a:fillRef idx="1">
              <a:schemeClr val="accent1">
                <a:shade val="50000"/>
                <a:hueOff val="8728"/>
                <a:satOff val="12317"/>
                <a:lumOff val="15495"/>
                <a:alphaOff val="0"/>
              </a:schemeClr>
            </a:fillRef>
            <a:effectRef idx="0">
              <a:schemeClr val="accent1">
                <a:shade val="50000"/>
                <a:hueOff val="8728"/>
                <a:satOff val="12317"/>
                <a:lumOff val="15495"/>
                <a:alphaOff val="0"/>
              </a:schemeClr>
            </a:effectRef>
            <a:fontRef idx="minor">
              <a:schemeClr val="lt1"/>
            </a:fontRef>
          </p:style>
        </p:sp>
        <p:sp>
          <p:nvSpPr>
            <p:cNvPr id="13" name="圆角矩形 6"/>
            <p:cNvSpPr/>
            <p:nvPr/>
          </p:nvSpPr>
          <p:spPr>
            <a:xfrm>
              <a:off x="4276969" y="110994"/>
              <a:ext cx="3773273" cy="205173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zh-CN" sz="2800" b="1" kern="1200" dirty="0" smtClean="0">
                  <a:solidFill>
                    <a:schemeClr val="tx1"/>
                  </a:solidFill>
                  <a:latin typeface="华文行楷" panose="02010800040101010101" pitchFamily="2" charset="-122"/>
                  <a:ea typeface="华文行楷" panose="02010800040101010101" pitchFamily="2" charset="-122"/>
                </a:rPr>
                <a:t>工程</a:t>
              </a:r>
              <a:r>
                <a:rPr lang="zh-CN" sz="1400" b="1" kern="1200" dirty="0" smtClean="0">
                  <a:solidFill>
                    <a:schemeClr val="tx1"/>
                  </a:solidFill>
                  <a:latin typeface="黑体" panose="02010609060101010101" pitchFamily="49" charset="-122"/>
                  <a:ea typeface="黑体" panose="02010609060101010101" pitchFamily="49" charset="-122"/>
                </a:rPr>
                <a:t>服务标准</a:t>
              </a:r>
              <a:endParaRPr lang="en-US" altLang="zh-CN" sz="1400" b="1" kern="1200" dirty="0" smtClean="0">
                <a:solidFill>
                  <a:schemeClr val="tx1"/>
                </a:solidFill>
                <a:latin typeface="黑体" panose="02010609060101010101" pitchFamily="49" charset="-122"/>
                <a:ea typeface="黑体" panose="02010609060101010101" pitchFamily="49" charset="-122"/>
              </a:endParaRPr>
            </a:p>
            <a:p>
              <a:pPr lvl="0" algn="l" defTabSz="1244600">
                <a:lnSpc>
                  <a:spcPct val="90000"/>
                </a:lnSpc>
                <a:spcBef>
                  <a:spcPct val="0"/>
                </a:spcBef>
                <a:spcAft>
                  <a:spcPct val="35000"/>
                </a:spcAft>
              </a:pPr>
              <a:r>
                <a:rPr lang="zh-CN" sz="1400" b="1" kern="1200" dirty="0" smtClean="0">
                  <a:solidFill>
                    <a:schemeClr val="tx1"/>
                  </a:solidFill>
                  <a:latin typeface="黑体" panose="02010609060101010101" pitchFamily="49" charset="-122"/>
                  <a:ea typeface="黑体" panose="02010609060101010101" pitchFamily="49" charset="-122"/>
                </a:rPr>
                <a:t>一免：</a:t>
              </a:r>
              <a:r>
                <a:rPr lang="en-US" sz="1400" b="1" kern="1200" dirty="0" smtClean="0">
                  <a:solidFill>
                    <a:schemeClr val="tx1"/>
                  </a:solidFill>
                  <a:latin typeface="黑体" panose="02010609060101010101" pitchFamily="49" charset="-122"/>
                  <a:ea typeface="黑体" panose="02010609060101010101" pitchFamily="49" charset="-122"/>
                </a:rPr>
                <a:t>10</a:t>
              </a:r>
              <a:r>
                <a:rPr lang="zh-CN" sz="1400" b="1" kern="1200" dirty="0" smtClean="0">
                  <a:solidFill>
                    <a:schemeClr val="tx1"/>
                  </a:solidFill>
                  <a:latin typeface="黑体" panose="02010609060101010101" pitchFamily="49" charset="-122"/>
                  <a:ea typeface="黑体" panose="02010609060101010101" pitchFamily="49" charset="-122"/>
                </a:rPr>
                <a:t>分钟内完工，免收人工费</a:t>
              </a:r>
              <a:endParaRPr lang="zh-CN" sz="1400" kern="1200" dirty="0" smtClean="0">
                <a:solidFill>
                  <a:schemeClr val="tx1"/>
                </a:solidFill>
                <a:latin typeface="黑体" panose="02010609060101010101" pitchFamily="49" charset="-122"/>
                <a:ea typeface="黑体" panose="02010609060101010101" pitchFamily="49" charset="-122"/>
              </a:endParaRPr>
            </a:p>
            <a:p>
              <a:pPr lvl="0" algn="l" defTabSz="1244600">
                <a:lnSpc>
                  <a:spcPct val="90000"/>
                </a:lnSpc>
                <a:spcBef>
                  <a:spcPct val="0"/>
                </a:spcBef>
                <a:spcAft>
                  <a:spcPct val="35000"/>
                </a:spcAft>
              </a:pPr>
              <a:r>
                <a:rPr lang="zh-CN" sz="1400" b="1" kern="1200" dirty="0" smtClean="0">
                  <a:solidFill>
                    <a:schemeClr val="tx1"/>
                  </a:solidFill>
                  <a:latin typeface="黑体" panose="02010609060101010101" pitchFamily="49" charset="-122"/>
                  <a:ea typeface="黑体" panose="02010609060101010101" pitchFamily="49" charset="-122"/>
                </a:rPr>
                <a:t>二洁：工作现场清理整洁</a:t>
              </a:r>
              <a:r>
                <a:rPr lang="zh-CN" altLang="en-US" sz="1400" b="1" kern="1200" dirty="0" smtClean="0">
                  <a:solidFill>
                    <a:schemeClr val="tx1"/>
                  </a:solidFill>
                  <a:latin typeface="黑体" panose="02010609060101010101" pitchFamily="49" charset="-122"/>
                  <a:ea typeface="黑体" panose="02010609060101010101" pitchFamily="49" charset="-122"/>
                </a:rPr>
                <a:t>，</a:t>
              </a:r>
              <a:r>
                <a:rPr lang="zh-CN" sz="1400" b="1" kern="1200" dirty="0" smtClean="0">
                  <a:solidFill>
                    <a:schemeClr val="tx1"/>
                  </a:solidFill>
                  <a:latin typeface="黑体" panose="02010609060101010101" pitchFamily="49" charset="-122"/>
                  <a:ea typeface="黑体" panose="02010609060101010101" pitchFamily="49" charset="-122"/>
                </a:rPr>
                <a:t>维修单填写整洁</a:t>
              </a:r>
              <a:endParaRPr lang="zh-CN" sz="1400" kern="1200" dirty="0" smtClean="0">
                <a:solidFill>
                  <a:schemeClr val="tx1"/>
                </a:solidFill>
                <a:latin typeface="黑体" panose="02010609060101010101" pitchFamily="49" charset="-122"/>
                <a:ea typeface="黑体" panose="02010609060101010101" pitchFamily="49" charset="-122"/>
              </a:endParaRPr>
            </a:p>
            <a:p>
              <a:pPr lvl="0" algn="l" defTabSz="1244600">
                <a:lnSpc>
                  <a:spcPct val="90000"/>
                </a:lnSpc>
                <a:spcBef>
                  <a:spcPct val="0"/>
                </a:spcBef>
                <a:spcAft>
                  <a:spcPct val="35000"/>
                </a:spcAft>
              </a:pPr>
              <a:r>
                <a:rPr lang="zh-CN" sz="1400" b="1" kern="1200" dirty="0" smtClean="0">
                  <a:solidFill>
                    <a:schemeClr val="tx1"/>
                  </a:solidFill>
                  <a:latin typeface="黑体" panose="02010609060101010101" pitchFamily="49" charset="-122"/>
                  <a:ea typeface="黑体" panose="02010609060101010101" pitchFamily="49" charset="-122"/>
                </a:rPr>
                <a:t>三要：准时遵守员工行为规范主动询问是否还有其它服务需求</a:t>
              </a:r>
              <a:endParaRPr lang="zh-CN" sz="1400" kern="1200" dirty="0" smtClean="0">
                <a:solidFill>
                  <a:schemeClr val="tx1"/>
                </a:solidFill>
                <a:latin typeface="黑体" panose="02010609060101010101" pitchFamily="49" charset="-122"/>
                <a:ea typeface="黑体" panose="02010609060101010101" pitchFamily="49" charset="-122"/>
              </a:endParaRPr>
            </a:p>
            <a:p>
              <a:pPr lvl="0" algn="l" defTabSz="1244600">
                <a:lnSpc>
                  <a:spcPct val="90000"/>
                </a:lnSpc>
                <a:spcBef>
                  <a:spcPct val="0"/>
                </a:spcBef>
                <a:spcAft>
                  <a:spcPct val="35000"/>
                </a:spcAft>
              </a:pPr>
              <a:r>
                <a:rPr lang="zh-CN" sz="1400" b="1" kern="1200" dirty="0" smtClean="0">
                  <a:solidFill>
                    <a:schemeClr val="tx1"/>
                  </a:solidFill>
                  <a:latin typeface="黑体" panose="02010609060101010101" pitchFamily="49" charset="-122"/>
                  <a:ea typeface="黑体" panose="02010609060101010101" pitchFamily="49" charset="-122"/>
                </a:rPr>
                <a:t>四带：工具、地垫、抹布、鞋套</a:t>
              </a:r>
              <a:endParaRPr lang="zh-CN" sz="1400" kern="1200" dirty="0" smtClean="0">
                <a:solidFill>
                  <a:schemeClr val="tx1"/>
                </a:solidFill>
                <a:latin typeface="黑体" panose="02010609060101010101" pitchFamily="49" charset="-122"/>
                <a:ea typeface="黑体" panose="02010609060101010101" pitchFamily="49" charset="-122"/>
              </a:endParaRPr>
            </a:p>
          </p:txBody>
        </p:sp>
      </p:grpSp>
      <p:grpSp>
        <p:nvGrpSpPr>
          <p:cNvPr id="6" name="组合 5"/>
          <p:cNvGrpSpPr/>
          <p:nvPr/>
        </p:nvGrpSpPr>
        <p:grpSpPr>
          <a:xfrm>
            <a:off x="758346" y="3974168"/>
            <a:ext cx="3823261" cy="2273724"/>
            <a:chOff x="154363" y="2363387"/>
            <a:chExt cx="3823261" cy="2273724"/>
          </a:xfrm>
          <a:solidFill>
            <a:srgbClr val="CCECFF"/>
          </a:solidFill>
        </p:grpSpPr>
        <p:sp>
          <p:nvSpPr>
            <p:cNvPr id="10" name="圆角矩形 9"/>
            <p:cNvSpPr/>
            <p:nvPr/>
          </p:nvSpPr>
          <p:spPr>
            <a:xfrm>
              <a:off x="154363" y="2363387"/>
              <a:ext cx="3823261" cy="2273724"/>
            </a:xfrm>
            <a:prstGeom prst="roundRect">
              <a:avLst/>
            </a:prstGeom>
            <a:grpFill/>
          </p:spPr>
          <p:style>
            <a:lnRef idx="2">
              <a:schemeClr val="lt1">
                <a:hueOff val="0"/>
                <a:satOff val="0"/>
                <a:lumOff val="0"/>
                <a:alphaOff val="0"/>
              </a:schemeClr>
            </a:lnRef>
            <a:fillRef idx="1">
              <a:schemeClr val="accent1">
                <a:shade val="50000"/>
                <a:hueOff val="17455"/>
                <a:satOff val="24633"/>
                <a:lumOff val="30991"/>
                <a:alphaOff val="0"/>
              </a:schemeClr>
            </a:fillRef>
            <a:effectRef idx="0">
              <a:schemeClr val="accent1">
                <a:shade val="50000"/>
                <a:hueOff val="17455"/>
                <a:satOff val="24633"/>
                <a:lumOff val="30991"/>
                <a:alphaOff val="0"/>
              </a:schemeClr>
            </a:effectRef>
            <a:fontRef idx="minor">
              <a:schemeClr val="lt1"/>
            </a:fontRef>
          </p:style>
        </p:sp>
        <p:sp>
          <p:nvSpPr>
            <p:cNvPr id="11" name="圆角矩形 8"/>
            <p:cNvSpPr/>
            <p:nvPr/>
          </p:nvSpPr>
          <p:spPr>
            <a:xfrm>
              <a:off x="265357" y="2474381"/>
              <a:ext cx="3601273" cy="205173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zh-CN" altLang="en-US" sz="2800" b="1" kern="1200" dirty="0" smtClean="0">
                  <a:solidFill>
                    <a:schemeClr val="tx1"/>
                  </a:solidFill>
                  <a:latin typeface="华文行楷" panose="02010800040101010101" pitchFamily="2" charset="-122"/>
                  <a:ea typeface="华文行楷" panose="02010800040101010101" pitchFamily="2" charset="-122"/>
                </a:rPr>
                <a:t>安全</a:t>
              </a:r>
              <a:r>
                <a:rPr lang="zh-CN" altLang="en-US" sz="1400" b="1" kern="1200" dirty="0" smtClean="0">
                  <a:solidFill>
                    <a:schemeClr val="tx1"/>
                  </a:solidFill>
                  <a:latin typeface="黑体" panose="02010609060101010101" pitchFamily="49" charset="-122"/>
                  <a:ea typeface="黑体" panose="02010609060101010101" pitchFamily="49" charset="-122"/>
                </a:rPr>
                <a:t>服务标准</a:t>
              </a:r>
              <a:endParaRPr lang="en-US" altLang="zh-CN" sz="1400" b="1" kern="1200" dirty="0" smtClean="0">
                <a:solidFill>
                  <a:schemeClr val="tx1"/>
                </a:solidFill>
                <a:latin typeface="黑体" panose="02010609060101010101" pitchFamily="49" charset="-122"/>
                <a:ea typeface="黑体" panose="02010609060101010101" pitchFamily="49" charset="-122"/>
              </a:endParaRPr>
            </a:p>
            <a:p>
              <a:pPr lvl="0" algn="l" defTabSz="1244600">
                <a:lnSpc>
                  <a:spcPct val="90000"/>
                </a:lnSpc>
                <a:spcBef>
                  <a:spcPct val="0"/>
                </a:spcBef>
                <a:spcAft>
                  <a:spcPct val="35000"/>
                </a:spcAft>
              </a:pPr>
              <a:r>
                <a:rPr lang="zh-CN" altLang="en-US" sz="1400" b="1" kern="1200" dirty="0" smtClean="0">
                  <a:solidFill>
                    <a:schemeClr val="tx1"/>
                  </a:solidFill>
                  <a:latin typeface="黑体" panose="02010609060101010101" pitchFamily="49" charset="-122"/>
                  <a:ea typeface="黑体" panose="02010609060101010101" pitchFamily="49" charset="-122"/>
                </a:rPr>
                <a:t>一道关口：出入口</a:t>
              </a:r>
              <a:endParaRPr lang="zh-CN" altLang="en-US" sz="1400" kern="1200" dirty="0" smtClean="0">
                <a:solidFill>
                  <a:schemeClr val="tx1"/>
                </a:solidFill>
                <a:latin typeface="黑体" panose="02010609060101010101" pitchFamily="49" charset="-122"/>
                <a:ea typeface="黑体" panose="02010609060101010101" pitchFamily="49" charset="-122"/>
              </a:endParaRPr>
            </a:p>
            <a:p>
              <a:pPr lvl="0" algn="l" defTabSz="1244600">
                <a:lnSpc>
                  <a:spcPct val="90000"/>
                </a:lnSpc>
                <a:spcBef>
                  <a:spcPct val="0"/>
                </a:spcBef>
                <a:spcAft>
                  <a:spcPct val="35000"/>
                </a:spcAft>
              </a:pPr>
              <a:r>
                <a:rPr lang="zh-CN" altLang="en-US" sz="1400" b="1" kern="1200" dirty="0" smtClean="0">
                  <a:solidFill>
                    <a:schemeClr val="tx1"/>
                  </a:solidFill>
                  <a:latin typeface="黑体" panose="02010609060101010101" pitchFamily="49" charset="-122"/>
                  <a:ea typeface="黑体" panose="02010609060101010101" pitchFamily="49" charset="-122"/>
                </a:rPr>
                <a:t>二条线路：日间线路、夜间线路</a:t>
              </a:r>
              <a:endParaRPr lang="zh-CN" altLang="en-US" sz="1400" kern="1200" dirty="0" smtClean="0">
                <a:solidFill>
                  <a:schemeClr val="tx1"/>
                </a:solidFill>
                <a:latin typeface="黑体" panose="02010609060101010101" pitchFamily="49" charset="-122"/>
                <a:ea typeface="黑体" panose="02010609060101010101" pitchFamily="49" charset="-122"/>
              </a:endParaRPr>
            </a:p>
            <a:p>
              <a:pPr lvl="0" algn="l" defTabSz="1244600">
                <a:lnSpc>
                  <a:spcPct val="90000"/>
                </a:lnSpc>
                <a:spcBef>
                  <a:spcPct val="0"/>
                </a:spcBef>
                <a:spcAft>
                  <a:spcPct val="35000"/>
                </a:spcAft>
              </a:pPr>
              <a:r>
                <a:rPr lang="zh-CN" altLang="en-US" sz="1400" b="1" kern="1200" dirty="0" smtClean="0">
                  <a:solidFill>
                    <a:schemeClr val="tx1"/>
                  </a:solidFill>
                  <a:latin typeface="黑体" panose="02010609060101010101" pitchFamily="49" charset="-122"/>
                  <a:ea typeface="黑体" panose="02010609060101010101" pitchFamily="49" charset="-122"/>
                </a:rPr>
                <a:t>三大系统：出入口控制系统、监控系统、消防联动系统</a:t>
              </a:r>
              <a:endParaRPr lang="zh-CN" altLang="en-US" sz="1400" kern="1200" dirty="0">
                <a:solidFill>
                  <a:schemeClr val="tx1"/>
                </a:solidFill>
                <a:latin typeface="黑体" panose="02010609060101010101" pitchFamily="49" charset="-122"/>
                <a:ea typeface="黑体" panose="02010609060101010101" pitchFamily="49" charset="-122"/>
              </a:endParaRPr>
            </a:p>
          </p:txBody>
        </p:sp>
      </p:grpSp>
      <p:grpSp>
        <p:nvGrpSpPr>
          <p:cNvPr id="7" name="组合 6"/>
          <p:cNvGrpSpPr/>
          <p:nvPr/>
        </p:nvGrpSpPr>
        <p:grpSpPr>
          <a:xfrm>
            <a:off x="4769958" y="3974168"/>
            <a:ext cx="3995261" cy="2273724"/>
            <a:chOff x="4165975" y="2363387"/>
            <a:chExt cx="3995261" cy="2273724"/>
          </a:xfrm>
          <a:solidFill>
            <a:srgbClr val="CCECFF"/>
          </a:solidFill>
        </p:grpSpPr>
        <p:sp>
          <p:nvSpPr>
            <p:cNvPr id="8" name="圆角矩形 7"/>
            <p:cNvSpPr/>
            <p:nvPr/>
          </p:nvSpPr>
          <p:spPr>
            <a:xfrm>
              <a:off x="4165975" y="2363387"/>
              <a:ext cx="3995261" cy="2273724"/>
            </a:xfrm>
            <a:prstGeom prst="roundRect">
              <a:avLst/>
            </a:prstGeom>
            <a:grpFill/>
          </p:spPr>
          <p:style>
            <a:lnRef idx="2">
              <a:schemeClr val="lt1">
                <a:hueOff val="0"/>
                <a:satOff val="0"/>
                <a:lumOff val="0"/>
                <a:alphaOff val="0"/>
              </a:schemeClr>
            </a:lnRef>
            <a:fillRef idx="1">
              <a:schemeClr val="accent1">
                <a:shade val="50000"/>
                <a:hueOff val="8728"/>
                <a:satOff val="12317"/>
                <a:lumOff val="15495"/>
                <a:alphaOff val="0"/>
              </a:schemeClr>
            </a:fillRef>
            <a:effectRef idx="0">
              <a:schemeClr val="accent1">
                <a:shade val="50000"/>
                <a:hueOff val="8728"/>
                <a:satOff val="12317"/>
                <a:lumOff val="15495"/>
                <a:alphaOff val="0"/>
              </a:schemeClr>
            </a:effectRef>
            <a:fontRef idx="minor">
              <a:schemeClr val="lt1"/>
            </a:fontRef>
          </p:style>
        </p:sp>
        <p:sp>
          <p:nvSpPr>
            <p:cNvPr id="9" name="圆角矩形 10"/>
            <p:cNvSpPr/>
            <p:nvPr/>
          </p:nvSpPr>
          <p:spPr>
            <a:xfrm>
              <a:off x="4276969" y="2474381"/>
              <a:ext cx="3773273" cy="205173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algn="l" defTabSz="1244600">
                <a:lnSpc>
                  <a:spcPct val="90000"/>
                </a:lnSpc>
                <a:spcBef>
                  <a:spcPct val="0"/>
                </a:spcBef>
                <a:spcAft>
                  <a:spcPct val="35000"/>
                </a:spcAft>
              </a:pPr>
              <a:r>
                <a:rPr lang="zh-CN" altLang="en-US" sz="2800" b="1" kern="1200" dirty="0" smtClean="0">
                  <a:solidFill>
                    <a:schemeClr val="tx1"/>
                  </a:solidFill>
                  <a:latin typeface="华文行楷" panose="02010800040101010101" pitchFamily="2" charset="-122"/>
                  <a:ea typeface="华文行楷" panose="02010800040101010101" pitchFamily="2" charset="-122"/>
                </a:rPr>
                <a:t>环境</a:t>
              </a:r>
              <a:r>
                <a:rPr lang="zh-CN" altLang="en-US" sz="1400" b="1" kern="1200" dirty="0" smtClean="0">
                  <a:solidFill>
                    <a:schemeClr val="tx1"/>
                  </a:solidFill>
                  <a:latin typeface="黑体" panose="02010609060101010101" pitchFamily="49" charset="-122"/>
                  <a:ea typeface="黑体" panose="02010609060101010101" pitchFamily="49" charset="-122"/>
                </a:rPr>
                <a:t>服务标准</a:t>
              </a:r>
              <a:endParaRPr lang="zh-CN" altLang="en-US" sz="1400" kern="1200" dirty="0" smtClean="0">
                <a:solidFill>
                  <a:schemeClr val="tx1"/>
                </a:solidFill>
                <a:latin typeface="黑体" panose="02010609060101010101" pitchFamily="49" charset="-122"/>
                <a:ea typeface="黑体" panose="02010609060101010101" pitchFamily="49" charset="-122"/>
              </a:endParaRPr>
            </a:p>
            <a:p>
              <a:pPr lvl="0" algn="l" defTabSz="1244600">
                <a:lnSpc>
                  <a:spcPct val="90000"/>
                </a:lnSpc>
                <a:spcBef>
                  <a:spcPct val="0"/>
                </a:spcBef>
                <a:spcAft>
                  <a:spcPct val="35000"/>
                </a:spcAft>
              </a:pPr>
              <a:r>
                <a:rPr lang="zh-CN" altLang="en-US" sz="1400" b="1" kern="1200" dirty="0" smtClean="0">
                  <a:solidFill>
                    <a:schemeClr val="tx1"/>
                  </a:solidFill>
                  <a:latin typeface="黑体" panose="02010609060101010101" pitchFamily="49" charset="-122"/>
                  <a:ea typeface="黑体" panose="02010609060101010101" pitchFamily="49" charset="-122"/>
                </a:rPr>
                <a:t>人过地净</a:t>
              </a:r>
              <a:endParaRPr lang="zh-CN" altLang="en-US" sz="1400" kern="1200" dirty="0" smtClean="0">
                <a:solidFill>
                  <a:schemeClr val="tx1"/>
                </a:solidFill>
                <a:latin typeface="黑体" panose="02010609060101010101" pitchFamily="49" charset="-122"/>
                <a:ea typeface="黑体" panose="02010609060101010101" pitchFamily="49" charset="-122"/>
              </a:endParaRPr>
            </a:p>
            <a:p>
              <a:pPr lvl="0" algn="l" defTabSz="1244600">
                <a:lnSpc>
                  <a:spcPct val="90000"/>
                </a:lnSpc>
                <a:spcBef>
                  <a:spcPct val="0"/>
                </a:spcBef>
                <a:spcAft>
                  <a:spcPct val="35000"/>
                </a:spcAft>
              </a:pPr>
              <a:r>
                <a:rPr lang="zh-CN" altLang="en-US" sz="1400" b="1" kern="1200" dirty="0" smtClean="0">
                  <a:solidFill>
                    <a:schemeClr val="tx1"/>
                  </a:solidFill>
                  <a:latin typeface="黑体" panose="02010609060101010101" pitchFamily="49" charset="-122"/>
                  <a:ea typeface="黑体" panose="02010609060101010101" pitchFamily="49" charset="-122"/>
                </a:rPr>
                <a:t>“零打扰”服务</a:t>
              </a:r>
              <a:endParaRPr lang="zh-CN" altLang="en-US" sz="1400" kern="1200" dirty="0" smtClean="0">
                <a:solidFill>
                  <a:schemeClr val="tx1"/>
                </a:solidFill>
                <a:latin typeface="黑体" panose="02010609060101010101" pitchFamily="49" charset="-122"/>
                <a:ea typeface="黑体" panose="02010609060101010101" pitchFamily="49" charset="-122"/>
              </a:endParaRPr>
            </a:p>
            <a:p>
              <a:pPr lvl="0" algn="l" defTabSz="1244600">
                <a:lnSpc>
                  <a:spcPct val="90000"/>
                </a:lnSpc>
                <a:spcBef>
                  <a:spcPct val="0"/>
                </a:spcBef>
                <a:spcAft>
                  <a:spcPct val="35000"/>
                </a:spcAft>
              </a:pPr>
              <a:r>
                <a:rPr lang="zh-CN" altLang="en-US" sz="1400" b="1" kern="1200" dirty="0" smtClean="0">
                  <a:solidFill>
                    <a:schemeClr val="tx1"/>
                  </a:solidFill>
                  <a:latin typeface="黑体" panose="02010609060101010101" pitchFamily="49" charset="-122"/>
                  <a:ea typeface="黑体" panose="02010609060101010101" pitchFamily="49" charset="-122"/>
                </a:rPr>
                <a:t>作业提示及时告知</a:t>
              </a:r>
              <a:endParaRPr lang="zh-CN" altLang="en-US" sz="1400" kern="1200" dirty="0" smtClean="0">
                <a:solidFill>
                  <a:schemeClr val="tx1"/>
                </a:solidFill>
                <a:latin typeface="黑体" panose="02010609060101010101" pitchFamily="49" charset="-122"/>
                <a:ea typeface="黑体" panose="02010609060101010101" pitchFamily="49" charset="-122"/>
              </a:endParaRPr>
            </a:p>
            <a:p>
              <a:pPr lvl="0" algn="l" defTabSz="1244600">
                <a:lnSpc>
                  <a:spcPct val="90000"/>
                </a:lnSpc>
                <a:spcBef>
                  <a:spcPct val="0"/>
                </a:spcBef>
                <a:spcAft>
                  <a:spcPct val="35000"/>
                </a:spcAft>
              </a:pPr>
              <a:r>
                <a:rPr lang="zh-CN" altLang="en-US" sz="1400" b="1" kern="1200" dirty="0" smtClean="0">
                  <a:solidFill>
                    <a:schemeClr val="tx1"/>
                  </a:solidFill>
                  <a:latin typeface="黑体" panose="02010609060101010101" pitchFamily="49" charset="-122"/>
                  <a:ea typeface="黑体" panose="02010609060101010101" pitchFamily="49" charset="-122"/>
                </a:rPr>
                <a:t>严格管理消杀药品</a:t>
              </a:r>
              <a:endParaRPr lang="zh-CN" altLang="en-US" sz="1400" kern="1200" dirty="0" smtClean="0">
                <a:solidFill>
                  <a:schemeClr val="tx1"/>
                </a:solidFill>
                <a:latin typeface="黑体" panose="02010609060101010101" pitchFamily="49" charset="-122"/>
                <a:ea typeface="黑体" panose="02010609060101010101" pitchFamily="49" charset="-122"/>
              </a:endParaRPr>
            </a:p>
            <a:p>
              <a:pPr lvl="0" algn="l" defTabSz="1244600">
                <a:lnSpc>
                  <a:spcPct val="90000"/>
                </a:lnSpc>
                <a:spcBef>
                  <a:spcPct val="0"/>
                </a:spcBef>
                <a:spcAft>
                  <a:spcPct val="35000"/>
                </a:spcAft>
              </a:pPr>
              <a:r>
                <a:rPr lang="zh-CN" altLang="en-US" sz="1400" b="1" kern="1200" dirty="0" smtClean="0">
                  <a:solidFill>
                    <a:schemeClr val="tx1"/>
                  </a:solidFill>
                  <a:latin typeface="黑体" panose="02010609060101010101" pitchFamily="49" charset="-122"/>
                  <a:ea typeface="黑体" panose="02010609060101010101" pitchFamily="49" charset="-122"/>
                </a:rPr>
                <a:t>关键触点定期作业</a:t>
              </a:r>
              <a:endParaRPr lang="zh-CN" altLang="en-US" sz="1400" kern="1200" dirty="0">
                <a:solidFill>
                  <a:schemeClr val="tx1"/>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7964964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五大杜绝</a:t>
            </a:r>
            <a:endParaRPr lang="zh-CN" altLang="en-US" b="1" dirty="0"/>
          </a:p>
        </p:txBody>
      </p:sp>
      <p:sp>
        <p:nvSpPr>
          <p:cNvPr id="26" name="Rectangle 24"/>
          <p:cNvSpPr>
            <a:spLocks noChangeArrowheads="1"/>
          </p:cNvSpPr>
          <p:nvPr/>
        </p:nvSpPr>
        <p:spPr bwMode="auto">
          <a:xfrm>
            <a:off x="2333625" y="3716338"/>
            <a:ext cx="6505575" cy="666750"/>
          </a:xfrm>
          <a:prstGeom prst="rect">
            <a:avLst/>
          </a:prstGeom>
          <a:noFill/>
          <a:ln w="9525">
            <a:noFill/>
            <a:miter lim="800000"/>
            <a:headEnd/>
            <a:tailEnd/>
          </a:ln>
          <a:effectLst>
            <a:outerShdw dist="17961" dir="2700000" algn="ctr" rotWithShape="0">
              <a:srgbClr val="003366"/>
            </a:outerShdw>
          </a:effectLst>
        </p:spPr>
        <p:txBody>
          <a:bodyPr lIns="86457" tIns="43228" rIns="86457" bIns="43228" anchor="ctr"/>
          <a:lstStyle/>
          <a:p>
            <a:pPr latinLnBrk="1">
              <a:buFont typeface="Wingdings" pitchFamily="2" charset="2"/>
              <a:buChar char="l"/>
              <a:defRPr/>
            </a:pPr>
            <a:endParaRPr lang="zh-CN" altLang="en-US" sz="1900" dirty="0">
              <a:effectLst>
                <a:outerShdw blurRad="38100" dist="38100" dir="2700000" algn="tl">
                  <a:srgbClr val="000000">
                    <a:alpha val="43137"/>
                  </a:srgbClr>
                </a:outerShdw>
              </a:effectLst>
              <a:latin typeface="微软雅黑" pitchFamily="34" charset="-122"/>
              <a:ea typeface="微软雅黑" pitchFamily="34" charset="-122"/>
            </a:endParaRPr>
          </a:p>
        </p:txBody>
      </p:sp>
      <p:grpSp>
        <p:nvGrpSpPr>
          <p:cNvPr id="4" name="组合 3"/>
          <p:cNvGrpSpPr/>
          <p:nvPr/>
        </p:nvGrpSpPr>
        <p:grpSpPr>
          <a:xfrm>
            <a:off x="758346" y="1610780"/>
            <a:ext cx="6884845" cy="2772307"/>
            <a:chOff x="154363" y="0"/>
            <a:chExt cx="3823261" cy="2273724"/>
          </a:xfrm>
          <a:solidFill>
            <a:srgbClr val="CCECFF"/>
          </a:solidFill>
        </p:grpSpPr>
        <p:sp>
          <p:nvSpPr>
            <p:cNvPr id="14" name="圆角矩形 13"/>
            <p:cNvSpPr/>
            <p:nvPr/>
          </p:nvSpPr>
          <p:spPr>
            <a:xfrm>
              <a:off x="154363" y="0"/>
              <a:ext cx="3823261" cy="2273724"/>
            </a:xfrm>
            <a:prstGeom prst="roundRect">
              <a:avLst/>
            </a:prstGeom>
            <a:grpFill/>
          </p:spPr>
          <p:style>
            <a:lnRef idx="2">
              <a:schemeClr val="lt1">
                <a:hueOff val="0"/>
                <a:satOff val="0"/>
                <a:lumOff val="0"/>
                <a:alphaOff val="0"/>
              </a:schemeClr>
            </a:lnRef>
            <a:fillRef idx="1">
              <a:schemeClr val="accent1">
                <a:shade val="50000"/>
                <a:hueOff val="0"/>
                <a:satOff val="0"/>
                <a:lumOff val="0"/>
                <a:alphaOff val="0"/>
              </a:schemeClr>
            </a:fillRef>
            <a:effectRef idx="0">
              <a:schemeClr val="accent1">
                <a:shade val="50000"/>
                <a:hueOff val="0"/>
                <a:satOff val="0"/>
                <a:lumOff val="0"/>
                <a:alphaOff val="0"/>
              </a:schemeClr>
            </a:effectRef>
            <a:fontRef idx="minor">
              <a:schemeClr val="lt1"/>
            </a:fontRef>
          </p:style>
        </p:sp>
        <p:sp>
          <p:nvSpPr>
            <p:cNvPr id="15" name="圆角矩形 4"/>
            <p:cNvSpPr/>
            <p:nvPr/>
          </p:nvSpPr>
          <p:spPr>
            <a:xfrm>
              <a:off x="265357" y="110994"/>
              <a:ext cx="3601273" cy="205173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06680" tIns="106680" rIns="106680" bIns="106680" numCol="1" spcCol="1270" anchor="ctr" anchorCtr="0">
              <a:noAutofit/>
            </a:bodyPr>
            <a:lstStyle/>
            <a:p>
              <a:pPr lvl="0" defTabSz="1244600">
                <a:lnSpc>
                  <a:spcPct val="90000"/>
                </a:lnSpc>
                <a:spcBef>
                  <a:spcPct val="0"/>
                </a:spcBef>
                <a:spcAft>
                  <a:spcPct val="35000"/>
                </a:spcAft>
              </a:pPr>
              <a:r>
                <a:rPr lang="zh-CN" altLang="zh-CN" b="1" dirty="0" smtClean="0">
                  <a:solidFill>
                    <a:schemeClr val="tx1"/>
                  </a:solidFill>
                  <a:latin typeface="微软雅黑" panose="020B0503020204020204" pitchFamily="34" charset="-122"/>
                  <a:ea typeface="微软雅黑" panose="020B0503020204020204" pitchFamily="34" charset="-122"/>
                </a:rPr>
                <a:t>坚决</a:t>
              </a:r>
              <a:r>
                <a:rPr lang="zh-CN" altLang="zh-CN" b="1" dirty="0">
                  <a:solidFill>
                    <a:schemeClr val="tx1"/>
                  </a:solidFill>
                  <a:latin typeface="微软雅黑" panose="020B0503020204020204" pitchFamily="34" charset="-122"/>
                  <a:ea typeface="微软雅黑" panose="020B0503020204020204" pitchFamily="34" charset="-122"/>
                </a:rPr>
                <a:t>杜绝</a:t>
              </a:r>
              <a:r>
                <a:rPr lang="zh-CN" altLang="zh-CN" b="1" dirty="0">
                  <a:solidFill>
                    <a:srgbClr val="FF0000"/>
                  </a:solidFill>
                  <a:latin typeface="微软雅黑" panose="020B0503020204020204" pitchFamily="34" charset="-122"/>
                  <a:ea typeface="微软雅黑" panose="020B0503020204020204" pitchFamily="34" charset="-122"/>
                </a:rPr>
                <a:t>不发现</a:t>
              </a:r>
              <a:r>
                <a:rPr lang="zh-CN" altLang="zh-CN" b="1" dirty="0">
                  <a:solidFill>
                    <a:schemeClr val="tx1"/>
                  </a:solidFill>
                  <a:latin typeface="微软雅黑" panose="020B0503020204020204" pitchFamily="34" charset="-122"/>
                  <a:ea typeface="微软雅黑" panose="020B0503020204020204" pitchFamily="34" charset="-122"/>
                </a:rPr>
                <a:t>、</a:t>
              </a:r>
              <a:r>
                <a:rPr lang="zh-CN" altLang="zh-CN" b="1" dirty="0">
                  <a:solidFill>
                    <a:srgbClr val="FF0000"/>
                  </a:solidFill>
                  <a:latin typeface="微软雅黑" panose="020B0503020204020204" pitchFamily="34" charset="-122"/>
                  <a:ea typeface="微软雅黑" panose="020B0503020204020204" pitchFamily="34" charset="-122"/>
                </a:rPr>
                <a:t>不处理</a:t>
              </a:r>
              <a:r>
                <a:rPr lang="zh-CN" altLang="zh-CN" b="1" dirty="0">
                  <a:solidFill>
                    <a:schemeClr val="tx1"/>
                  </a:solidFill>
                  <a:latin typeface="微软雅黑" panose="020B0503020204020204" pitchFamily="34" charset="-122"/>
                  <a:ea typeface="微软雅黑" panose="020B0503020204020204" pitchFamily="34" charset="-122"/>
                </a:rPr>
                <a:t>、</a:t>
              </a:r>
              <a:r>
                <a:rPr lang="zh-CN" altLang="zh-CN" b="1" dirty="0">
                  <a:solidFill>
                    <a:srgbClr val="FF0000"/>
                  </a:solidFill>
                  <a:latin typeface="微软雅黑" panose="020B0503020204020204" pitchFamily="34" charset="-122"/>
                  <a:ea typeface="微软雅黑" panose="020B0503020204020204" pitchFamily="34" charset="-122"/>
                </a:rPr>
                <a:t>不上报</a:t>
              </a:r>
              <a:r>
                <a:rPr lang="zh-CN" altLang="zh-CN" b="1" dirty="0">
                  <a:solidFill>
                    <a:schemeClr val="tx1"/>
                  </a:solidFill>
                  <a:latin typeface="微软雅黑" panose="020B0503020204020204" pitchFamily="34" charset="-122"/>
                  <a:ea typeface="微软雅黑" panose="020B0503020204020204" pitchFamily="34" charset="-122"/>
                </a:rPr>
                <a:t>、</a:t>
              </a:r>
              <a:r>
                <a:rPr lang="zh-CN" altLang="zh-CN" b="1" dirty="0">
                  <a:solidFill>
                    <a:srgbClr val="FF0000"/>
                  </a:solidFill>
                  <a:latin typeface="微软雅黑" panose="020B0503020204020204" pitchFamily="34" charset="-122"/>
                  <a:ea typeface="微软雅黑" panose="020B0503020204020204" pitchFamily="34" charset="-122"/>
                </a:rPr>
                <a:t>不跟踪</a:t>
              </a:r>
              <a:r>
                <a:rPr lang="zh-CN" altLang="zh-CN" b="1" dirty="0">
                  <a:solidFill>
                    <a:schemeClr val="tx1"/>
                  </a:solidFill>
                  <a:latin typeface="微软雅黑" panose="020B0503020204020204" pitchFamily="34" charset="-122"/>
                  <a:ea typeface="微软雅黑" panose="020B0503020204020204" pitchFamily="34" charset="-122"/>
                </a:rPr>
                <a:t>、</a:t>
              </a:r>
              <a:r>
                <a:rPr lang="zh-CN" altLang="zh-CN" b="1" dirty="0">
                  <a:solidFill>
                    <a:srgbClr val="FF0000"/>
                  </a:solidFill>
                  <a:latin typeface="微软雅黑" panose="020B0503020204020204" pitchFamily="34" charset="-122"/>
                  <a:ea typeface="微软雅黑" panose="020B0503020204020204" pitchFamily="34" charset="-122"/>
                </a:rPr>
                <a:t>不反馈</a:t>
              </a:r>
              <a:r>
                <a:rPr lang="zh-CN" altLang="zh-CN" b="1" dirty="0">
                  <a:solidFill>
                    <a:schemeClr val="tx1"/>
                  </a:solidFill>
                  <a:latin typeface="微软雅黑" panose="020B0503020204020204" pitchFamily="34" charset="-122"/>
                  <a:ea typeface="微软雅黑" panose="020B0503020204020204" pitchFamily="34" charset="-122"/>
                </a:rPr>
                <a:t>问题。</a:t>
              </a:r>
              <a:endParaRPr lang="zh-CN" altLang="en-US" sz="1400" kern="1200" dirty="0">
                <a:solidFill>
                  <a:schemeClr val="tx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67365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b="1" dirty="0" smtClean="0"/>
              <a:t>课程大纲</a:t>
            </a:r>
            <a:endParaRPr lang="zh-CN" altLang="en-US" sz="2800" b="1" dirty="0"/>
          </a:p>
        </p:txBody>
      </p:sp>
      <p:sp>
        <p:nvSpPr>
          <p:cNvPr id="21" name="AutoShape 11"/>
          <p:cNvSpPr>
            <a:spLocks noChangeArrowheads="1"/>
          </p:cNvSpPr>
          <p:nvPr/>
        </p:nvSpPr>
        <p:spPr bwMode="gray">
          <a:xfrm>
            <a:off x="915988" y="3034926"/>
            <a:ext cx="2003425" cy="706437"/>
          </a:xfrm>
          <a:prstGeom prst="homePlate">
            <a:avLst>
              <a:gd name="adj" fmla="val 26172"/>
            </a:avLst>
          </a:prstGeom>
          <a:solidFill>
            <a:srgbClr val="DD151A"/>
          </a:solidFill>
          <a:ln w="9525" algn="ctr">
            <a:noFill/>
            <a:miter lim="800000"/>
            <a:headEnd/>
            <a:tailEnd/>
          </a:ln>
        </p:spPr>
        <p:txBody>
          <a:bodyPr wrap="none" anchor="ctr"/>
          <a:lstStyle/>
          <a:p>
            <a:pPr fontAlgn="auto">
              <a:spcBef>
                <a:spcPts val="0"/>
              </a:spcBef>
              <a:spcAft>
                <a:spcPts val="0"/>
              </a:spcAft>
              <a:defRPr/>
            </a:pPr>
            <a:r>
              <a:rPr lang="zh-CN" altLang="en-US" sz="2100" b="1" kern="0" dirty="0">
                <a:solidFill>
                  <a:schemeClr val="bg1"/>
                </a:solidFill>
                <a:latin typeface="微软雅黑" pitchFamily="34" charset="-122"/>
                <a:ea typeface="微软雅黑" pitchFamily="34" charset="-122"/>
                <a:cs typeface="Arial" pitchFamily="34" charset="0"/>
              </a:rPr>
              <a:t>第二单元</a:t>
            </a:r>
            <a:endParaRPr lang="zh-CN" altLang="zh-CN" sz="2100" b="1" kern="0" dirty="0">
              <a:solidFill>
                <a:schemeClr val="bg1"/>
              </a:solidFill>
              <a:latin typeface="微软雅黑" pitchFamily="34" charset="-122"/>
              <a:ea typeface="微软雅黑" pitchFamily="34" charset="-122"/>
              <a:cs typeface="Arial" pitchFamily="34" charset="0"/>
            </a:endParaRPr>
          </a:p>
        </p:txBody>
      </p:sp>
      <p:grpSp>
        <p:nvGrpSpPr>
          <p:cNvPr id="22" name="Group 10"/>
          <p:cNvGrpSpPr>
            <a:grpSpLocks/>
          </p:cNvGrpSpPr>
          <p:nvPr/>
        </p:nvGrpSpPr>
        <p:grpSpPr bwMode="auto">
          <a:xfrm>
            <a:off x="895350" y="2204663"/>
            <a:ext cx="2005013" cy="706438"/>
            <a:chOff x="4397" y="1430"/>
            <a:chExt cx="1005" cy="960"/>
          </a:xfrm>
          <a:solidFill>
            <a:srgbClr val="DD151A"/>
          </a:solidFill>
        </p:grpSpPr>
        <p:sp>
          <p:nvSpPr>
            <p:cNvPr id="23" name="AutoShape 12"/>
            <p:cNvSpPr>
              <a:spLocks noChangeArrowheads="1"/>
            </p:cNvSpPr>
            <p:nvPr/>
          </p:nvSpPr>
          <p:spPr bwMode="gray">
            <a:xfrm>
              <a:off x="4407" y="1441"/>
              <a:ext cx="978" cy="934"/>
            </a:xfrm>
            <a:prstGeom prst="homePlate">
              <a:avLst>
                <a:gd name="adj" fmla="val 26178"/>
              </a:avLst>
            </a:prstGeom>
            <a:grpFill/>
            <a:ln w="9525" algn="ctr">
              <a:noFill/>
              <a:miter lim="800000"/>
              <a:headEnd/>
              <a:tailEnd/>
            </a:ln>
          </p:spPr>
          <p:txBody>
            <a:bodyPr wrap="none" anchor="ctr"/>
            <a:lstStyle/>
            <a:p>
              <a:pPr fontAlgn="auto">
                <a:spcBef>
                  <a:spcPts val="0"/>
                </a:spcBef>
                <a:spcAft>
                  <a:spcPts val="0"/>
                </a:spcAft>
                <a:defRPr/>
              </a:pPr>
              <a:endParaRPr lang="zh-CN" altLang="zh-CN" sz="2100" b="1" kern="0" dirty="0">
                <a:solidFill>
                  <a:sysClr val="windowText" lastClr="000000"/>
                </a:solidFill>
                <a:latin typeface="微软雅黑" pitchFamily="34" charset="-122"/>
                <a:ea typeface="微软雅黑" pitchFamily="34" charset="-122"/>
              </a:endParaRPr>
            </a:p>
          </p:txBody>
        </p:sp>
        <p:sp>
          <p:nvSpPr>
            <p:cNvPr id="24" name="AutoShape 11"/>
            <p:cNvSpPr>
              <a:spLocks noChangeArrowheads="1"/>
            </p:cNvSpPr>
            <p:nvPr/>
          </p:nvSpPr>
          <p:spPr bwMode="gray">
            <a:xfrm>
              <a:off x="4397" y="1430"/>
              <a:ext cx="1005" cy="960"/>
            </a:xfrm>
            <a:prstGeom prst="homePlate">
              <a:avLst>
                <a:gd name="adj" fmla="val 26172"/>
              </a:avLst>
            </a:prstGeom>
            <a:grpFill/>
            <a:ln w="9525" algn="ctr">
              <a:noFill/>
              <a:miter lim="800000"/>
              <a:headEnd/>
              <a:tailEnd/>
            </a:ln>
          </p:spPr>
          <p:txBody>
            <a:bodyPr wrap="none" anchor="ctr"/>
            <a:lstStyle/>
            <a:p>
              <a:pPr fontAlgn="auto">
                <a:spcBef>
                  <a:spcPts val="0"/>
                </a:spcBef>
                <a:spcAft>
                  <a:spcPts val="0"/>
                </a:spcAft>
                <a:defRPr/>
              </a:pPr>
              <a:r>
                <a:rPr lang="zh-CN" altLang="en-US" sz="2100" b="1" kern="0" dirty="0">
                  <a:solidFill>
                    <a:sysClr val="window" lastClr="FFFFFF"/>
                  </a:solidFill>
                  <a:latin typeface="微软雅黑" pitchFamily="34" charset="-122"/>
                  <a:ea typeface="微软雅黑" pitchFamily="34" charset="-122"/>
                  <a:cs typeface="Arial" pitchFamily="34" charset="0"/>
                </a:rPr>
                <a:t>第一单元</a:t>
              </a:r>
              <a:endParaRPr lang="zh-CN" altLang="zh-CN" sz="2100" b="1" kern="0" dirty="0">
                <a:solidFill>
                  <a:sysClr val="window" lastClr="FFFFFF"/>
                </a:solidFill>
                <a:latin typeface="微软雅黑" pitchFamily="34" charset="-122"/>
                <a:ea typeface="微软雅黑" pitchFamily="34" charset="-122"/>
                <a:cs typeface="Arial" pitchFamily="34" charset="0"/>
              </a:endParaRPr>
            </a:p>
          </p:txBody>
        </p:sp>
      </p:grpSp>
      <p:grpSp>
        <p:nvGrpSpPr>
          <p:cNvPr id="25" name="组合 23"/>
          <p:cNvGrpSpPr>
            <a:grpSpLocks/>
          </p:cNvGrpSpPr>
          <p:nvPr/>
        </p:nvGrpSpPr>
        <p:grpSpPr bwMode="auto">
          <a:xfrm>
            <a:off x="2757488" y="2214188"/>
            <a:ext cx="5305425" cy="693738"/>
            <a:chOff x="2925728" y="1741784"/>
            <a:chExt cx="5245468" cy="1074768"/>
          </a:xfrm>
        </p:grpSpPr>
        <p:sp>
          <p:nvSpPr>
            <p:cNvPr id="26" name="燕尾形 25"/>
            <p:cNvSpPr/>
            <p:nvPr/>
          </p:nvSpPr>
          <p:spPr>
            <a:xfrm>
              <a:off x="2925728" y="1741784"/>
              <a:ext cx="5245468" cy="1072308"/>
            </a:xfrm>
            <a:prstGeom prst="chevron">
              <a:avLst>
                <a:gd name="adj" fmla="val 27471"/>
              </a:avLst>
            </a:prstGeom>
            <a:solidFill>
              <a:srgbClr val="EEECE1"/>
            </a:solidFill>
            <a:ln w="25400" cap="flat" cmpd="sng" algn="ctr">
              <a:noFill/>
              <a:prstDash val="solid"/>
            </a:ln>
            <a:effectLst/>
          </p:spPr>
          <p:txBody>
            <a:bodyPr anchor="ctr"/>
            <a:lstStyle/>
            <a:p>
              <a:pPr algn="ctr" fontAlgn="auto">
                <a:spcBef>
                  <a:spcPts val="0"/>
                </a:spcBef>
                <a:spcAft>
                  <a:spcPts val="0"/>
                </a:spcAft>
                <a:defRPr/>
              </a:pPr>
              <a:endParaRPr lang="zh-CN" altLang="en-US" sz="2100" b="1" kern="0" dirty="0">
                <a:solidFill>
                  <a:sysClr val="windowText" lastClr="000000"/>
                </a:solidFill>
                <a:latin typeface="微软雅黑" pitchFamily="34" charset="-122"/>
                <a:ea typeface="微软雅黑" pitchFamily="34" charset="-122"/>
                <a:cs typeface="Arial" pitchFamily="34" charset="0"/>
              </a:endParaRPr>
            </a:p>
          </p:txBody>
        </p:sp>
        <p:sp>
          <p:nvSpPr>
            <p:cNvPr id="27" name="燕尾形 26"/>
            <p:cNvSpPr/>
            <p:nvPr/>
          </p:nvSpPr>
          <p:spPr>
            <a:xfrm>
              <a:off x="3842351" y="1744244"/>
              <a:ext cx="4316289" cy="1072308"/>
            </a:xfrm>
            <a:prstGeom prst="chevron">
              <a:avLst>
                <a:gd name="adj" fmla="val 0"/>
              </a:avLst>
            </a:prstGeom>
            <a:solidFill>
              <a:srgbClr val="EEECE1"/>
            </a:solidFill>
            <a:ln w="25400" cap="flat" cmpd="sng" algn="ctr">
              <a:noFill/>
              <a:prstDash val="solid"/>
            </a:ln>
            <a:effectLst/>
          </p:spPr>
          <p:txBody>
            <a:bodyPr anchor="ctr"/>
            <a:lstStyle/>
            <a:p>
              <a:pPr algn="ctr" fontAlgn="auto">
                <a:spcBef>
                  <a:spcPts val="0"/>
                </a:spcBef>
                <a:spcAft>
                  <a:spcPts val="0"/>
                </a:spcAft>
                <a:defRPr/>
              </a:pPr>
              <a:endParaRPr lang="zh-CN" altLang="en-US" sz="2100" b="1" kern="0" dirty="0">
                <a:solidFill>
                  <a:sysClr val="windowText" lastClr="000000"/>
                </a:solidFill>
                <a:latin typeface="微软雅黑" pitchFamily="34" charset="-122"/>
                <a:ea typeface="微软雅黑" pitchFamily="34" charset="-122"/>
                <a:cs typeface="Arial" pitchFamily="34" charset="0"/>
              </a:endParaRPr>
            </a:p>
          </p:txBody>
        </p:sp>
      </p:grpSp>
      <p:sp>
        <p:nvSpPr>
          <p:cNvPr id="28" name="TextBox 27"/>
          <p:cNvSpPr txBox="1"/>
          <p:nvPr/>
        </p:nvSpPr>
        <p:spPr>
          <a:xfrm>
            <a:off x="3086100" y="2333251"/>
            <a:ext cx="4200525" cy="411162"/>
          </a:xfrm>
          <a:prstGeom prst="rect">
            <a:avLst/>
          </a:prstGeom>
          <a:noFill/>
        </p:spPr>
        <p:txBody>
          <a:bodyPr lIns="86457" tIns="43228" rIns="86457" bIns="43228">
            <a:spAutoFit/>
          </a:bodyPr>
          <a:lstStyle/>
          <a:p>
            <a:pPr marL="0" lvl="1" fontAlgn="auto">
              <a:spcBef>
                <a:spcPts val="0"/>
              </a:spcBef>
              <a:spcAft>
                <a:spcPts val="0"/>
              </a:spcAft>
              <a:defRPr/>
            </a:pPr>
            <a:r>
              <a:rPr lang="zh-CN" altLang="en-US" sz="2100" b="1" kern="0" dirty="0">
                <a:latin typeface="微软雅黑" pitchFamily="34" charset="-122"/>
                <a:ea typeface="微软雅黑" pitchFamily="34" charset="-122"/>
                <a:cs typeface="Arial" pitchFamily="34" charset="0"/>
              </a:rPr>
              <a:t>公司简介</a:t>
            </a:r>
            <a:endParaRPr lang="en-US" altLang="zh-CN" sz="2100" b="1" kern="0" dirty="0">
              <a:latin typeface="微软雅黑" pitchFamily="34" charset="-122"/>
              <a:ea typeface="微软雅黑" pitchFamily="34" charset="-122"/>
              <a:cs typeface="Arial" pitchFamily="34" charset="0"/>
            </a:endParaRPr>
          </a:p>
        </p:txBody>
      </p:sp>
      <p:grpSp>
        <p:nvGrpSpPr>
          <p:cNvPr id="29" name="组合 7"/>
          <p:cNvGrpSpPr>
            <a:grpSpLocks/>
          </p:cNvGrpSpPr>
          <p:nvPr/>
        </p:nvGrpSpPr>
        <p:grpSpPr bwMode="auto">
          <a:xfrm>
            <a:off x="2774950" y="3031751"/>
            <a:ext cx="5305425" cy="695325"/>
            <a:chOff x="2925728" y="1741784"/>
            <a:chExt cx="5245468" cy="1074768"/>
          </a:xfrm>
        </p:grpSpPr>
        <p:sp>
          <p:nvSpPr>
            <p:cNvPr id="30" name="燕尾形 29"/>
            <p:cNvSpPr/>
            <p:nvPr/>
          </p:nvSpPr>
          <p:spPr>
            <a:xfrm>
              <a:off x="2925728" y="1741784"/>
              <a:ext cx="5245468" cy="1072313"/>
            </a:xfrm>
            <a:prstGeom prst="chevron">
              <a:avLst>
                <a:gd name="adj" fmla="val 27471"/>
              </a:avLst>
            </a:prstGeom>
            <a:solidFill>
              <a:srgbClr val="EEECE1"/>
            </a:solidFill>
            <a:ln w="25400" cap="flat" cmpd="sng" algn="ctr">
              <a:noFill/>
              <a:prstDash val="solid"/>
            </a:ln>
            <a:effectLst/>
          </p:spPr>
          <p:txBody>
            <a:bodyPr anchor="ctr"/>
            <a:lstStyle/>
            <a:p>
              <a:pPr algn="ctr" fontAlgn="auto">
                <a:spcBef>
                  <a:spcPts val="0"/>
                </a:spcBef>
                <a:spcAft>
                  <a:spcPts val="0"/>
                </a:spcAft>
                <a:defRPr/>
              </a:pPr>
              <a:endParaRPr lang="zh-CN" altLang="en-US" sz="2100" b="1" kern="0" dirty="0">
                <a:solidFill>
                  <a:schemeClr val="bg1">
                    <a:lumMod val="75000"/>
                  </a:schemeClr>
                </a:solidFill>
                <a:latin typeface="微软雅黑" pitchFamily="34" charset="-122"/>
                <a:ea typeface="微软雅黑" pitchFamily="34" charset="-122"/>
                <a:cs typeface="Arial" pitchFamily="34" charset="0"/>
              </a:endParaRPr>
            </a:p>
          </p:txBody>
        </p:sp>
        <p:sp>
          <p:nvSpPr>
            <p:cNvPr id="31" name="燕尾形 9"/>
            <p:cNvSpPr/>
            <p:nvPr/>
          </p:nvSpPr>
          <p:spPr>
            <a:xfrm>
              <a:off x="3843921" y="1744237"/>
              <a:ext cx="4314719" cy="1072315"/>
            </a:xfrm>
            <a:prstGeom prst="chevron">
              <a:avLst>
                <a:gd name="adj" fmla="val 0"/>
              </a:avLst>
            </a:prstGeom>
            <a:solidFill>
              <a:srgbClr val="EEECE1"/>
            </a:solidFill>
            <a:ln w="25400" cap="flat" cmpd="sng" algn="ctr">
              <a:noFill/>
              <a:prstDash val="solid"/>
            </a:ln>
            <a:effectLst/>
          </p:spPr>
          <p:txBody>
            <a:bodyPr anchor="ctr"/>
            <a:lstStyle/>
            <a:p>
              <a:pPr algn="ctr" fontAlgn="auto">
                <a:spcBef>
                  <a:spcPts val="0"/>
                </a:spcBef>
                <a:spcAft>
                  <a:spcPts val="0"/>
                </a:spcAft>
                <a:defRPr/>
              </a:pPr>
              <a:endParaRPr lang="zh-CN" altLang="en-US" sz="2100" b="1" kern="0" dirty="0">
                <a:solidFill>
                  <a:schemeClr val="bg1">
                    <a:lumMod val="75000"/>
                  </a:schemeClr>
                </a:solidFill>
                <a:latin typeface="微软雅黑" pitchFamily="34" charset="-122"/>
                <a:ea typeface="微软雅黑" pitchFamily="34" charset="-122"/>
                <a:cs typeface="Arial" pitchFamily="34" charset="0"/>
              </a:endParaRPr>
            </a:p>
          </p:txBody>
        </p:sp>
      </p:grpSp>
      <p:sp>
        <p:nvSpPr>
          <p:cNvPr id="32" name="TextBox 31"/>
          <p:cNvSpPr txBox="1"/>
          <p:nvPr/>
        </p:nvSpPr>
        <p:spPr>
          <a:xfrm>
            <a:off x="3086100" y="3195263"/>
            <a:ext cx="3629025" cy="411163"/>
          </a:xfrm>
          <a:prstGeom prst="rect">
            <a:avLst/>
          </a:prstGeom>
          <a:noFill/>
        </p:spPr>
        <p:txBody>
          <a:bodyPr lIns="86457" tIns="43228" rIns="86457" bIns="43228">
            <a:spAutoFit/>
          </a:bodyPr>
          <a:lstStyle/>
          <a:p>
            <a:pPr marL="0" lvl="1" fontAlgn="auto">
              <a:spcBef>
                <a:spcPts val="0"/>
              </a:spcBef>
              <a:spcAft>
                <a:spcPts val="0"/>
              </a:spcAft>
              <a:defRPr/>
            </a:pPr>
            <a:r>
              <a:rPr lang="zh-CN" altLang="en-US" sz="2100" b="1" kern="0">
                <a:latin typeface="微软雅黑" pitchFamily="34" charset="-122"/>
                <a:ea typeface="微软雅黑" pitchFamily="34" charset="-122"/>
                <a:cs typeface="Arial" pitchFamily="34" charset="0"/>
              </a:rPr>
              <a:t>公</a:t>
            </a:r>
            <a:r>
              <a:rPr lang="zh-CN" altLang="en-US" sz="2100" b="1" kern="0" smtClean="0">
                <a:latin typeface="微软雅黑" pitchFamily="34" charset="-122"/>
                <a:ea typeface="微软雅黑" pitchFamily="34" charset="-122"/>
                <a:cs typeface="Arial" pitchFamily="34" charset="0"/>
              </a:rPr>
              <a:t>司文化</a:t>
            </a:r>
            <a:endParaRPr lang="en-US" altLang="zh-CN" sz="2100" b="1" kern="0" dirty="0">
              <a:latin typeface="微软雅黑" pitchFamily="34" charset="-122"/>
              <a:ea typeface="微软雅黑" pitchFamily="34" charset="-122"/>
              <a:cs typeface="Arial" pitchFamily="34" charset="0"/>
            </a:endParaRPr>
          </a:p>
        </p:txBody>
      </p:sp>
    </p:spTree>
    <p:extLst>
      <p:ext uri="{BB962C8B-B14F-4D97-AF65-F5344CB8AC3E}">
        <p14:creationId xmlns:p14="http://schemas.microsoft.com/office/powerpoint/2010/main" val="217934684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smtClean="0"/>
              <a:t>服务模式</a:t>
            </a:r>
            <a:r>
              <a:rPr lang="en-US" altLang="zh-CN" sz="2800" b="1" dirty="0" smtClean="0"/>
              <a:t>——</a:t>
            </a:r>
            <a:r>
              <a:rPr lang="zh-CN" altLang="en-US" sz="2800" b="1" dirty="0" smtClean="0"/>
              <a:t>友邻有爱模式</a:t>
            </a:r>
            <a:endParaRPr lang="zh-CN" altLang="en-US" b="1" dirty="0"/>
          </a:p>
        </p:txBody>
      </p:sp>
      <p:sp>
        <p:nvSpPr>
          <p:cNvPr id="26" name="Rectangle 24"/>
          <p:cNvSpPr>
            <a:spLocks noChangeArrowheads="1"/>
          </p:cNvSpPr>
          <p:nvPr/>
        </p:nvSpPr>
        <p:spPr bwMode="auto">
          <a:xfrm>
            <a:off x="2333625" y="3716338"/>
            <a:ext cx="6505575" cy="666750"/>
          </a:xfrm>
          <a:prstGeom prst="rect">
            <a:avLst/>
          </a:prstGeom>
          <a:noFill/>
          <a:ln w="9525">
            <a:noFill/>
            <a:miter lim="800000"/>
            <a:headEnd/>
            <a:tailEnd/>
          </a:ln>
          <a:effectLst>
            <a:outerShdw dist="17961" dir="2700000" algn="ctr" rotWithShape="0">
              <a:srgbClr val="003366"/>
            </a:outerShdw>
          </a:effectLst>
        </p:spPr>
        <p:txBody>
          <a:bodyPr lIns="86457" tIns="43228" rIns="86457" bIns="43228" anchor="ctr"/>
          <a:lstStyle/>
          <a:p>
            <a:pPr latinLnBrk="1">
              <a:buFont typeface="Wingdings" pitchFamily="2" charset="2"/>
              <a:buChar char="l"/>
              <a:defRPr/>
            </a:pPr>
            <a:endParaRPr lang="zh-CN" altLang="en-US" sz="1900" dirty="0">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4" name="Picture 2"/>
          <p:cNvPicPr>
            <a:picLocks noChangeAspect="1" noChangeArrowheads="1"/>
          </p:cNvPicPr>
          <p:nvPr/>
        </p:nvPicPr>
        <p:blipFill>
          <a:blip r:embed="rId2"/>
          <a:srcRect/>
          <a:stretch>
            <a:fillRect/>
          </a:stretch>
        </p:blipFill>
        <p:spPr bwMode="auto">
          <a:xfrm>
            <a:off x="266700" y="1714488"/>
            <a:ext cx="8666163" cy="3786214"/>
          </a:xfrm>
          <a:prstGeom prst="rect">
            <a:avLst/>
          </a:prstGeom>
          <a:noFill/>
          <a:ln w="9525">
            <a:noFill/>
            <a:miter lim="800000"/>
            <a:headEnd/>
            <a:tailEnd/>
          </a:ln>
        </p:spPr>
      </p:pic>
    </p:spTree>
    <p:extLst>
      <p:ext uri="{BB962C8B-B14F-4D97-AF65-F5344CB8AC3E}">
        <p14:creationId xmlns:p14="http://schemas.microsoft.com/office/powerpoint/2010/main" val="32090578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4"/>
          <p:cNvSpPr>
            <a:spLocks noChangeArrowheads="1"/>
          </p:cNvSpPr>
          <p:nvPr/>
        </p:nvSpPr>
        <p:spPr bwMode="auto">
          <a:xfrm>
            <a:off x="2333625" y="3716338"/>
            <a:ext cx="6505575" cy="666750"/>
          </a:xfrm>
          <a:prstGeom prst="rect">
            <a:avLst/>
          </a:prstGeom>
          <a:noFill/>
          <a:ln w="9525">
            <a:noFill/>
            <a:miter lim="800000"/>
            <a:headEnd/>
            <a:tailEnd/>
          </a:ln>
          <a:effectLst>
            <a:outerShdw dist="17961" dir="2700000" algn="ctr" rotWithShape="0">
              <a:srgbClr val="003366"/>
            </a:outerShdw>
          </a:effectLst>
        </p:spPr>
        <p:txBody>
          <a:bodyPr lIns="86457" tIns="43228" rIns="86457" bIns="43228" anchor="ctr"/>
          <a:lstStyle/>
          <a:p>
            <a:pPr latinLnBrk="1">
              <a:buFont typeface="Wingdings" pitchFamily="2" charset="2"/>
              <a:buChar char="l"/>
              <a:defRPr/>
            </a:pPr>
            <a:endParaRPr lang="zh-CN" altLang="en-US" sz="1900" dirty="0">
              <a:effectLst>
                <a:outerShdw blurRad="38100" dist="38100" dir="2700000" algn="tl">
                  <a:srgbClr val="000000">
                    <a:alpha val="43137"/>
                  </a:srgbClr>
                </a:outerShdw>
              </a:effectLst>
              <a:latin typeface="微软雅黑" pitchFamily="34" charset="-122"/>
              <a:ea typeface="微软雅黑" pitchFamily="34" charset="-122"/>
            </a:endParaRPr>
          </a:p>
        </p:txBody>
      </p:sp>
      <p:graphicFrame>
        <p:nvGraphicFramePr>
          <p:cNvPr id="8" name="图示 7"/>
          <p:cNvGraphicFramePr/>
          <p:nvPr/>
        </p:nvGraphicFramePr>
        <p:xfrm>
          <a:off x="1524000" y="152524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631495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4"/>
          <p:cNvSpPr>
            <a:spLocks noChangeArrowheads="1"/>
          </p:cNvSpPr>
          <p:nvPr/>
        </p:nvSpPr>
        <p:spPr bwMode="auto">
          <a:xfrm>
            <a:off x="2333625" y="3716338"/>
            <a:ext cx="6505575" cy="666750"/>
          </a:xfrm>
          <a:prstGeom prst="rect">
            <a:avLst/>
          </a:prstGeom>
          <a:noFill/>
          <a:ln w="9525">
            <a:noFill/>
            <a:miter lim="800000"/>
            <a:headEnd/>
            <a:tailEnd/>
          </a:ln>
          <a:effectLst>
            <a:outerShdw dist="17961" dir="2700000" algn="ctr" rotWithShape="0">
              <a:srgbClr val="003366"/>
            </a:outerShdw>
          </a:effectLst>
        </p:spPr>
        <p:txBody>
          <a:bodyPr lIns="86457" tIns="43228" rIns="86457" bIns="43228" anchor="ctr"/>
          <a:lstStyle/>
          <a:p>
            <a:pPr latinLnBrk="1">
              <a:buFont typeface="Wingdings" pitchFamily="2" charset="2"/>
              <a:buChar char="l"/>
              <a:defRPr/>
            </a:pPr>
            <a:endParaRPr lang="zh-CN" altLang="en-US" sz="1900"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6" name="标题 9"/>
          <p:cNvSpPr txBox="1">
            <a:spLocks/>
          </p:cNvSpPr>
          <p:nvPr/>
        </p:nvSpPr>
        <p:spPr>
          <a:xfrm>
            <a:off x="457200" y="1341438"/>
            <a:ext cx="3008313" cy="1079500"/>
          </a:xfrm>
          <a:prstGeom prst="rect">
            <a:avLst/>
          </a:prstGeom>
        </p:spPr>
        <p:txBody>
          <a:bodyPr/>
          <a:lstStyle>
            <a:lvl1pPr algn="l" defTabSz="457200" rtl="0" eaLnBrk="1" latinLnBrk="0" hangingPunct="1">
              <a:spcBef>
                <a:spcPct val="0"/>
              </a:spcBef>
              <a:buNone/>
              <a:defRPr sz="3500" b="0" i="0" kern="1200" cap="small">
                <a:solidFill>
                  <a:schemeClr val="tx1"/>
                </a:solidFill>
                <a:latin typeface="微软雅黑" pitchFamily="34" charset="-122"/>
                <a:ea typeface="微软雅黑" pitchFamily="34" charset="-122"/>
                <a:cs typeface="+mj-cs"/>
              </a:defRPr>
            </a:lvl1pPr>
          </a:lstStyle>
          <a:p>
            <a:r>
              <a:rPr lang="zh-CN" altLang="zh-CN" sz="2000" b="1" dirty="0" smtClean="0"/>
              <a:t>核心人才观</a:t>
            </a:r>
            <a:br>
              <a:rPr lang="zh-CN" altLang="zh-CN" sz="2000" b="1" dirty="0" smtClean="0"/>
            </a:br>
            <a:r>
              <a:rPr lang="en-US" altLang="zh-CN" sz="2000" b="1" dirty="0" smtClean="0"/>
              <a:t>"</a:t>
            </a:r>
            <a:r>
              <a:rPr lang="zh-CN" altLang="zh-CN" sz="2000" b="1" dirty="0" smtClean="0"/>
              <a:t>基业长青，人才先行</a:t>
            </a:r>
            <a:r>
              <a:rPr lang="en-US" altLang="zh-CN" dirty="0" smtClean="0"/>
              <a:t>"</a:t>
            </a:r>
            <a:endParaRPr lang="zh-CN" altLang="en-US" dirty="0" smtClean="0"/>
          </a:p>
        </p:txBody>
      </p:sp>
      <p:graphicFrame>
        <p:nvGraphicFramePr>
          <p:cNvPr id="7" name="内容占位符 12"/>
          <p:cNvGraphicFramePr>
            <a:graphicFrameLocks/>
          </p:cNvGraphicFramePr>
          <p:nvPr>
            <p:extLst>
              <p:ext uri="{D42A27DB-BD31-4B8C-83A1-F6EECF244321}">
                <p14:modId xmlns:p14="http://schemas.microsoft.com/office/powerpoint/2010/main" val="1453526948"/>
              </p:ext>
            </p:extLst>
          </p:nvPr>
        </p:nvGraphicFramePr>
        <p:xfrm>
          <a:off x="3635896" y="764704"/>
          <a:ext cx="5111750" cy="55768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文本占位符 11"/>
          <p:cNvSpPr>
            <a:spLocks noGrp="1"/>
          </p:cNvSpPr>
          <p:nvPr>
            <p:ph type="body" sz="half" idx="2"/>
          </p:nvPr>
        </p:nvSpPr>
        <p:spPr>
          <a:xfrm>
            <a:off x="347869" y="3383722"/>
            <a:ext cx="3008313" cy="2265363"/>
          </a:xfrm>
        </p:spPr>
        <p:txBody>
          <a:bodyPr/>
          <a:lstStyle/>
          <a:p>
            <a:pPr>
              <a:defRPr/>
            </a:pPr>
            <a:r>
              <a:rPr lang="zh-CN" altLang="zh-CN" sz="2000" b="1" dirty="0">
                <a:cs typeface="+mj-cs"/>
              </a:rPr>
              <a:t>人才理念</a:t>
            </a:r>
          </a:p>
          <a:p>
            <a:pPr>
              <a:defRPr/>
            </a:pPr>
            <a:r>
              <a:rPr lang="zh-CN" altLang="zh-CN" sz="2000" b="1" dirty="0">
                <a:cs typeface="+mj-cs"/>
              </a:rPr>
              <a:t>人才是事业长青的基石</a:t>
            </a:r>
          </a:p>
          <a:p>
            <a:pPr>
              <a:defRPr/>
            </a:pPr>
            <a:r>
              <a:rPr lang="zh-CN" altLang="zh-CN" sz="2000" b="1" dirty="0">
                <a:cs typeface="+mj-cs"/>
              </a:rPr>
              <a:t>聚焦翘楚，德才兼备</a:t>
            </a:r>
          </a:p>
          <a:p>
            <a:pPr>
              <a:defRPr/>
            </a:pPr>
            <a:endParaRPr lang="zh-CN" altLang="en-US" sz="2000" b="1" dirty="0">
              <a:solidFill>
                <a:schemeClr val="tx2"/>
              </a:solidFill>
              <a:latin typeface="+mj-lt"/>
              <a:ea typeface="+mj-ea"/>
              <a:cs typeface="+mj-cs"/>
            </a:endParaRPr>
          </a:p>
        </p:txBody>
      </p:sp>
    </p:spTree>
    <p:extLst>
      <p:ext uri="{BB962C8B-B14F-4D97-AF65-F5344CB8AC3E}">
        <p14:creationId xmlns:p14="http://schemas.microsoft.com/office/powerpoint/2010/main" val="35338851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4"/>
          <p:cNvSpPr>
            <a:spLocks noChangeArrowheads="1"/>
          </p:cNvSpPr>
          <p:nvPr/>
        </p:nvSpPr>
        <p:spPr bwMode="auto">
          <a:xfrm>
            <a:off x="2333625" y="3716338"/>
            <a:ext cx="6505575" cy="666750"/>
          </a:xfrm>
          <a:prstGeom prst="rect">
            <a:avLst/>
          </a:prstGeom>
          <a:noFill/>
          <a:ln w="9525">
            <a:noFill/>
            <a:miter lim="800000"/>
            <a:headEnd/>
            <a:tailEnd/>
          </a:ln>
          <a:effectLst>
            <a:outerShdw dist="17961" dir="2700000" algn="ctr" rotWithShape="0">
              <a:srgbClr val="003366"/>
            </a:outerShdw>
          </a:effectLst>
        </p:spPr>
        <p:txBody>
          <a:bodyPr lIns="86457" tIns="43228" rIns="86457" bIns="43228" anchor="ctr"/>
          <a:lstStyle/>
          <a:p>
            <a:pPr latinLnBrk="1">
              <a:buFont typeface="Wingdings" pitchFamily="2" charset="2"/>
              <a:buChar char="l"/>
              <a:defRPr/>
            </a:pPr>
            <a:endParaRPr lang="zh-CN" altLang="en-US" sz="1900" dirty="0">
              <a:effectLst>
                <a:outerShdw blurRad="38100" dist="38100" dir="2700000" algn="tl">
                  <a:srgbClr val="000000">
                    <a:alpha val="43137"/>
                  </a:srgbClr>
                </a:outerShdw>
              </a:effectLst>
              <a:latin typeface="微软雅黑" pitchFamily="34" charset="-122"/>
              <a:ea typeface="微软雅黑" pitchFamily="34" charset="-122"/>
            </a:endParaRPr>
          </a:p>
        </p:txBody>
      </p:sp>
      <p:pic>
        <p:nvPicPr>
          <p:cNvPr id="3" name="图片 1"/>
          <p:cNvPicPr>
            <a:picLocks noChangeAspect="1"/>
          </p:cNvPicPr>
          <p:nvPr/>
        </p:nvPicPr>
        <p:blipFill>
          <a:blip r:embed="rId2"/>
          <a:srcRect/>
          <a:stretch>
            <a:fillRect/>
          </a:stretch>
        </p:blipFill>
        <p:spPr bwMode="auto">
          <a:xfrm>
            <a:off x="4889471" y="1553055"/>
            <a:ext cx="2986087" cy="3941762"/>
          </a:xfrm>
          <a:prstGeom prst="rect">
            <a:avLst/>
          </a:prstGeom>
          <a:noFill/>
          <a:ln w="9525">
            <a:noFill/>
            <a:miter lim="800000"/>
            <a:headEnd/>
            <a:tailEnd/>
          </a:ln>
        </p:spPr>
      </p:pic>
      <p:sp>
        <p:nvSpPr>
          <p:cNvPr id="4" name="内容占位符 1"/>
          <p:cNvSpPr txBox="1">
            <a:spLocks/>
          </p:cNvSpPr>
          <p:nvPr/>
        </p:nvSpPr>
        <p:spPr>
          <a:xfrm>
            <a:off x="1278156" y="1337155"/>
            <a:ext cx="3467100" cy="4525962"/>
          </a:xfrm>
          <a:prstGeom prst="rect">
            <a:avLst/>
          </a:prstGeom>
          <a:solidFill>
            <a:srgbClr val="FFFFFF"/>
          </a:solidFill>
          <a:ln>
            <a:noFill/>
          </a:ln>
        </p:spPr>
        <p:txBody>
          <a:bodyPr vert="eaVert" lIns="0" tIns="0" rIns="91440" bIns="46800" rtlCol="0" anchor="ctr">
            <a:normAutofit lnSpcReduction="10000"/>
          </a:bodyPr>
          <a:lstStyle>
            <a:lvl1pPr marL="0" indent="0" algn="ctr" defTabSz="457200" rtl="0" eaLnBrk="1" latinLnBrk="0" hangingPunct="1">
              <a:spcBef>
                <a:spcPct val="20000"/>
              </a:spcBef>
              <a:buFont typeface="Arial"/>
              <a:buNone/>
              <a:defRPr sz="3200" kern="1200">
                <a:solidFill>
                  <a:schemeClr val="tx1"/>
                </a:solidFill>
                <a:latin typeface="微软雅黑" pitchFamily="34" charset="-122"/>
                <a:ea typeface="微软雅黑" pitchFamily="34" charset="-122"/>
                <a:cs typeface="+mn-cs"/>
              </a:defRPr>
            </a:lvl1pPr>
            <a:lvl2pPr marL="457200" indent="0" algn="l" defTabSz="457200" rtl="0" eaLnBrk="1" latinLnBrk="0" hangingPunct="1">
              <a:spcBef>
                <a:spcPct val="20000"/>
              </a:spcBef>
              <a:buFont typeface="Arial"/>
              <a:buNone/>
              <a:defRPr sz="2800" kern="1200">
                <a:solidFill>
                  <a:schemeClr val="tx1"/>
                </a:solidFill>
                <a:latin typeface="微软雅黑" pitchFamily="34" charset="-122"/>
                <a:ea typeface="微软雅黑" pitchFamily="34" charset="-122"/>
                <a:cs typeface="+mn-cs"/>
              </a:defRPr>
            </a:lvl2pPr>
            <a:lvl3pPr marL="914400" indent="0" algn="l" defTabSz="457200" rtl="0" eaLnBrk="1" latinLnBrk="0" hangingPunct="1">
              <a:spcBef>
                <a:spcPct val="20000"/>
              </a:spcBef>
              <a:buFont typeface="Arial"/>
              <a:buNone/>
              <a:defRPr sz="2400" kern="1200">
                <a:solidFill>
                  <a:schemeClr val="tx1"/>
                </a:solidFill>
                <a:latin typeface="微软雅黑" pitchFamily="34" charset="-122"/>
                <a:ea typeface="微软雅黑" pitchFamily="34" charset="-122"/>
                <a:cs typeface="+mn-cs"/>
              </a:defRPr>
            </a:lvl3pPr>
            <a:lvl4pPr marL="1371600" indent="0" algn="l" defTabSz="457200" rtl="0" eaLnBrk="1" latinLnBrk="0" hangingPunct="1">
              <a:spcBef>
                <a:spcPct val="20000"/>
              </a:spcBef>
              <a:buFont typeface="Arial"/>
              <a:buNone/>
              <a:defRPr sz="2000" kern="1200">
                <a:solidFill>
                  <a:schemeClr val="tx1"/>
                </a:solidFill>
                <a:latin typeface="微软雅黑" pitchFamily="34" charset="-122"/>
                <a:ea typeface="微软雅黑" pitchFamily="34" charset="-122"/>
                <a:cs typeface="+mn-cs"/>
              </a:defRPr>
            </a:lvl4pPr>
            <a:lvl5pPr marL="1828800" indent="0" algn="l" defTabSz="457200" rtl="0" eaLnBrk="1" latinLnBrk="0" hangingPunct="1">
              <a:spcBef>
                <a:spcPct val="20000"/>
              </a:spcBef>
              <a:buFont typeface="Arial"/>
              <a:buNone/>
              <a:defRPr sz="2000" kern="1200">
                <a:solidFill>
                  <a:schemeClr val="tx1"/>
                </a:solidFill>
                <a:latin typeface="微软雅黑" pitchFamily="34" charset="-122"/>
                <a:ea typeface="微软雅黑" pitchFamily="34" charset="-122"/>
                <a:cs typeface="+mn-cs"/>
              </a:defRPr>
            </a:lvl5pPr>
            <a:lvl6pPr marL="2286000" indent="0" algn="l" defTabSz="457200" rtl="0" eaLnBrk="1" latinLnBrk="0" hangingPunct="1">
              <a:spcBef>
                <a:spcPct val="20000"/>
              </a:spcBef>
              <a:buFont typeface="Arial"/>
              <a:buNone/>
              <a:defRPr sz="2000"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2000"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2000"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2000" kern="1200">
                <a:solidFill>
                  <a:schemeClr val="tx1"/>
                </a:solidFill>
                <a:latin typeface="+mn-lt"/>
                <a:ea typeface="+mn-ea"/>
                <a:cs typeface="+mn-cs"/>
              </a:defRPr>
            </a:lvl9pPr>
          </a:lstStyle>
          <a:p>
            <a:pPr>
              <a:lnSpc>
                <a:spcPct val="150000"/>
              </a:lnSpc>
              <a:buFontTx/>
              <a:buNone/>
              <a:defRPr/>
            </a:pPr>
            <a:r>
              <a:rPr lang="zh-CN" altLang="zh-CN" sz="1800" b="1" dirty="0" smtClean="0">
                <a:latin typeface="黑体" panose="02010609060101010101" pitchFamily="49" charset="-122"/>
                <a:ea typeface="黑体" panose="02010609060101010101" pitchFamily="49" charset="-122"/>
              </a:rPr>
              <a:t>春雨计划</a:t>
            </a:r>
            <a:endParaRPr lang="en-US" altLang="zh-CN" sz="1800" b="1" dirty="0" smtClean="0">
              <a:latin typeface="黑体" panose="02010609060101010101" pitchFamily="49" charset="-122"/>
              <a:ea typeface="黑体" panose="02010609060101010101" pitchFamily="49" charset="-122"/>
            </a:endParaRPr>
          </a:p>
          <a:p>
            <a:pPr>
              <a:lnSpc>
                <a:spcPct val="150000"/>
              </a:lnSpc>
              <a:buFontTx/>
              <a:buNone/>
              <a:defRPr/>
            </a:pPr>
            <a:r>
              <a:rPr lang="zh-CN" altLang="zh-CN" sz="1800" dirty="0" smtClean="0">
                <a:latin typeface="黑体" panose="02010609060101010101" pitchFamily="49" charset="-122"/>
                <a:ea typeface="黑体" panose="02010609060101010101" pitchFamily="49" charset="-122"/>
              </a:rPr>
              <a:t>是公司特有的福利政策，取“随风潜入夜，润物细无声”之意</a:t>
            </a:r>
            <a:r>
              <a:rPr lang="zh-CN" altLang="en-US" sz="1800" dirty="0" smtClean="0">
                <a:latin typeface="黑体" panose="02010609060101010101" pitchFamily="49" charset="-122"/>
                <a:ea typeface="黑体" panose="02010609060101010101" pitchFamily="49" charset="-122"/>
              </a:rPr>
              <a:t>。</a:t>
            </a:r>
            <a:endParaRPr lang="en-US" altLang="zh-CN" sz="1800" dirty="0" smtClean="0">
              <a:latin typeface="黑体" panose="02010609060101010101" pitchFamily="49" charset="-122"/>
              <a:ea typeface="黑体" panose="02010609060101010101" pitchFamily="49" charset="-122"/>
            </a:endParaRPr>
          </a:p>
          <a:p>
            <a:pPr>
              <a:lnSpc>
                <a:spcPct val="150000"/>
              </a:lnSpc>
              <a:buFontTx/>
              <a:buNone/>
              <a:defRPr/>
            </a:pPr>
            <a:r>
              <a:rPr lang="zh-CN" altLang="zh-CN" sz="1800" dirty="0" smtClean="0">
                <a:latin typeface="黑体" panose="02010609060101010101" pitchFamily="49" charset="-122"/>
                <a:ea typeface="黑体" panose="02010609060101010101" pitchFamily="49" charset="-122"/>
              </a:rPr>
              <a:t>旨在强调除了向员工定期支付薪酬及一般福利外，对“应有需要”和“潜在需要”做出的主动回应，对员工的关怀融入日常工作当中，注重细节，无微不至，让每位员工收获有幸福感、有尊严感的工作生活。</a:t>
            </a:r>
          </a:p>
          <a:p>
            <a:pPr>
              <a:lnSpc>
                <a:spcPct val="150000"/>
              </a:lnSpc>
              <a:defRPr/>
            </a:pPr>
            <a:endParaRPr lang="zh-CN" altLang="en-US" sz="1800" dirty="0" smtClean="0">
              <a:latin typeface="黑体" panose="02010609060101010101" pitchFamily="49" charset="-122"/>
              <a:ea typeface="黑体" panose="02010609060101010101" pitchFamily="49" charset="-122"/>
            </a:endParaRPr>
          </a:p>
        </p:txBody>
      </p:sp>
      <p:pic>
        <p:nvPicPr>
          <p:cNvPr id="5" name="图片 2" descr="gg3dp1.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07034"/>
            <a:ext cx="9143999" cy="6650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内容占位符 3"/>
          <p:cNvSpPr txBox="1">
            <a:spLocks/>
          </p:cNvSpPr>
          <p:nvPr/>
        </p:nvSpPr>
        <p:spPr>
          <a:xfrm>
            <a:off x="1142976" y="3381375"/>
            <a:ext cx="4981599" cy="2428875"/>
          </a:xfrm>
          <a:prstGeom prst="rect">
            <a:avLst/>
          </a:prstGeom>
        </p:spPr>
        <p:txBody>
          <a:bodyPr anchor="ctr"/>
          <a:lstStyle>
            <a:lvl1pPr marL="342900" indent="-342900" algn="l" defTabSz="457200" rtl="0" eaLnBrk="1" latinLnBrk="0" hangingPunct="1">
              <a:spcBef>
                <a:spcPct val="20000"/>
              </a:spcBef>
              <a:buFont typeface="Arial"/>
              <a:buChar char="•"/>
              <a:defRPr sz="2100" kern="1200">
                <a:solidFill>
                  <a:schemeClr val="tx1"/>
                </a:solidFill>
                <a:latin typeface="微软雅黑" pitchFamily="34" charset="-122"/>
                <a:ea typeface="微软雅黑" pitchFamily="34" charset="-122"/>
                <a:cs typeface="+mn-cs"/>
              </a:defRPr>
            </a:lvl1pPr>
            <a:lvl2pPr marL="742950" indent="-285750" algn="l" defTabSz="457200" rtl="0" eaLnBrk="1" latinLnBrk="0" hangingPunct="1">
              <a:spcBef>
                <a:spcPct val="20000"/>
              </a:spcBef>
              <a:buFont typeface="Arial"/>
              <a:buChar char="–"/>
              <a:defRPr sz="1900" kern="1200">
                <a:solidFill>
                  <a:schemeClr val="tx1"/>
                </a:solidFill>
                <a:latin typeface="微软雅黑" pitchFamily="34" charset="-122"/>
                <a:ea typeface="微软雅黑" pitchFamily="34" charset="-122"/>
                <a:cs typeface="+mn-cs"/>
              </a:defRPr>
            </a:lvl2pPr>
            <a:lvl3pPr marL="1143000" indent="-228600" algn="l" defTabSz="457200" rtl="0" eaLnBrk="1" latinLnBrk="0" hangingPunct="1">
              <a:spcBef>
                <a:spcPct val="20000"/>
              </a:spcBef>
              <a:buFont typeface="Arial"/>
              <a:buChar char="•"/>
              <a:defRPr sz="1700" kern="1200">
                <a:solidFill>
                  <a:schemeClr val="tx1"/>
                </a:solidFill>
                <a:latin typeface="微软雅黑" pitchFamily="34" charset="-122"/>
                <a:ea typeface="微软雅黑" pitchFamily="34" charset="-122"/>
                <a:cs typeface="+mn-cs"/>
              </a:defRPr>
            </a:lvl3pPr>
            <a:lvl4pPr marL="1600200" indent="-228600" algn="l" defTabSz="457200" rtl="0" eaLnBrk="1" latinLnBrk="0" hangingPunct="1">
              <a:spcBef>
                <a:spcPct val="20000"/>
              </a:spcBef>
              <a:buFont typeface="Arial"/>
              <a:buChar char="–"/>
              <a:defRPr sz="1500" kern="1200">
                <a:solidFill>
                  <a:schemeClr val="tx1"/>
                </a:solidFill>
                <a:latin typeface="微软雅黑" pitchFamily="34" charset="-122"/>
                <a:ea typeface="微软雅黑" pitchFamily="34" charset="-122"/>
                <a:cs typeface="+mn-cs"/>
              </a:defRPr>
            </a:lvl4pPr>
            <a:lvl5pPr marL="2057400" indent="-228600" algn="l" defTabSz="457200" rtl="0" eaLnBrk="1" latinLnBrk="0" hangingPunct="1">
              <a:spcBef>
                <a:spcPct val="20000"/>
              </a:spcBef>
              <a:buFont typeface="Arial"/>
              <a:buChar char="»"/>
              <a:defRPr sz="1300" kern="1200">
                <a:solidFill>
                  <a:schemeClr val="tx1"/>
                </a:solidFill>
                <a:latin typeface="微软雅黑" pitchFamily="34" charset="-122"/>
                <a:ea typeface="微软雅黑" pitchFamily="34" charset="-122"/>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Wingdings" panose="05000000000000000000" pitchFamily="2" charset="2"/>
              <a:buChar char="n"/>
              <a:defRPr/>
            </a:pPr>
            <a:r>
              <a:rPr lang="zh-CN" altLang="en-US" sz="2000" b="1" dirty="0" smtClean="0"/>
              <a:t>公司的管理文化</a:t>
            </a:r>
            <a:endParaRPr lang="en-US" altLang="zh-CN" sz="2000" b="1" dirty="0" smtClean="0"/>
          </a:p>
          <a:p>
            <a:pPr>
              <a:buFont typeface="Wingdings" panose="05000000000000000000" pitchFamily="2" charset="2"/>
              <a:buChar char="n"/>
              <a:defRPr/>
            </a:pPr>
            <a:r>
              <a:rPr lang="zh-CN" altLang="en-US" sz="2000" b="1" dirty="0" smtClean="0"/>
              <a:t>公司的品质文化</a:t>
            </a:r>
            <a:endParaRPr lang="en-US" altLang="zh-CN" sz="2000" b="1" dirty="0" smtClean="0"/>
          </a:p>
          <a:p>
            <a:pPr>
              <a:buFont typeface="Wingdings" panose="05000000000000000000" pitchFamily="2" charset="2"/>
              <a:buChar char="n"/>
              <a:defRPr/>
            </a:pPr>
            <a:r>
              <a:rPr lang="zh-CN" altLang="en-US" sz="2000" b="1" dirty="0" smtClean="0"/>
              <a:t>员工的人才文化</a:t>
            </a:r>
            <a:endParaRPr lang="en-US" altLang="zh-CN" sz="2000" b="1" dirty="0" smtClean="0"/>
          </a:p>
        </p:txBody>
      </p:sp>
    </p:spTree>
    <p:extLst>
      <p:ext uri="{BB962C8B-B14F-4D97-AF65-F5344CB8AC3E}">
        <p14:creationId xmlns:p14="http://schemas.microsoft.com/office/powerpoint/2010/main" val="5158544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45532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descr="D:\PPT开发用工具\3D\gg3dp1.jpg"/>
          <p:cNvPicPr>
            <a:picLocks noChangeAspect="1" noChangeArrowheads="1"/>
          </p:cNvPicPr>
          <p:nvPr/>
        </p:nvPicPr>
        <p:blipFill>
          <a:blip r:embed="rId2" cstate="print">
            <a:extLst>
              <a:ext uri="{28A0092B-C50C-407E-A947-70E740481C1C}">
                <a14:useLocalDpi xmlns:a14="http://schemas.microsoft.com/office/drawing/2010/main" val="0"/>
              </a:ext>
            </a:extLst>
          </a:blip>
          <a:srcRect l="5991" t="4408" r="3761" b="6335"/>
          <a:stretch>
            <a:fillRect/>
          </a:stretch>
        </p:blipFill>
        <p:spPr bwMode="auto">
          <a:xfrm>
            <a:off x="1" y="1197893"/>
            <a:ext cx="9144000" cy="566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029"/>
          <p:cNvSpPr>
            <a:spLocks noChangeArrowheads="1"/>
          </p:cNvSpPr>
          <p:nvPr/>
        </p:nvSpPr>
        <p:spPr bwMode="auto">
          <a:xfrm>
            <a:off x="1685423" y="504661"/>
            <a:ext cx="8466138" cy="522287"/>
          </a:xfrm>
          <a:prstGeom prst="rect">
            <a:avLst/>
          </a:prstGeom>
          <a:noFill/>
          <a:ln w="9525" algn="ctr">
            <a:noFill/>
            <a:miter lim="800000"/>
            <a:headEnd/>
            <a:tailEnd/>
          </a:ln>
        </p:spPr>
        <p:txBody>
          <a:bodyPr lIns="91428" tIns="45714" rIns="91428" bIns="45714">
            <a:spAutoFit/>
          </a:bodyPr>
          <a:lstStyle/>
          <a:p>
            <a:pPr>
              <a:defRPr/>
            </a:pPr>
            <a:r>
              <a:rPr lang="zh-CN" altLang="en-US" sz="2800" b="1" dirty="0">
                <a:latin typeface="微软雅黑" pitchFamily="34" charset="-122"/>
                <a:ea typeface="微软雅黑" pitchFamily="34" charset="-122"/>
                <a:cs typeface="+mj-cs"/>
              </a:rPr>
              <a:t>本课程培训目标</a:t>
            </a:r>
          </a:p>
        </p:txBody>
      </p:sp>
      <p:sp>
        <p:nvSpPr>
          <p:cNvPr id="6" name="Text Box 4"/>
          <p:cNvSpPr txBox="1">
            <a:spLocks noChangeArrowheads="1"/>
          </p:cNvSpPr>
          <p:nvPr/>
        </p:nvSpPr>
        <p:spPr bwMode="auto">
          <a:xfrm>
            <a:off x="509588" y="1728788"/>
            <a:ext cx="7758112"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57" tIns="43228" rIns="86457" bIns="4322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50000"/>
              </a:lnSpc>
              <a:spcBef>
                <a:spcPct val="50000"/>
              </a:spcBef>
              <a:buClr>
                <a:schemeClr val="accent1"/>
              </a:buClr>
              <a:buFont typeface="Monotype Sorts"/>
              <a:buNone/>
            </a:pPr>
            <a:r>
              <a:rPr lang="zh-CN" altLang="en-US" sz="2600" b="1" i="1" dirty="0">
                <a:latin typeface="微软雅黑" pitchFamily="34" charset="-122"/>
                <a:ea typeface="微软雅黑" pitchFamily="34" charset="-122"/>
              </a:rPr>
              <a:t>本培训结束后，学员应该能够：</a:t>
            </a:r>
          </a:p>
        </p:txBody>
      </p:sp>
      <p:sp>
        <p:nvSpPr>
          <p:cNvPr id="10" name="Rectangle 3"/>
          <p:cNvSpPr>
            <a:spLocks noChangeArrowheads="1"/>
          </p:cNvSpPr>
          <p:nvPr/>
        </p:nvSpPr>
        <p:spPr bwMode="auto">
          <a:xfrm>
            <a:off x="508000" y="4102100"/>
            <a:ext cx="6027738" cy="179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057" tIns="43529" rIns="87057" bIns="43529"/>
          <a:lstStyle/>
          <a:p>
            <a:pPr marL="400050" lvl="1" indent="-292100">
              <a:lnSpc>
                <a:spcPct val="150000"/>
              </a:lnSpc>
              <a:spcBef>
                <a:spcPct val="30000"/>
              </a:spcBef>
              <a:buClr>
                <a:schemeClr val="tx1"/>
              </a:buClr>
              <a:buSzPct val="80000"/>
              <a:buFont typeface="Wingdings" pitchFamily="2" charset="2"/>
              <a:buChar char="n"/>
            </a:pPr>
            <a:r>
              <a:rPr lang="zh-CN" altLang="en-US" sz="2000" b="1" dirty="0">
                <a:latin typeface="微软雅黑" pitchFamily="34" charset="-122"/>
                <a:ea typeface="微软雅黑" pitchFamily="34" charset="-122"/>
              </a:rPr>
              <a:t>阐</a:t>
            </a:r>
            <a:r>
              <a:rPr lang="zh-CN" altLang="en-US" sz="2000" b="1" dirty="0" smtClean="0">
                <a:latin typeface="微软雅黑" pitchFamily="34" charset="-122"/>
                <a:ea typeface="微软雅黑" pitchFamily="34" charset="-122"/>
              </a:rPr>
              <a:t>述公司的</a:t>
            </a:r>
            <a:r>
              <a:rPr lang="zh-CN" altLang="en-US" sz="2000" b="1" dirty="0">
                <a:solidFill>
                  <a:srgbClr val="DA0000"/>
                </a:solidFill>
                <a:latin typeface="微软雅黑" pitchFamily="34" charset="-122"/>
                <a:ea typeface="微软雅黑" pitchFamily="34" charset="-122"/>
              </a:rPr>
              <a:t>使命和愿景</a:t>
            </a:r>
            <a:r>
              <a:rPr lang="zh-CN" altLang="en-US" sz="2000" b="1" dirty="0">
                <a:latin typeface="微软雅黑" pitchFamily="34" charset="-122"/>
                <a:ea typeface="微软雅黑" pitchFamily="34" charset="-122"/>
              </a:rPr>
              <a:t>；</a:t>
            </a:r>
          </a:p>
          <a:p>
            <a:pPr marL="400050" lvl="1" indent="-292100">
              <a:lnSpc>
                <a:spcPct val="150000"/>
              </a:lnSpc>
              <a:spcBef>
                <a:spcPct val="30000"/>
              </a:spcBef>
              <a:buClr>
                <a:schemeClr val="tx1"/>
              </a:buClr>
              <a:buSzPct val="80000"/>
              <a:buFont typeface="Wingdings" pitchFamily="2" charset="2"/>
              <a:buChar char="n"/>
            </a:pPr>
            <a:r>
              <a:rPr lang="zh-CN" altLang="en-US" sz="2000" b="1" dirty="0">
                <a:latin typeface="微软雅黑" pitchFamily="34" charset="-122"/>
                <a:ea typeface="微软雅黑" pitchFamily="34" charset="-122"/>
              </a:rPr>
              <a:t>阐</a:t>
            </a:r>
            <a:r>
              <a:rPr lang="zh-CN" altLang="en-US" sz="2000" b="1" dirty="0" smtClean="0">
                <a:latin typeface="微软雅黑" pitchFamily="34" charset="-122"/>
                <a:ea typeface="微软雅黑" pitchFamily="34" charset="-122"/>
              </a:rPr>
              <a:t>述公司的</a:t>
            </a:r>
            <a:r>
              <a:rPr lang="zh-CN" altLang="en-US" sz="2000" b="1" dirty="0" smtClean="0">
                <a:solidFill>
                  <a:srgbClr val="FF0000"/>
                </a:solidFill>
                <a:latin typeface="微软雅黑" pitchFamily="34" charset="-122"/>
                <a:ea typeface="微软雅黑" pitchFamily="34" charset="-122"/>
              </a:rPr>
              <a:t>企业文化</a:t>
            </a:r>
            <a:r>
              <a:rPr lang="zh-CN" altLang="en-US" sz="2000" b="1" dirty="0" smtClean="0">
                <a:latin typeface="微软雅黑" pitchFamily="34" charset="-122"/>
                <a:ea typeface="微软雅黑" pitchFamily="34" charset="-122"/>
              </a:rPr>
              <a:t>；</a:t>
            </a:r>
            <a:endParaRPr lang="en-US" altLang="zh-CN" sz="2000" b="1" dirty="0">
              <a:latin typeface="微软雅黑" pitchFamily="34" charset="-122"/>
              <a:ea typeface="微软雅黑" pitchFamily="34" charset="-122"/>
            </a:endParaRPr>
          </a:p>
          <a:p>
            <a:pPr marL="400050" lvl="1" indent="-292100">
              <a:lnSpc>
                <a:spcPct val="150000"/>
              </a:lnSpc>
              <a:spcBef>
                <a:spcPct val="30000"/>
              </a:spcBef>
              <a:buClr>
                <a:schemeClr val="tx1"/>
              </a:buClr>
              <a:buSzPct val="80000"/>
              <a:buFont typeface="Wingdings" pitchFamily="2" charset="2"/>
              <a:buChar char="n"/>
            </a:pPr>
            <a:r>
              <a:rPr lang="zh-CN" altLang="en-US" sz="2000" b="1" dirty="0">
                <a:latin typeface="微软雅黑" pitchFamily="34" charset="-122"/>
                <a:ea typeface="微软雅黑" pitchFamily="34" charset="-122"/>
              </a:rPr>
              <a:t>阐</a:t>
            </a:r>
            <a:r>
              <a:rPr lang="zh-CN" altLang="en-US" sz="2000" b="1" dirty="0" smtClean="0">
                <a:latin typeface="微软雅黑" pitchFamily="34" charset="-122"/>
                <a:ea typeface="微软雅黑" pitchFamily="34" charset="-122"/>
              </a:rPr>
              <a:t>述公司的</a:t>
            </a:r>
            <a:r>
              <a:rPr lang="zh-CN" altLang="en-US" sz="2000" b="1" dirty="0" smtClean="0">
                <a:solidFill>
                  <a:srgbClr val="DA0000"/>
                </a:solidFill>
                <a:latin typeface="微软雅黑" pitchFamily="34" charset="-122"/>
                <a:ea typeface="微软雅黑" pitchFamily="34" charset="-122"/>
              </a:rPr>
              <a:t>品质文化及人才文化</a:t>
            </a:r>
            <a:endParaRPr lang="en-US" altLang="zh-CN" sz="2000" b="1" dirty="0">
              <a:solidFill>
                <a:srgbClr val="DA0000"/>
              </a:solidFill>
              <a:latin typeface="微软雅黑" pitchFamily="34" charset="-122"/>
              <a:ea typeface="微软雅黑" pitchFamily="34" charset="-122"/>
            </a:endParaRPr>
          </a:p>
        </p:txBody>
      </p:sp>
    </p:spTree>
    <p:extLst>
      <p:ext uri="{BB962C8B-B14F-4D97-AF65-F5344CB8AC3E}">
        <p14:creationId xmlns:p14="http://schemas.microsoft.com/office/powerpoint/2010/main" val="3974646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 calcmode="lin" valueType="num">
                                      <p:cBhvr additive="base">
                                        <p:cTn id="12" dur="500" fill="hold"/>
                                        <p:tgtEl>
                                          <p:spTgt spid="10">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10">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 calcmode="lin" valueType="num">
                                      <p:cBhvr additive="base">
                                        <p:cTn id="17" dur="500" fill="hold"/>
                                        <p:tgtEl>
                                          <p:spTgt spid="10">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10">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bldLvl="2" autoUpdateAnimBg="0" advAuto="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课程大纲</a:t>
            </a:r>
            <a:endParaRPr lang="zh-CN" altLang="en-US" b="1" dirty="0"/>
          </a:p>
        </p:txBody>
      </p:sp>
      <p:grpSp>
        <p:nvGrpSpPr>
          <p:cNvPr id="4" name="Group 10"/>
          <p:cNvGrpSpPr>
            <a:grpSpLocks/>
          </p:cNvGrpSpPr>
          <p:nvPr/>
        </p:nvGrpSpPr>
        <p:grpSpPr bwMode="auto">
          <a:xfrm>
            <a:off x="895350" y="2204663"/>
            <a:ext cx="2005013" cy="706438"/>
            <a:chOff x="4397" y="1430"/>
            <a:chExt cx="1005" cy="960"/>
          </a:xfrm>
          <a:solidFill>
            <a:srgbClr val="DD151A"/>
          </a:solidFill>
        </p:grpSpPr>
        <p:sp>
          <p:nvSpPr>
            <p:cNvPr id="5" name="AutoShape 12"/>
            <p:cNvSpPr>
              <a:spLocks noChangeArrowheads="1"/>
            </p:cNvSpPr>
            <p:nvPr/>
          </p:nvSpPr>
          <p:spPr bwMode="gray">
            <a:xfrm>
              <a:off x="4407" y="1441"/>
              <a:ext cx="978" cy="934"/>
            </a:xfrm>
            <a:prstGeom prst="homePlate">
              <a:avLst>
                <a:gd name="adj" fmla="val 26178"/>
              </a:avLst>
            </a:prstGeom>
            <a:grpFill/>
            <a:ln w="9525" algn="ctr">
              <a:noFill/>
              <a:miter lim="800000"/>
              <a:headEnd/>
              <a:tailEnd/>
            </a:ln>
          </p:spPr>
          <p:txBody>
            <a:bodyPr wrap="none" anchor="ctr"/>
            <a:lstStyle/>
            <a:p>
              <a:pPr fontAlgn="auto">
                <a:spcBef>
                  <a:spcPts val="0"/>
                </a:spcBef>
                <a:spcAft>
                  <a:spcPts val="0"/>
                </a:spcAft>
                <a:defRPr/>
              </a:pPr>
              <a:endParaRPr lang="zh-CN" altLang="zh-CN" sz="2100" b="1" kern="0" dirty="0">
                <a:solidFill>
                  <a:sysClr val="windowText" lastClr="000000"/>
                </a:solidFill>
                <a:latin typeface="微软雅黑" pitchFamily="34" charset="-122"/>
                <a:ea typeface="微软雅黑" pitchFamily="34" charset="-122"/>
              </a:endParaRPr>
            </a:p>
          </p:txBody>
        </p:sp>
        <p:sp>
          <p:nvSpPr>
            <p:cNvPr id="6" name="AutoShape 11"/>
            <p:cNvSpPr>
              <a:spLocks noChangeArrowheads="1"/>
            </p:cNvSpPr>
            <p:nvPr/>
          </p:nvSpPr>
          <p:spPr bwMode="gray">
            <a:xfrm>
              <a:off x="4397" y="1430"/>
              <a:ext cx="1005" cy="960"/>
            </a:xfrm>
            <a:prstGeom prst="homePlate">
              <a:avLst>
                <a:gd name="adj" fmla="val 26172"/>
              </a:avLst>
            </a:prstGeom>
            <a:grpFill/>
            <a:ln w="9525" algn="ctr">
              <a:noFill/>
              <a:miter lim="800000"/>
              <a:headEnd/>
              <a:tailEnd/>
            </a:ln>
          </p:spPr>
          <p:txBody>
            <a:bodyPr wrap="none" anchor="ctr"/>
            <a:lstStyle/>
            <a:p>
              <a:pPr fontAlgn="auto">
                <a:spcBef>
                  <a:spcPts val="0"/>
                </a:spcBef>
                <a:spcAft>
                  <a:spcPts val="0"/>
                </a:spcAft>
                <a:defRPr/>
              </a:pPr>
              <a:r>
                <a:rPr lang="zh-CN" altLang="en-US" sz="2100" b="1" kern="0" dirty="0">
                  <a:solidFill>
                    <a:sysClr val="window" lastClr="FFFFFF"/>
                  </a:solidFill>
                  <a:latin typeface="微软雅黑" pitchFamily="34" charset="-122"/>
                  <a:ea typeface="微软雅黑" pitchFamily="34" charset="-122"/>
                  <a:cs typeface="Arial" pitchFamily="34" charset="0"/>
                </a:rPr>
                <a:t>第一单元</a:t>
              </a:r>
              <a:endParaRPr lang="zh-CN" altLang="zh-CN" sz="2100" b="1" kern="0" dirty="0">
                <a:solidFill>
                  <a:sysClr val="window" lastClr="FFFFFF"/>
                </a:solidFill>
                <a:latin typeface="微软雅黑" pitchFamily="34" charset="-122"/>
                <a:ea typeface="微软雅黑" pitchFamily="34" charset="-122"/>
                <a:cs typeface="Arial" pitchFamily="34" charset="0"/>
              </a:endParaRPr>
            </a:p>
          </p:txBody>
        </p:sp>
      </p:grpSp>
      <p:grpSp>
        <p:nvGrpSpPr>
          <p:cNvPr id="7" name="组合 23"/>
          <p:cNvGrpSpPr>
            <a:grpSpLocks/>
          </p:cNvGrpSpPr>
          <p:nvPr/>
        </p:nvGrpSpPr>
        <p:grpSpPr bwMode="auto">
          <a:xfrm>
            <a:off x="2757488" y="2214188"/>
            <a:ext cx="5305425" cy="693738"/>
            <a:chOff x="2925728" y="1741784"/>
            <a:chExt cx="5245468" cy="1074768"/>
          </a:xfrm>
        </p:grpSpPr>
        <p:sp>
          <p:nvSpPr>
            <p:cNvPr id="8" name="燕尾形 7"/>
            <p:cNvSpPr/>
            <p:nvPr/>
          </p:nvSpPr>
          <p:spPr>
            <a:xfrm>
              <a:off x="2925728" y="1741784"/>
              <a:ext cx="5245468" cy="1072308"/>
            </a:xfrm>
            <a:prstGeom prst="chevron">
              <a:avLst>
                <a:gd name="adj" fmla="val 27471"/>
              </a:avLst>
            </a:prstGeom>
            <a:solidFill>
              <a:srgbClr val="EEECE1"/>
            </a:solidFill>
            <a:ln w="25400" cap="flat" cmpd="sng" algn="ctr">
              <a:noFill/>
              <a:prstDash val="solid"/>
            </a:ln>
            <a:effectLst/>
          </p:spPr>
          <p:txBody>
            <a:bodyPr anchor="ctr"/>
            <a:lstStyle/>
            <a:p>
              <a:pPr algn="ctr" fontAlgn="auto">
                <a:spcBef>
                  <a:spcPts val="0"/>
                </a:spcBef>
                <a:spcAft>
                  <a:spcPts val="0"/>
                </a:spcAft>
                <a:defRPr/>
              </a:pPr>
              <a:endParaRPr lang="zh-CN" altLang="en-US" sz="2100" b="1" kern="0" dirty="0">
                <a:solidFill>
                  <a:sysClr val="windowText" lastClr="000000"/>
                </a:solidFill>
                <a:latin typeface="微软雅黑" pitchFamily="34" charset="-122"/>
                <a:ea typeface="微软雅黑" pitchFamily="34" charset="-122"/>
                <a:cs typeface="Arial" pitchFamily="34" charset="0"/>
              </a:endParaRPr>
            </a:p>
          </p:txBody>
        </p:sp>
        <p:sp>
          <p:nvSpPr>
            <p:cNvPr id="9" name="燕尾形 8"/>
            <p:cNvSpPr/>
            <p:nvPr/>
          </p:nvSpPr>
          <p:spPr>
            <a:xfrm>
              <a:off x="3842351" y="1744244"/>
              <a:ext cx="4316289" cy="1072308"/>
            </a:xfrm>
            <a:prstGeom prst="chevron">
              <a:avLst>
                <a:gd name="adj" fmla="val 0"/>
              </a:avLst>
            </a:prstGeom>
            <a:solidFill>
              <a:srgbClr val="EEECE1"/>
            </a:solidFill>
            <a:ln w="25400" cap="flat" cmpd="sng" algn="ctr">
              <a:noFill/>
              <a:prstDash val="solid"/>
            </a:ln>
            <a:effectLst/>
          </p:spPr>
          <p:txBody>
            <a:bodyPr anchor="ctr"/>
            <a:lstStyle/>
            <a:p>
              <a:pPr algn="ctr" fontAlgn="auto">
                <a:spcBef>
                  <a:spcPts val="0"/>
                </a:spcBef>
                <a:spcAft>
                  <a:spcPts val="0"/>
                </a:spcAft>
                <a:defRPr/>
              </a:pPr>
              <a:endParaRPr lang="zh-CN" altLang="en-US" sz="2100" b="1" kern="0" dirty="0">
                <a:solidFill>
                  <a:sysClr val="windowText" lastClr="000000"/>
                </a:solidFill>
                <a:latin typeface="微软雅黑" pitchFamily="34" charset="-122"/>
                <a:ea typeface="微软雅黑" pitchFamily="34" charset="-122"/>
                <a:cs typeface="Arial" pitchFamily="34" charset="0"/>
              </a:endParaRPr>
            </a:p>
          </p:txBody>
        </p:sp>
      </p:grpSp>
      <p:sp>
        <p:nvSpPr>
          <p:cNvPr id="10" name="TextBox 9"/>
          <p:cNvSpPr txBox="1"/>
          <p:nvPr/>
        </p:nvSpPr>
        <p:spPr>
          <a:xfrm>
            <a:off x="2995613" y="2333251"/>
            <a:ext cx="4200525" cy="427037"/>
          </a:xfrm>
          <a:prstGeom prst="rect">
            <a:avLst/>
          </a:prstGeom>
          <a:noFill/>
        </p:spPr>
        <p:txBody>
          <a:bodyPr lIns="86457" tIns="43228" rIns="86457" bIns="43228">
            <a:spAutoFit/>
          </a:bodyPr>
          <a:lstStyle/>
          <a:p>
            <a:pPr marL="0" lvl="1" fontAlgn="auto">
              <a:spcBef>
                <a:spcPts val="0"/>
              </a:spcBef>
              <a:spcAft>
                <a:spcPts val="0"/>
              </a:spcAft>
              <a:defRPr/>
            </a:pPr>
            <a:r>
              <a:rPr lang="zh-CN" altLang="en-US" sz="2100" b="1" kern="0">
                <a:latin typeface="微软雅黑" pitchFamily="34" charset="-122"/>
                <a:ea typeface="微软雅黑" pitchFamily="34" charset="-122"/>
                <a:cs typeface="Arial" pitchFamily="34" charset="0"/>
              </a:rPr>
              <a:t>公</a:t>
            </a:r>
            <a:r>
              <a:rPr lang="zh-CN" altLang="en-US" sz="2100" b="1" kern="0" smtClean="0">
                <a:latin typeface="微软雅黑" pitchFamily="34" charset="-122"/>
                <a:ea typeface="微软雅黑" pitchFamily="34" charset="-122"/>
                <a:cs typeface="Arial" pitchFamily="34" charset="0"/>
              </a:rPr>
              <a:t>司简介</a:t>
            </a:r>
            <a:endParaRPr lang="en-US" altLang="zh-CN" sz="2100" b="1" kern="0" dirty="0">
              <a:latin typeface="微软雅黑" pitchFamily="34" charset="-122"/>
              <a:ea typeface="微软雅黑" pitchFamily="34" charset="-122"/>
              <a:cs typeface="Arial" pitchFamily="34" charset="0"/>
            </a:endParaRPr>
          </a:p>
        </p:txBody>
      </p:sp>
      <p:grpSp>
        <p:nvGrpSpPr>
          <p:cNvPr id="11" name="组合 7"/>
          <p:cNvGrpSpPr>
            <a:grpSpLocks/>
          </p:cNvGrpSpPr>
          <p:nvPr/>
        </p:nvGrpSpPr>
        <p:grpSpPr bwMode="auto">
          <a:xfrm>
            <a:off x="2774950" y="3031751"/>
            <a:ext cx="5305425" cy="695325"/>
            <a:chOff x="2925728" y="1741784"/>
            <a:chExt cx="5245468" cy="1074768"/>
          </a:xfrm>
        </p:grpSpPr>
        <p:sp>
          <p:nvSpPr>
            <p:cNvPr id="12" name="燕尾形 11"/>
            <p:cNvSpPr/>
            <p:nvPr/>
          </p:nvSpPr>
          <p:spPr>
            <a:xfrm>
              <a:off x="2925728" y="1741784"/>
              <a:ext cx="5245468" cy="1072313"/>
            </a:xfrm>
            <a:prstGeom prst="chevron">
              <a:avLst>
                <a:gd name="adj" fmla="val 27471"/>
              </a:avLst>
            </a:prstGeom>
            <a:solidFill>
              <a:srgbClr val="EEECE1"/>
            </a:solidFill>
            <a:ln w="25400" cap="flat" cmpd="sng" algn="ctr">
              <a:noFill/>
              <a:prstDash val="solid"/>
            </a:ln>
            <a:effectLst/>
          </p:spPr>
          <p:txBody>
            <a:bodyPr anchor="ctr"/>
            <a:lstStyle/>
            <a:p>
              <a:pPr algn="ctr" fontAlgn="auto">
                <a:spcBef>
                  <a:spcPts val="0"/>
                </a:spcBef>
                <a:spcAft>
                  <a:spcPts val="0"/>
                </a:spcAft>
                <a:defRPr/>
              </a:pPr>
              <a:endParaRPr lang="zh-CN" altLang="en-US" sz="2100" b="1" kern="0" dirty="0">
                <a:solidFill>
                  <a:schemeClr val="bg1">
                    <a:lumMod val="75000"/>
                  </a:schemeClr>
                </a:solidFill>
                <a:latin typeface="微软雅黑" pitchFamily="34" charset="-122"/>
                <a:ea typeface="微软雅黑" pitchFamily="34" charset="-122"/>
                <a:cs typeface="Arial" pitchFamily="34" charset="0"/>
              </a:endParaRPr>
            </a:p>
          </p:txBody>
        </p:sp>
        <p:sp>
          <p:nvSpPr>
            <p:cNvPr id="13" name="燕尾形 9"/>
            <p:cNvSpPr/>
            <p:nvPr/>
          </p:nvSpPr>
          <p:spPr>
            <a:xfrm>
              <a:off x="3843921" y="1744237"/>
              <a:ext cx="4314719" cy="1072315"/>
            </a:xfrm>
            <a:prstGeom prst="chevron">
              <a:avLst>
                <a:gd name="adj" fmla="val 0"/>
              </a:avLst>
            </a:prstGeom>
            <a:solidFill>
              <a:srgbClr val="EEECE1"/>
            </a:solidFill>
            <a:ln w="25400" cap="flat" cmpd="sng" algn="ctr">
              <a:noFill/>
              <a:prstDash val="solid"/>
            </a:ln>
            <a:effectLst/>
          </p:spPr>
          <p:txBody>
            <a:bodyPr anchor="ctr"/>
            <a:lstStyle/>
            <a:p>
              <a:pPr algn="ctr" fontAlgn="auto">
                <a:spcBef>
                  <a:spcPts val="0"/>
                </a:spcBef>
                <a:spcAft>
                  <a:spcPts val="0"/>
                </a:spcAft>
                <a:defRPr/>
              </a:pPr>
              <a:endParaRPr lang="zh-CN" altLang="en-US" sz="2100" b="1" kern="0" dirty="0">
                <a:solidFill>
                  <a:schemeClr val="bg1">
                    <a:lumMod val="75000"/>
                  </a:schemeClr>
                </a:solidFill>
                <a:latin typeface="微软雅黑" pitchFamily="34" charset="-122"/>
                <a:ea typeface="微软雅黑" pitchFamily="34" charset="-122"/>
                <a:cs typeface="Arial" pitchFamily="34" charset="0"/>
              </a:endParaRPr>
            </a:p>
          </p:txBody>
        </p:sp>
      </p:grpSp>
      <p:sp>
        <p:nvSpPr>
          <p:cNvPr id="14" name="TextBox 13"/>
          <p:cNvSpPr txBox="1"/>
          <p:nvPr/>
        </p:nvSpPr>
        <p:spPr>
          <a:xfrm>
            <a:off x="3036888" y="3195263"/>
            <a:ext cx="3630612" cy="411163"/>
          </a:xfrm>
          <a:prstGeom prst="rect">
            <a:avLst/>
          </a:prstGeom>
          <a:noFill/>
        </p:spPr>
        <p:txBody>
          <a:bodyPr lIns="86457" tIns="43228" rIns="86457" bIns="43228">
            <a:spAutoFit/>
          </a:bodyPr>
          <a:lstStyle/>
          <a:p>
            <a:pPr marL="0" lvl="1" fontAlgn="auto">
              <a:spcBef>
                <a:spcPts val="0"/>
              </a:spcBef>
              <a:spcAft>
                <a:spcPts val="0"/>
              </a:spcAft>
              <a:defRPr/>
            </a:pPr>
            <a:r>
              <a:rPr lang="zh-CN" altLang="en-US" sz="2100" b="1" kern="0">
                <a:solidFill>
                  <a:schemeClr val="bg1">
                    <a:lumMod val="85000"/>
                  </a:schemeClr>
                </a:solidFill>
                <a:latin typeface="微软雅黑" pitchFamily="34" charset="-122"/>
                <a:ea typeface="微软雅黑" pitchFamily="34" charset="-122"/>
                <a:cs typeface="Arial" pitchFamily="34" charset="0"/>
              </a:rPr>
              <a:t>公</a:t>
            </a:r>
            <a:r>
              <a:rPr lang="zh-CN" altLang="en-US" sz="2100" b="1" kern="0" smtClean="0">
                <a:solidFill>
                  <a:schemeClr val="bg1">
                    <a:lumMod val="85000"/>
                  </a:schemeClr>
                </a:solidFill>
                <a:latin typeface="微软雅黑" pitchFamily="34" charset="-122"/>
                <a:ea typeface="微软雅黑" pitchFamily="34" charset="-122"/>
                <a:cs typeface="Arial" pitchFamily="34" charset="0"/>
              </a:rPr>
              <a:t>司文化</a:t>
            </a:r>
            <a:endParaRPr lang="en-US" altLang="zh-CN" sz="2100" b="1" kern="0" dirty="0">
              <a:solidFill>
                <a:schemeClr val="bg1">
                  <a:lumMod val="85000"/>
                </a:schemeClr>
              </a:solidFill>
              <a:latin typeface="微软雅黑" pitchFamily="34" charset="-122"/>
              <a:ea typeface="微软雅黑" pitchFamily="34" charset="-122"/>
              <a:cs typeface="Arial" pitchFamily="34" charset="0"/>
            </a:endParaRPr>
          </a:p>
        </p:txBody>
      </p:sp>
      <p:grpSp>
        <p:nvGrpSpPr>
          <p:cNvPr id="15" name="Group 10"/>
          <p:cNvGrpSpPr>
            <a:grpSpLocks/>
          </p:cNvGrpSpPr>
          <p:nvPr/>
        </p:nvGrpSpPr>
        <p:grpSpPr bwMode="auto">
          <a:xfrm>
            <a:off x="915988" y="3034926"/>
            <a:ext cx="2003425" cy="706437"/>
            <a:chOff x="4397" y="1430"/>
            <a:chExt cx="1005" cy="960"/>
          </a:xfrm>
          <a:solidFill>
            <a:srgbClr val="DD151A"/>
          </a:solidFill>
        </p:grpSpPr>
        <p:sp>
          <p:nvSpPr>
            <p:cNvPr id="16" name="AutoShape 12"/>
            <p:cNvSpPr>
              <a:spLocks noChangeArrowheads="1"/>
            </p:cNvSpPr>
            <p:nvPr/>
          </p:nvSpPr>
          <p:spPr bwMode="gray">
            <a:xfrm>
              <a:off x="4407" y="1441"/>
              <a:ext cx="978" cy="934"/>
            </a:xfrm>
            <a:prstGeom prst="homePlate">
              <a:avLst>
                <a:gd name="adj" fmla="val 26178"/>
              </a:avLst>
            </a:prstGeom>
            <a:grpFill/>
            <a:ln w="9525" algn="ctr">
              <a:noFill/>
              <a:miter lim="800000"/>
              <a:headEnd/>
              <a:tailEnd/>
            </a:ln>
          </p:spPr>
          <p:txBody>
            <a:bodyPr wrap="none" anchor="ctr"/>
            <a:lstStyle/>
            <a:p>
              <a:pPr fontAlgn="auto">
                <a:spcBef>
                  <a:spcPts val="0"/>
                </a:spcBef>
                <a:spcAft>
                  <a:spcPts val="0"/>
                </a:spcAft>
                <a:defRPr/>
              </a:pPr>
              <a:endParaRPr lang="zh-CN" altLang="zh-CN" sz="2100" b="1" kern="0" dirty="0">
                <a:solidFill>
                  <a:schemeClr val="bg1">
                    <a:lumMod val="75000"/>
                  </a:schemeClr>
                </a:solidFill>
                <a:latin typeface="微软雅黑" pitchFamily="34" charset="-122"/>
                <a:ea typeface="微软雅黑" pitchFamily="34" charset="-122"/>
              </a:endParaRPr>
            </a:p>
          </p:txBody>
        </p:sp>
        <p:sp>
          <p:nvSpPr>
            <p:cNvPr id="17" name="AutoShape 11"/>
            <p:cNvSpPr>
              <a:spLocks noChangeArrowheads="1"/>
            </p:cNvSpPr>
            <p:nvPr/>
          </p:nvSpPr>
          <p:spPr bwMode="gray">
            <a:xfrm>
              <a:off x="4397" y="1430"/>
              <a:ext cx="1005" cy="960"/>
            </a:xfrm>
            <a:prstGeom prst="homePlate">
              <a:avLst>
                <a:gd name="adj" fmla="val 26172"/>
              </a:avLst>
            </a:prstGeom>
            <a:grpFill/>
            <a:ln w="9525" algn="ctr">
              <a:noFill/>
              <a:miter lim="800000"/>
              <a:headEnd/>
              <a:tailEnd/>
            </a:ln>
          </p:spPr>
          <p:txBody>
            <a:bodyPr wrap="none" anchor="ctr"/>
            <a:lstStyle/>
            <a:p>
              <a:pPr fontAlgn="auto">
                <a:spcBef>
                  <a:spcPts val="0"/>
                </a:spcBef>
                <a:spcAft>
                  <a:spcPts val="0"/>
                </a:spcAft>
                <a:defRPr/>
              </a:pPr>
              <a:r>
                <a:rPr lang="zh-CN" altLang="en-US" sz="2100" b="1" kern="0" dirty="0">
                  <a:solidFill>
                    <a:schemeClr val="bg1">
                      <a:lumMod val="50000"/>
                    </a:schemeClr>
                  </a:solidFill>
                  <a:latin typeface="微软雅黑" pitchFamily="34" charset="-122"/>
                  <a:ea typeface="微软雅黑" pitchFamily="34" charset="-122"/>
                  <a:cs typeface="Arial" pitchFamily="34" charset="0"/>
                </a:rPr>
                <a:t>第二单元</a:t>
              </a:r>
              <a:endParaRPr lang="zh-CN" altLang="zh-CN" sz="2100" b="1" kern="0" dirty="0">
                <a:solidFill>
                  <a:schemeClr val="bg1">
                    <a:lumMod val="50000"/>
                  </a:schemeClr>
                </a:solidFill>
                <a:latin typeface="微软雅黑" pitchFamily="34" charset="-122"/>
                <a:ea typeface="微软雅黑" pitchFamily="34" charset="-122"/>
                <a:cs typeface="Arial" pitchFamily="34" charset="0"/>
              </a:endParaRPr>
            </a:p>
          </p:txBody>
        </p:sp>
      </p:grpSp>
    </p:spTree>
    <p:extLst>
      <p:ext uri="{BB962C8B-B14F-4D97-AF65-F5344CB8AC3E}">
        <p14:creationId xmlns:p14="http://schemas.microsoft.com/office/powerpoint/2010/main" val="19426045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矩形 133"/>
          <p:cNvSpPr/>
          <p:nvPr/>
        </p:nvSpPr>
        <p:spPr>
          <a:xfrm>
            <a:off x="716802" y="444158"/>
            <a:ext cx="3262432" cy="461665"/>
          </a:xfrm>
          <a:prstGeom prst="rect">
            <a:avLst/>
          </a:prstGeom>
          <a:noFill/>
        </p:spPr>
        <p:txBody>
          <a:bodyPr wrap="none">
            <a:spAutoFit/>
          </a:bodyPr>
          <a:lstStyle/>
          <a:p>
            <a:pPr algn="ctr" fontAlgn="base">
              <a:spcBef>
                <a:spcPct val="0"/>
              </a:spcBef>
              <a:spcAft>
                <a:spcPct val="0"/>
              </a:spcAft>
              <a:defRPr/>
            </a:pPr>
            <a:r>
              <a:rPr lang="zh-CN" altLang="en-US" sz="24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panose="02010609060101010101" pitchFamily="49" charset="-122"/>
                <a:ea typeface="黑体" panose="02010609060101010101" pitchFamily="49" charset="-122"/>
              </a:rPr>
              <a:t>友邻有爱物业</a:t>
            </a:r>
            <a:r>
              <a:rPr lang="en-US" altLang="zh-CN" sz="24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panose="02010609060101010101" pitchFamily="49" charset="-122"/>
                <a:ea typeface="黑体" panose="02010609060101010101" pitchFamily="49" charset="-122"/>
              </a:rPr>
              <a:t>logo</a:t>
            </a:r>
            <a:r>
              <a:rPr lang="zh-CN" altLang="en-US" sz="24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panose="02010609060101010101" pitchFamily="49" charset="-122"/>
                <a:ea typeface="黑体" panose="02010609060101010101" pitchFamily="49" charset="-122"/>
              </a:rPr>
              <a:t>释义</a:t>
            </a:r>
            <a:endParaRPr lang="zh-CN" altLang="en-US" sz="24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panose="02010609060101010101" pitchFamily="49" charset="-122"/>
              <a:ea typeface="黑体" panose="02010609060101010101" pitchFamily="49"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4183" y="1966041"/>
            <a:ext cx="2772171" cy="2625533"/>
          </a:xfrm>
          <a:prstGeom prst="rect">
            <a:avLst/>
          </a:prstGeom>
        </p:spPr>
      </p:pic>
      <p:sp>
        <p:nvSpPr>
          <p:cNvPr id="78" name="TextBox 2"/>
          <p:cNvSpPr txBox="1">
            <a:spLocks noChangeArrowheads="1"/>
          </p:cNvSpPr>
          <p:nvPr/>
        </p:nvSpPr>
        <p:spPr bwMode="auto">
          <a:xfrm>
            <a:off x="4360199" y="1249228"/>
            <a:ext cx="3978731" cy="4708981"/>
          </a:xfrm>
          <a:prstGeom prst="rect">
            <a:avLst/>
          </a:prstGeom>
          <a:noFill/>
          <a:ln w="9525">
            <a:noFill/>
            <a:miter lim="800000"/>
            <a:headEnd/>
            <a:tailEnd/>
          </a:ln>
        </p:spPr>
        <p:txBody>
          <a:bodyPr wrap="square">
            <a:spAutoFit/>
          </a:bodyPr>
          <a:lstStyle/>
          <a:p>
            <a:pPr>
              <a:lnSpc>
                <a:spcPct val="150000"/>
              </a:lnSpc>
            </a:pPr>
            <a:r>
              <a:rPr lang="en-US" altLang="zh-CN" dirty="0" smtClean="0">
                <a:latin typeface="微软雅黑" panose="020B0503020204020204" pitchFamily="34" charset="-122"/>
                <a:ea typeface="微软雅黑" panose="020B0503020204020204" pitchFamily="34" charset="-122"/>
              </a:rPr>
              <a:t>Logo</a:t>
            </a:r>
            <a:r>
              <a:rPr lang="zh-CN" altLang="en-US" dirty="0" smtClean="0">
                <a:latin typeface="微软雅黑" panose="020B0503020204020204" pitchFamily="34" charset="-122"/>
                <a:ea typeface="微软雅黑" panose="020B0503020204020204" pitchFamily="34" charset="-122"/>
              </a:rPr>
              <a:t>含义：</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1</a:t>
            </a:r>
            <a:r>
              <a:rPr lang="zh-CN" altLang="en-US" sz="1400" dirty="0" smtClean="0">
                <a:latin typeface="微软雅黑" panose="020B0503020204020204" pitchFamily="34" charset="-122"/>
                <a:ea typeface="微软雅黑" panose="020B0503020204020204" pitchFamily="34" charset="-122"/>
              </a:rPr>
              <a:t>、整体轮廓是一个爱心形状，象征着物业服务过程之中要有爱心，我们提供的是有温度的服务。</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2</a:t>
            </a:r>
            <a:r>
              <a:rPr lang="zh-CN" altLang="en-US" sz="1400" dirty="0" smtClean="0">
                <a:latin typeface="微软雅黑" panose="020B0503020204020204" pitchFamily="34" charset="-122"/>
                <a:ea typeface="微软雅黑" panose="020B0503020204020204" pitchFamily="34" charset="-122"/>
              </a:rPr>
              <a:t>、绿色部分代表双手，一只手代表员工的手，一只手代表广大业主的手，两只手共同配合才能捧起我们美丽的家园，共同呵护家园。</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3</a:t>
            </a:r>
            <a:r>
              <a:rPr lang="zh-CN" altLang="en-US" sz="1400" dirty="0" smtClean="0">
                <a:latin typeface="微软雅黑" panose="020B0503020204020204" pitchFamily="34" charset="-122"/>
                <a:ea typeface="微软雅黑" panose="020B0503020204020204" pitchFamily="34" charset="-122"/>
              </a:rPr>
              <a:t>、中间的红色部分代表窗户，商标橙色的尖顶代表屋顶，共同组成了千家万户，象征着我们服务的千家万户。</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4</a:t>
            </a:r>
            <a:r>
              <a:rPr lang="zh-CN" altLang="en-US" sz="1400" dirty="0" smtClean="0">
                <a:latin typeface="微软雅黑" panose="020B0503020204020204" pitchFamily="34" charset="-122"/>
                <a:ea typeface="微软雅黑" panose="020B0503020204020204" pitchFamily="34" charset="-122"/>
              </a:rPr>
              <a:t>、顶上两条橙色的弧线，象征着纽带，这个纽带联系着千家万户，友邻和谐共处。</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总体，象征着物业员工和千家万户的广大业主共同和谐相处，友邻有爱，亲如一家。</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45297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5" name="Group 64"/>
          <p:cNvGrpSpPr>
            <a:grpSpLocks/>
          </p:cNvGrpSpPr>
          <p:nvPr/>
        </p:nvGrpSpPr>
        <p:grpSpPr bwMode="auto">
          <a:xfrm>
            <a:off x="623888" y="1900238"/>
            <a:ext cx="8062912" cy="4481512"/>
            <a:chOff x="983356" y="1368101"/>
            <a:chExt cx="7361368" cy="4091330"/>
          </a:xfrm>
        </p:grpSpPr>
        <p:sp>
          <p:nvSpPr>
            <p:cNvPr id="136" name="Freeform 39"/>
            <p:cNvSpPr>
              <a:spLocks/>
            </p:cNvSpPr>
            <p:nvPr/>
          </p:nvSpPr>
          <p:spPr bwMode="auto">
            <a:xfrm>
              <a:off x="4057334" y="2431990"/>
              <a:ext cx="103365" cy="121384"/>
            </a:xfrm>
            <a:custGeom>
              <a:avLst/>
              <a:gdLst>
                <a:gd name="T0" fmla="*/ 0 w 46"/>
                <a:gd name="T1" fmla="*/ 2147483647 h 34"/>
                <a:gd name="T2" fmla="*/ 2147483647 w 46"/>
                <a:gd name="T3" fmla="*/ 2147483647 h 34"/>
                <a:gd name="T4" fmla="*/ 2147483647 w 46"/>
                <a:gd name="T5" fmla="*/ 2147483647 h 34"/>
                <a:gd name="T6" fmla="*/ 2147483647 w 46"/>
                <a:gd name="T7" fmla="*/ 2147483647 h 34"/>
                <a:gd name="T8" fmla="*/ 2147483647 w 46"/>
                <a:gd name="T9" fmla="*/ 0 h 34"/>
                <a:gd name="T10" fmla="*/ 2147483647 w 46"/>
                <a:gd name="T11" fmla="*/ 0 h 34"/>
                <a:gd name="T12" fmla="*/ 2147483647 w 46"/>
                <a:gd name="T13" fmla="*/ 2147483647 h 34"/>
                <a:gd name="T14" fmla="*/ 0 w 46"/>
                <a:gd name="T15" fmla="*/ 2147483647 h 34"/>
                <a:gd name="T16" fmla="*/ 0 w 46"/>
                <a:gd name="T17" fmla="*/ 2147483647 h 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6"/>
                <a:gd name="T28" fmla="*/ 0 h 34"/>
                <a:gd name="T29" fmla="*/ 46 w 46"/>
                <a:gd name="T30" fmla="*/ 34 h 3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6" h="34">
                  <a:moveTo>
                    <a:pt x="0" y="34"/>
                  </a:moveTo>
                  <a:lnTo>
                    <a:pt x="32" y="28"/>
                  </a:lnTo>
                  <a:lnTo>
                    <a:pt x="46" y="24"/>
                  </a:lnTo>
                  <a:lnTo>
                    <a:pt x="38" y="12"/>
                  </a:lnTo>
                  <a:lnTo>
                    <a:pt x="46" y="0"/>
                  </a:lnTo>
                  <a:lnTo>
                    <a:pt x="32" y="0"/>
                  </a:lnTo>
                  <a:lnTo>
                    <a:pt x="8" y="6"/>
                  </a:lnTo>
                  <a:lnTo>
                    <a:pt x="0" y="12"/>
                  </a:lnTo>
                  <a:lnTo>
                    <a:pt x="0" y="34"/>
                  </a:lnTo>
                  <a:close/>
                </a:path>
              </a:pathLst>
            </a:custGeom>
            <a:gradFill rotWithShape="1">
              <a:gsLst>
                <a:gs pos="0">
                  <a:srgbClr val="DBDBDB"/>
                </a:gs>
                <a:gs pos="100000">
                  <a:srgbClr val="EAEAEA"/>
                </a:gs>
              </a:gsLst>
              <a:lin ang="5400000" scaled="1"/>
            </a:gradFill>
            <a:ln w="9525">
              <a:noFill/>
              <a:round/>
              <a:headEnd/>
              <a:tailEnd/>
            </a:ln>
          </p:spPr>
          <p:txBody>
            <a:bodyPr/>
            <a:lstStyle/>
            <a:p>
              <a:endParaRPr lang="zh-CN" altLang="en-US"/>
            </a:p>
          </p:txBody>
        </p:sp>
        <p:sp>
          <p:nvSpPr>
            <p:cNvPr id="137" name="Freeform 40"/>
            <p:cNvSpPr>
              <a:spLocks/>
            </p:cNvSpPr>
            <p:nvPr/>
          </p:nvSpPr>
          <p:spPr bwMode="auto">
            <a:xfrm>
              <a:off x="7373994" y="3802907"/>
              <a:ext cx="543789" cy="264187"/>
            </a:xfrm>
            <a:custGeom>
              <a:avLst/>
              <a:gdLst>
                <a:gd name="T0" fmla="*/ 2147483647 w 242"/>
                <a:gd name="T1" fmla="*/ 2147483647 h 74"/>
                <a:gd name="T2" fmla="*/ 2147483647 w 242"/>
                <a:gd name="T3" fmla="*/ 2147483647 h 74"/>
                <a:gd name="T4" fmla="*/ 2147483647 w 242"/>
                <a:gd name="T5" fmla="*/ 2147483647 h 74"/>
                <a:gd name="T6" fmla="*/ 2147483647 w 242"/>
                <a:gd name="T7" fmla="*/ 2147483647 h 74"/>
                <a:gd name="T8" fmla="*/ 2147483647 w 242"/>
                <a:gd name="T9" fmla="*/ 2147483647 h 74"/>
                <a:gd name="T10" fmla="*/ 2147483647 w 242"/>
                <a:gd name="T11" fmla="*/ 2147483647 h 74"/>
                <a:gd name="T12" fmla="*/ 2147483647 w 242"/>
                <a:gd name="T13" fmla="*/ 2147483647 h 74"/>
                <a:gd name="T14" fmla="*/ 2147483647 w 242"/>
                <a:gd name="T15" fmla="*/ 2147483647 h 74"/>
                <a:gd name="T16" fmla="*/ 2147483647 w 242"/>
                <a:gd name="T17" fmla="*/ 2147483647 h 74"/>
                <a:gd name="T18" fmla="*/ 2147483647 w 242"/>
                <a:gd name="T19" fmla="*/ 0 h 74"/>
                <a:gd name="T20" fmla="*/ 0 w 242"/>
                <a:gd name="T21" fmla="*/ 2147483647 h 74"/>
                <a:gd name="T22" fmla="*/ 2147483647 w 242"/>
                <a:gd name="T23" fmla="*/ 2147483647 h 74"/>
                <a:gd name="T24" fmla="*/ 2147483647 w 242"/>
                <a:gd name="T25" fmla="*/ 2147483647 h 74"/>
                <a:gd name="T26" fmla="*/ 2147483647 w 242"/>
                <a:gd name="T27" fmla="*/ 2147483647 h 74"/>
                <a:gd name="T28" fmla="*/ 2147483647 w 242"/>
                <a:gd name="T29" fmla="*/ 2147483647 h 74"/>
                <a:gd name="T30" fmla="*/ 2147483647 w 242"/>
                <a:gd name="T31" fmla="*/ 2147483647 h 74"/>
                <a:gd name="T32" fmla="*/ 2147483647 w 242"/>
                <a:gd name="T33" fmla="*/ 2147483647 h 74"/>
                <a:gd name="T34" fmla="*/ 2147483647 w 242"/>
                <a:gd name="T35" fmla="*/ 2147483647 h 74"/>
                <a:gd name="T36" fmla="*/ 2147483647 w 242"/>
                <a:gd name="T37" fmla="*/ 2147483647 h 74"/>
                <a:gd name="T38" fmla="*/ 2147483647 w 242"/>
                <a:gd name="T39" fmla="*/ 2147483647 h 74"/>
                <a:gd name="T40" fmla="*/ 2147483647 w 242"/>
                <a:gd name="T41" fmla="*/ 2147483647 h 74"/>
                <a:gd name="T42" fmla="*/ 2147483647 w 242"/>
                <a:gd name="T43" fmla="*/ 2147483647 h 74"/>
                <a:gd name="T44" fmla="*/ 2147483647 w 242"/>
                <a:gd name="T45" fmla="*/ 2147483647 h 74"/>
                <a:gd name="T46" fmla="*/ 2147483647 w 242"/>
                <a:gd name="T47" fmla="*/ 2147483647 h 74"/>
                <a:gd name="T48" fmla="*/ 2147483647 w 242"/>
                <a:gd name="T49" fmla="*/ 2147483647 h 74"/>
                <a:gd name="T50" fmla="*/ 2147483647 w 242"/>
                <a:gd name="T51" fmla="*/ 2147483647 h 74"/>
                <a:gd name="T52" fmla="*/ 2147483647 w 242"/>
                <a:gd name="T53" fmla="*/ 2147483647 h 74"/>
                <a:gd name="T54" fmla="*/ 2147483647 w 242"/>
                <a:gd name="T55" fmla="*/ 2147483647 h 74"/>
                <a:gd name="T56" fmla="*/ 2147483647 w 242"/>
                <a:gd name="T57" fmla="*/ 2147483647 h 74"/>
                <a:gd name="T58" fmla="*/ 2147483647 w 242"/>
                <a:gd name="T59" fmla="*/ 2147483647 h 74"/>
                <a:gd name="T60" fmla="*/ 2147483647 w 242"/>
                <a:gd name="T61" fmla="*/ 2147483647 h 7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2"/>
                <a:gd name="T94" fmla="*/ 0 h 74"/>
                <a:gd name="T95" fmla="*/ 242 w 242"/>
                <a:gd name="T96" fmla="*/ 74 h 7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2" h="74">
                  <a:moveTo>
                    <a:pt x="196" y="34"/>
                  </a:moveTo>
                  <a:lnTo>
                    <a:pt x="182" y="28"/>
                  </a:lnTo>
                  <a:lnTo>
                    <a:pt x="158" y="22"/>
                  </a:lnTo>
                  <a:lnTo>
                    <a:pt x="136" y="18"/>
                  </a:lnTo>
                  <a:lnTo>
                    <a:pt x="90" y="18"/>
                  </a:lnTo>
                  <a:lnTo>
                    <a:pt x="76" y="12"/>
                  </a:lnTo>
                  <a:lnTo>
                    <a:pt x="60" y="18"/>
                  </a:lnTo>
                  <a:lnTo>
                    <a:pt x="52" y="18"/>
                  </a:lnTo>
                  <a:lnTo>
                    <a:pt x="30" y="12"/>
                  </a:lnTo>
                  <a:lnTo>
                    <a:pt x="22" y="0"/>
                  </a:lnTo>
                  <a:lnTo>
                    <a:pt x="0" y="6"/>
                  </a:lnTo>
                  <a:lnTo>
                    <a:pt x="14" y="12"/>
                  </a:lnTo>
                  <a:lnTo>
                    <a:pt x="30" y="22"/>
                  </a:lnTo>
                  <a:lnTo>
                    <a:pt x="52" y="34"/>
                  </a:lnTo>
                  <a:lnTo>
                    <a:pt x="82" y="34"/>
                  </a:lnTo>
                  <a:lnTo>
                    <a:pt x="82" y="46"/>
                  </a:lnTo>
                  <a:lnTo>
                    <a:pt x="106" y="52"/>
                  </a:lnTo>
                  <a:lnTo>
                    <a:pt x="128" y="58"/>
                  </a:lnTo>
                  <a:lnTo>
                    <a:pt x="158" y="58"/>
                  </a:lnTo>
                  <a:lnTo>
                    <a:pt x="166" y="46"/>
                  </a:lnTo>
                  <a:lnTo>
                    <a:pt x="188" y="52"/>
                  </a:lnTo>
                  <a:lnTo>
                    <a:pt x="204" y="58"/>
                  </a:lnTo>
                  <a:lnTo>
                    <a:pt x="196" y="68"/>
                  </a:lnTo>
                  <a:lnTo>
                    <a:pt x="196" y="74"/>
                  </a:lnTo>
                  <a:lnTo>
                    <a:pt x="212" y="64"/>
                  </a:lnTo>
                  <a:lnTo>
                    <a:pt x="228" y="74"/>
                  </a:lnTo>
                  <a:lnTo>
                    <a:pt x="242" y="64"/>
                  </a:lnTo>
                  <a:lnTo>
                    <a:pt x="212" y="58"/>
                  </a:lnTo>
                  <a:lnTo>
                    <a:pt x="204" y="46"/>
                  </a:lnTo>
                  <a:lnTo>
                    <a:pt x="212" y="34"/>
                  </a:lnTo>
                  <a:lnTo>
                    <a:pt x="196" y="34"/>
                  </a:lnTo>
                  <a:close/>
                </a:path>
              </a:pathLst>
            </a:custGeom>
            <a:gradFill rotWithShape="1">
              <a:gsLst>
                <a:gs pos="0">
                  <a:srgbClr val="DBDBDB"/>
                </a:gs>
                <a:gs pos="100000">
                  <a:srgbClr val="EAEAEA"/>
                </a:gs>
              </a:gsLst>
              <a:lin ang="5400000" scaled="1"/>
            </a:gradFill>
            <a:ln w="9525">
              <a:noFill/>
              <a:round/>
              <a:headEnd/>
              <a:tailEnd/>
            </a:ln>
          </p:spPr>
          <p:txBody>
            <a:bodyPr/>
            <a:lstStyle/>
            <a:p>
              <a:endParaRPr lang="zh-CN" altLang="en-US"/>
            </a:p>
          </p:txBody>
        </p:sp>
        <p:sp>
          <p:nvSpPr>
            <p:cNvPr id="138" name="Freeform 41"/>
            <p:cNvSpPr>
              <a:spLocks/>
            </p:cNvSpPr>
            <p:nvPr/>
          </p:nvSpPr>
          <p:spPr bwMode="auto">
            <a:xfrm>
              <a:off x="3904534" y="2938943"/>
              <a:ext cx="1586425" cy="1827890"/>
            </a:xfrm>
            <a:custGeom>
              <a:avLst/>
              <a:gdLst>
                <a:gd name="T0" fmla="*/ 2147483647 w 706"/>
                <a:gd name="T1" fmla="*/ 2147483647 h 512"/>
                <a:gd name="T2" fmla="*/ 2147483647 w 706"/>
                <a:gd name="T3" fmla="*/ 2147483647 h 512"/>
                <a:gd name="T4" fmla="*/ 2147483647 w 706"/>
                <a:gd name="T5" fmla="*/ 2147483647 h 512"/>
                <a:gd name="T6" fmla="*/ 2147483647 w 706"/>
                <a:gd name="T7" fmla="*/ 2147483647 h 512"/>
                <a:gd name="T8" fmla="*/ 2147483647 w 706"/>
                <a:gd name="T9" fmla="*/ 2147483647 h 512"/>
                <a:gd name="T10" fmla="*/ 2147483647 w 706"/>
                <a:gd name="T11" fmla="*/ 0 h 512"/>
                <a:gd name="T12" fmla="*/ 2147483647 w 706"/>
                <a:gd name="T13" fmla="*/ 2147483647 h 512"/>
                <a:gd name="T14" fmla="*/ 2147483647 w 706"/>
                <a:gd name="T15" fmla="*/ 2147483647 h 512"/>
                <a:gd name="T16" fmla="*/ 2147483647 w 706"/>
                <a:gd name="T17" fmla="*/ 2147483647 h 512"/>
                <a:gd name="T18" fmla="*/ 2147483647 w 706"/>
                <a:gd name="T19" fmla="*/ 2147483647 h 512"/>
                <a:gd name="T20" fmla="*/ 2147483647 w 706"/>
                <a:gd name="T21" fmla="*/ 2147483647 h 512"/>
                <a:gd name="T22" fmla="*/ 2147483647 w 706"/>
                <a:gd name="T23" fmla="*/ 2147483647 h 512"/>
                <a:gd name="T24" fmla="*/ 2147483647 w 706"/>
                <a:gd name="T25" fmla="*/ 2147483647 h 512"/>
                <a:gd name="T26" fmla="*/ 0 w 706"/>
                <a:gd name="T27" fmla="*/ 2147483647 h 512"/>
                <a:gd name="T28" fmla="*/ 2147483647 w 706"/>
                <a:gd name="T29" fmla="*/ 2147483647 h 512"/>
                <a:gd name="T30" fmla="*/ 2147483647 w 706"/>
                <a:gd name="T31" fmla="*/ 2147483647 h 512"/>
                <a:gd name="T32" fmla="*/ 2147483647 w 706"/>
                <a:gd name="T33" fmla="*/ 2147483647 h 512"/>
                <a:gd name="T34" fmla="*/ 2147483647 w 706"/>
                <a:gd name="T35" fmla="*/ 2147483647 h 512"/>
                <a:gd name="T36" fmla="*/ 2147483647 w 706"/>
                <a:gd name="T37" fmla="*/ 2147483647 h 512"/>
                <a:gd name="T38" fmla="*/ 2147483647 w 706"/>
                <a:gd name="T39" fmla="*/ 2147483647 h 512"/>
                <a:gd name="T40" fmla="*/ 2147483647 w 706"/>
                <a:gd name="T41" fmla="*/ 2147483647 h 512"/>
                <a:gd name="T42" fmla="*/ 2147483647 w 706"/>
                <a:gd name="T43" fmla="*/ 2147483647 h 512"/>
                <a:gd name="T44" fmla="*/ 2147483647 w 706"/>
                <a:gd name="T45" fmla="*/ 2147483647 h 512"/>
                <a:gd name="T46" fmla="*/ 2147483647 w 706"/>
                <a:gd name="T47" fmla="*/ 2147483647 h 512"/>
                <a:gd name="T48" fmla="*/ 2147483647 w 706"/>
                <a:gd name="T49" fmla="*/ 2147483647 h 512"/>
                <a:gd name="T50" fmla="*/ 2147483647 w 706"/>
                <a:gd name="T51" fmla="*/ 2147483647 h 512"/>
                <a:gd name="T52" fmla="*/ 2147483647 w 706"/>
                <a:gd name="T53" fmla="*/ 2147483647 h 512"/>
                <a:gd name="T54" fmla="*/ 2147483647 w 706"/>
                <a:gd name="T55" fmla="*/ 2147483647 h 512"/>
                <a:gd name="T56" fmla="*/ 2147483647 w 706"/>
                <a:gd name="T57" fmla="*/ 2147483647 h 512"/>
                <a:gd name="T58" fmla="*/ 2147483647 w 706"/>
                <a:gd name="T59" fmla="*/ 2147483647 h 512"/>
                <a:gd name="T60" fmla="*/ 2147483647 w 706"/>
                <a:gd name="T61" fmla="*/ 2147483647 h 512"/>
                <a:gd name="T62" fmla="*/ 2147483647 w 706"/>
                <a:gd name="T63" fmla="*/ 2147483647 h 512"/>
                <a:gd name="T64" fmla="*/ 2147483647 w 706"/>
                <a:gd name="T65" fmla="*/ 2147483647 h 512"/>
                <a:gd name="T66" fmla="*/ 2147483647 w 706"/>
                <a:gd name="T67" fmla="*/ 2147483647 h 512"/>
                <a:gd name="T68" fmla="*/ 2147483647 w 706"/>
                <a:gd name="T69" fmla="*/ 2147483647 h 512"/>
                <a:gd name="T70" fmla="*/ 2147483647 w 706"/>
                <a:gd name="T71" fmla="*/ 2147483647 h 512"/>
                <a:gd name="T72" fmla="*/ 2147483647 w 706"/>
                <a:gd name="T73" fmla="*/ 2147483647 h 512"/>
                <a:gd name="T74" fmla="*/ 2147483647 w 706"/>
                <a:gd name="T75" fmla="*/ 2147483647 h 512"/>
                <a:gd name="T76" fmla="*/ 2147483647 w 706"/>
                <a:gd name="T77" fmla="*/ 2147483647 h 512"/>
                <a:gd name="T78" fmla="*/ 2147483647 w 706"/>
                <a:gd name="T79" fmla="*/ 2147483647 h 512"/>
                <a:gd name="T80" fmla="*/ 2147483647 w 706"/>
                <a:gd name="T81" fmla="*/ 2147483647 h 512"/>
                <a:gd name="T82" fmla="*/ 2147483647 w 706"/>
                <a:gd name="T83" fmla="*/ 2147483647 h 512"/>
                <a:gd name="T84" fmla="*/ 2147483647 w 706"/>
                <a:gd name="T85" fmla="*/ 2147483647 h 512"/>
                <a:gd name="T86" fmla="*/ 2147483647 w 706"/>
                <a:gd name="T87" fmla="*/ 2147483647 h 512"/>
                <a:gd name="T88" fmla="*/ 2147483647 w 706"/>
                <a:gd name="T89" fmla="*/ 2147483647 h 512"/>
                <a:gd name="T90" fmla="*/ 2147483647 w 706"/>
                <a:gd name="T91" fmla="*/ 2147483647 h 512"/>
                <a:gd name="T92" fmla="*/ 2147483647 w 706"/>
                <a:gd name="T93" fmla="*/ 2147483647 h 512"/>
                <a:gd name="T94" fmla="*/ 2147483647 w 706"/>
                <a:gd name="T95" fmla="*/ 2147483647 h 512"/>
                <a:gd name="T96" fmla="*/ 2147483647 w 706"/>
                <a:gd name="T97" fmla="*/ 2147483647 h 512"/>
                <a:gd name="T98" fmla="*/ 2147483647 w 706"/>
                <a:gd name="T99" fmla="*/ 2147483647 h 5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706"/>
                <a:gd name="T151" fmla="*/ 0 h 512"/>
                <a:gd name="T152" fmla="*/ 706 w 706"/>
                <a:gd name="T153" fmla="*/ 512 h 5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706" h="512">
                  <a:moveTo>
                    <a:pt x="490" y="50"/>
                  </a:moveTo>
                  <a:lnTo>
                    <a:pt x="458" y="40"/>
                  </a:lnTo>
                  <a:lnTo>
                    <a:pt x="434" y="40"/>
                  </a:lnTo>
                  <a:lnTo>
                    <a:pt x="422" y="38"/>
                  </a:lnTo>
                  <a:lnTo>
                    <a:pt x="402" y="38"/>
                  </a:lnTo>
                  <a:lnTo>
                    <a:pt x="388" y="30"/>
                  </a:lnTo>
                  <a:lnTo>
                    <a:pt x="372" y="58"/>
                  </a:lnTo>
                  <a:lnTo>
                    <a:pt x="336" y="42"/>
                  </a:lnTo>
                  <a:lnTo>
                    <a:pt x="308" y="30"/>
                  </a:lnTo>
                  <a:lnTo>
                    <a:pt x="260" y="30"/>
                  </a:lnTo>
                  <a:lnTo>
                    <a:pt x="280" y="20"/>
                  </a:lnTo>
                  <a:lnTo>
                    <a:pt x="290" y="0"/>
                  </a:lnTo>
                  <a:lnTo>
                    <a:pt x="274" y="0"/>
                  </a:lnTo>
                  <a:lnTo>
                    <a:pt x="244" y="8"/>
                  </a:lnTo>
                  <a:lnTo>
                    <a:pt x="198" y="8"/>
                  </a:lnTo>
                  <a:lnTo>
                    <a:pt x="174" y="18"/>
                  </a:lnTo>
                  <a:lnTo>
                    <a:pt x="118" y="18"/>
                  </a:lnTo>
                  <a:lnTo>
                    <a:pt x="118" y="36"/>
                  </a:lnTo>
                  <a:lnTo>
                    <a:pt x="98" y="36"/>
                  </a:lnTo>
                  <a:lnTo>
                    <a:pt x="84" y="46"/>
                  </a:lnTo>
                  <a:lnTo>
                    <a:pt x="84" y="64"/>
                  </a:lnTo>
                  <a:lnTo>
                    <a:pt x="68" y="70"/>
                  </a:lnTo>
                  <a:lnTo>
                    <a:pt x="46" y="82"/>
                  </a:lnTo>
                  <a:lnTo>
                    <a:pt x="22" y="104"/>
                  </a:lnTo>
                  <a:lnTo>
                    <a:pt x="16" y="128"/>
                  </a:lnTo>
                  <a:lnTo>
                    <a:pt x="22" y="144"/>
                  </a:lnTo>
                  <a:lnTo>
                    <a:pt x="22" y="162"/>
                  </a:lnTo>
                  <a:lnTo>
                    <a:pt x="0" y="168"/>
                  </a:lnTo>
                  <a:lnTo>
                    <a:pt x="22" y="178"/>
                  </a:lnTo>
                  <a:lnTo>
                    <a:pt x="22" y="190"/>
                  </a:lnTo>
                  <a:lnTo>
                    <a:pt x="46" y="196"/>
                  </a:lnTo>
                  <a:lnTo>
                    <a:pt x="54" y="214"/>
                  </a:lnTo>
                  <a:lnTo>
                    <a:pt x="68" y="218"/>
                  </a:lnTo>
                  <a:lnTo>
                    <a:pt x="84" y="230"/>
                  </a:lnTo>
                  <a:lnTo>
                    <a:pt x="100" y="236"/>
                  </a:lnTo>
                  <a:lnTo>
                    <a:pt x="146" y="236"/>
                  </a:lnTo>
                  <a:lnTo>
                    <a:pt x="188" y="230"/>
                  </a:lnTo>
                  <a:lnTo>
                    <a:pt x="214" y="224"/>
                  </a:lnTo>
                  <a:lnTo>
                    <a:pt x="236" y="224"/>
                  </a:lnTo>
                  <a:lnTo>
                    <a:pt x="236" y="236"/>
                  </a:lnTo>
                  <a:lnTo>
                    <a:pt x="282" y="236"/>
                  </a:lnTo>
                  <a:lnTo>
                    <a:pt x="288" y="248"/>
                  </a:lnTo>
                  <a:lnTo>
                    <a:pt x="282" y="264"/>
                  </a:lnTo>
                  <a:lnTo>
                    <a:pt x="288" y="282"/>
                  </a:lnTo>
                  <a:lnTo>
                    <a:pt x="304" y="288"/>
                  </a:lnTo>
                  <a:lnTo>
                    <a:pt x="320" y="294"/>
                  </a:lnTo>
                  <a:lnTo>
                    <a:pt x="320" y="328"/>
                  </a:lnTo>
                  <a:lnTo>
                    <a:pt x="334" y="344"/>
                  </a:lnTo>
                  <a:lnTo>
                    <a:pt x="328" y="362"/>
                  </a:lnTo>
                  <a:lnTo>
                    <a:pt x="328" y="374"/>
                  </a:lnTo>
                  <a:lnTo>
                    <a:pt x="320" y="392"/>
                  </a:lnTo>
                  <a:lnTo>
                    <a:pt x="328" y="402"/>
                  </a:lnTo>
                  <a:lnTo>
                    <a:pt x="350" y="420"/>
                  </a:lnTo>
                  <a:lnTo>
                    <a:pt x="342" y="430"/>
                  </a:lnTo>
                  <a:lnTo>
                    <a:pt x="358" y="436"/>
                  </a:lnTo>
                  <a:lnTo>
                    <a:pt x="358" y="448"/>
                  </a:lnTo>
                  <a:lnTo>
                    <a:pt x="366" y="460"/>
                  </a:lnTo>
                  <a:lnTo>
                    <a:pt x="372" y="478"/>
                  </a:lnTo>
                  <a:lnTo>
                    <a:pt x="388" y="494"/>
                  </a:lnTo>
                  <a:lnTo>
                    <a:pt x="388" y="506"/>
                  </a:lnTo>
                  <a:lnTo>
                    <a:pt x="410" y="512"/>
                  </a:lnTo>
                  <a:lnTo>
                    <a:pt x="464" y="512"/>
                  </a:lnTo>
                  <a:lnTo>
                    <a:pt x="494" y="500"/>
                  </a:lnTo>
                  <a:lnTo>
                    <a:pt x="510" y="482"/>
                  </a:lnTo>
                  <a:lnTo>
                    <a:pt x="524" y="466"/>
                  </a:lnTo>
                  <a:lnTo>
                    <a:pt x="532" y="454"/>
                  </a:lnTo>
                  <a:lnTo>
                    <a:pt x="540" y="442"/>
                  </a:lnTo>
                  <a:lnTo>
                    <a:pt x="556" y="426"/>
                  </a:lnTo>
                  <a:lnTo>
                    <a:pt x="556" y="408"/>
                  </a:lnTo>
                  <a:lnTo>
                    <a:pt x="570" y="392"/>
                  </a:lnTo>
                  <a:lnTo>
                    <a:pt x="586" y="386"/>
                  </a:lnTo>
                  <a:lnTo>
                    <a:pt x="600" y="374"/>
                  </a:lnTo>
                  <a:lnTo>
                    <a:pt x="616" y="362"/>
                  </a:lnTo>
                  <a:lnTo>
                    <a:pt x="600" y="340"/>
                  </a:lnTo>
                  <a:lnTo>
                    <a:pt x="592" y="322"/>
                  </a:lnTo>
                  <a:lnTo>
                    <a:pt x="592" y="300"/>
                  </a:lnTo>
                  <a:lnTo>
                    <a:pt x="600" y="282"/>
                  </a:lnTo>
                  <a:lnTo>
                    <a:pt x="624" y="260"/>
                  </a:lnTo>
                  <a:lnTo>
                    <a:pt x="646" y="248"/>
                  </a:lnTo>
                  <a:lnTo>
                    <a:pt x="670" y="230"/>
                  </a:lnTo>
                  <a:lnTo>
                    <a:pt x="684" y="214"/>
                  </a:lnTo>
                  <a:lnTo>
                    <a:pt x="698" y="196"/>
                  </a:lnTo>
                  <a:lnTo>
                    <a:pt x="706" y="178"/>
                  </a:lnTo>
                  <a:lnTo>
                    <a:pt x="692" y="178"/>
                  </a:lnTo>
                  <a:lnTo>
                    <a:pt x="662" y="184"/>
                  </a:lnTo>
                  <a:lnTo>
                    <a:pt x="638" y="196"/>
                  </a:lnTo>
                  <a:lnTo>
                    <a:pt x="624" y="190"/>
                  </a:lnTo>
                  <a:lnTo>
                    <a:pt x="616" y="172"/>
                  </a:lnTo>
                  <a:lnTo>
                    <a:pt x="600" y="168"/>
                  </a:lnTo>
                  <a:lnTo>
                    <a:pt x="592" y="156"/>
                  </a:lnTo>
                  <a:lnTo>
                    <a:pt x="578" y="140"/>
                  </a:lnTo>
                  <a:lnTo>
                    <a:pt x="562" y="128"/>
                  </a:lnTo>
                  <a:lnTo>
                    <a:pt x="548" y="116"/>
                  </a:lnTo>
                  <a:lnTo>
                    <a:pt x="532" y="110"/>
                  </a:lnTo>
                  <a:lnTo>
                    <a:pt x="532" y="98"/>
                  </a:lnTo>
                  <a:lnTo>
                    <a:pt x="524" y="82"/>
                  </a:lnTo>
                  <a:lnTo>
                    <a:pt x="510" y="64"/>
                  </a:lnTo>
                  <a:lnTo>
                    <a:pt x="502" y="54"/>
                  </a:lnTo>
                  <a:lnTo>
                    <a:pt x="494" y="46"/>
                  </a:lnTo>
                  <a:lnTo>
                    <a:pt x="490" y="50"/>
                  </a:lnTo>
                  <a:close/>
                </a:path>
              </a:pathLst>
            </a:custGeom>
            <a:gradFill rotWithShape="1">
              <a:gsLst>
                <a:gs pos="0">
                  <a:srgbClr val="DBDBDB"/>
                </a:gs>
                <a:gs pos="100000">
                  <a:srgbClr val="EAEAEA"/>
                </a:gs>
              </a:gsLst>
              <a:lin ang="5400000" scaled="1"/>
            </a:gradFill>
            <a:ln w="9525">
              <a:noFill/>
              <a:round/>
              <a:headEnd/>
              <a:tailEnd/>
            </a:ln>
          </p:spPr>
          <p:txBody>
            <a:bodyPr/>
            <a:lstStyle/>
            <a:p>
              <a:endParaRPr lang="zh-CN" altLang="en-US"/>
            </a:p>
          </p:txBody>
        </p:sp>
        <p:sp>
          <p:nvSpPr>
            <p:cNvPr id="139" name="Freeform 42"/>
            <p:cNvSpPr>
              <a:spLocks/>
            </p:cNvSpPr>
            <p:nvPr/>
          </p:nvSpPr>
          <p:spPr bwMode="auto">
            <a:xfrm>
              <a:off x="6996488" y="4009973"/>
              <a:ext cx="67413" cy="21421"/>
            </a:xfrm>
            <a:custGeom>
              <a:avLst/>
              <a:gdLst>
                <a:gd name="T0" fmla="*/ 2147483647 w 30"/>
                <a:gd name="T1" fmla="*/ 0 h 6"/>
                <a:gd name="T2" fmla="*/ 0 w 30"/>
                <a:gd name="T3" fmla="*/ 2147483647 h 6"/>
                <a:gd name="T4" fmla="*/ 2147483647 w 30"/>
                <a:gd name="T5" fmla="*/ 2147483647 h 6"/>
                <a:gd name="T6" fmla="*/ 2147483647 w 30"/>
                <a:gd name="T7" fmla="*/ 0 h 6"/>
                <a:gd name="T8" fmla="*/ 0 60000 65536"/>
                <a:gd name="T9" fmla="*/ 0 60000 65536"/>
                <a:gd name="T10" fmla="*/ 0 60000 65536"/>
                <a:gd name="T11" fmla="*/ 0 60000 65536"/>
                <a:gd name="T12" fmla="*/ 0 w 30"/>
                <a:gd name="T13" fmla="*/ 0 h 6"/>
                <a:gd name="T14" fmla="*/ 30 w 30"/>
                <a:gd name="T15" fmla="*/ 6 h 6"/>
              </a:gdLst>
              <a:ahLst/>
              <a:cxnLst>
                <a:cxn ang="T8">
                  <a:pos x="T0" y="T1"/>
                </a:cxn>
                <a:cxn ang="T9">
                  <a:pos x="T2" y="T3"/>
                </a:cxn>
                <a:cxn ang="T10">
                  <a:pos x="T4" y="T5"/>
                </a:cxn>
                <a:cxn ang="T11">
                  <a:pos x="T6" y="T7"/>
                </a:cxn>
              </a:cxnLst>
              <a:rect l="T12" t="T13" r="T14" b="T15"/>
              <a:pathLst>
                <a:path w="30" h="6">
                  <a:moveTo>
                    <a:pt x="30" y="0"/>
                  </a:moveTo>
                  <a:lnTo>
                    <a:pt x="0" y="6"/>
                  </a:lnTo>
                  <a:lnTo>
                    <a:pt x="8" y="6"/>
                  </a:lnTo>
                  <a:lnTo>
                    <a:pt x="30" y="0"/>
                  </a:lnTo>
                  <a:close/>
                </a:path>
              </a:pathLst>
            </a:custGeom>
            <a:gradFill rotWithShape="1">
              <a:gsLst>
                <a:gs pos="0">
                  <a:srgbClr val="DBDBDB"/>
                </a:gs>
                <a:gs pos="100000">
                  <a:srgbClr val="EAEAEA"/>
                </a:gs>
              </a:gsLst>
              <a:lin ang="5400000" scaled="1"/>
            </a:gradFill>
            <a:ln w="9525">
              <a:noFill/>
              <a:round/>
              <a:headEnd/>
              <a:tailEnd/>
            </a:ln>
          </p:spPr>
          <p:txBody>
            <a:bodyPr/>
            <a:lstStyle/>
            <a:p>
              <a:endParaRPr lang="zh-CN" altLang="en-US"/>
            </a:p>
          </p:txBody>
        </p:sp>
        <p:sp>
          <p:nvSpPr>
            <p:cNvPr id="140" name="Freeform 43"/>
            <p:cNvSpPr>
              <a:spLocks/>
            </p:cNvSpPr>
            <p:nvPr/>
          </p:nvSpPr>
          <p:spPr bwMode="auto">
            <a:xfrm>
              <a:off x="6502135" y="3617262"/>
              <a:ext cx="238188" cy="371290"/>
            </a:xfrm>
            <a:custGeom>
              <a:avLst/>
              <a:gdLst>
                <a:gd name="T0" fmla="*/ 2147483647 w 106"/>
                <a:gd name="T1" fmla="*/ 2147483647 h 104"/>
                <a:gd name="T2" fmla="*/ 2147483647 w 106"/>
                <a:gd name="T3" fmla="*/ 2147483647 h 104"/>
                <a:gd name="T4" fmla="*/ 2147483647 w 106"/>
                <a:gd name="T5" fmla="*/ 2147483647 h 104"/>
                <a:gd name="T6" fmla="*/ 0 w 106"/>
                <a:gd name="T7" fmla="*/ 2147483647 h 104"/>
                <a:gd name="T8" fmla="*/ 2147483647 w 106"/>
                <a:gd name="T9" fmla="*/ 2147483647 h 104"/>
                <a:gd name="T10" fmla="*/ 2147483647 w 106"/>
                <a:gd name="T11" fmla="*/ 2147483647 h 104"/>
                <a:gd name="T12" fmla="*/ 2147483647 w 106"/>
                <a:gd name="T13" fmla="*/ 2147483647 h 104"/>
                <a:gd name="T14" fmla="*/ 2147483647 w 106"/>
                <a:gd name="T15" fmla="*/ 2147483647 h 104"/>
                <a:gd name="T16" fmla="*/ 2147483647 w 106"/>
                <a:gd name="T17" fmla="*/ 2147483647 h 104"/>
                <a:gd name="T18" fmla="*/ 2147483647 w 106"/>
                <a:gd name="T19" fmla="*/ 2147483647 h 104"/>
                <a:gd name="T20" fmla="*/ 2147483647 w 106"/>
                <a:gd name="T21" fmla="*/ 2147483647 h 104"/>
                <a:gd name="T22" fmla="*/ 2147483647 w 106"/>
                <a:gd name="T23" fmla="*/ 2147483647 h 104"/>
                <a:gd name="T24" fmla="*/ 2147483647 w 106"/>
                <a:gd name="T25" fmla="*/ 2147483647 h 104"/>
                <a:gd name="T26" fmla="*/ 2147483647 w 106"/>
                <a:gd name="T27" fmla="*/ 2147483647 h 104"/>
                <a:gd name="T28" fmla="*/ 2147483647 w 106"/>
                <a:gd name="T29" fmla="*/ 2147483647 h 104"/>
                <a:gd name="T30" fmla="*/ 2147483647 w 106"/>
                <a:gd name="T31" fmla="*/ 2147483647 h 104"/>
                <a:gd name="T32" fmla="*/ 2147483647 w 106"/>
                <a:gd name="T33" fmla="*/ 2147483647 h 104"/>
                <a:gd name="T34" fmla="*/ 2147483647 w 106"/>
                <a:gd name="T35" fmla="*/ 2147483647 h 104"/>
                <a:gd name="T36" fmla="*/ 2147483647 w 106"/>
                <a:gd name="T37" fmla="*/ 2147483647 h 104"/>
                <a:gd name="T38" fmla="*/ 2147483647 w 106"/>
                <a:gd name="T39" fmla="*/ 0 h 104"/>
                <a:gd name="T40" fmla="*/ 2147483647 w 106"/>
                <a:gd name="T41" fmla="*/ 2147483647 h 104"/>
                <a:gd name="T42" fmla="*/ 2147483647 w 106"/>
                <a:gd name="T43" fmla="*/ 2147483647 h 10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6"/>
                <a:gd name="T67" fmla="*/ 0 h 104"/>
                <a:gd name="T68" fmla="*/ 106 w 106"/>
                <a:gd name="T69" fmla="*/ 104 h 10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6" h="104">
                  <a:moveTo>
                    <a:pt x="60" y="40"/>
                  </a:moveTo>
                  <a:lnTo>
                    <a:pt x="46" y="34"/>
                  </a:lnTo>
                  <a:lnTo>
                    <a:pt x="22" y="24"/>
                  </a:lnTo>
                  <a:lnTo>
                    <a:pt x="0" y="24"/>
                  </a:lnTo>
                  <a:lnTo>
                    <a:pt x="14" y="34"/>
                  </a:lnTo>
                  <a:lnTo>
                    <a:pt x="30" y="46"/>
                  </a:lnTo>
                  <a:lnTo>
                    <a:pt x="60" y="70"/>
                  </a:lnTo>
                  <a:lnTo>
                    <a:pt x="76" y="92"/>
                  </a:lnTo>
                  <a:lnTo>
                    <a:pt x="90" y="92"/>
                  </a:lnTo>
                  <a:lnTo>
                    <a:pt x="106" y="104"/>
                  </a:lnTo>
                  <a:lnTo>
                    <a:pt x="106" y="98"/>
                  </a:lnTo>
                  <a:lnTo>
                    <a:pt x="84" y="86"/>
                  </a:lnTo>
                  <a:lnTo>
                    <a:pt x="84" y="70"/>
                  </a:lnTo>
                  <a:lnTo>
                    <a:pt x="98" y="70"/>
                  </a:lnTo>
                  <a:lnTo>
                    <a:pt x="98" y="58"/>
                  </a:lnTo>
                  <a:lnTo>
                    <a:pt x="84" y="40"/>
                  </a:lnTo>
                  <a:lnTo>
                    <a:pt x="84" y="28"/>
                  </a:lnTo>
                  <a:lnTo>
                    <a:pt x="76" y="12"/>
                  </a:lnTo>
                  <a:lnTo>
                    <a:pt x="60" y="12"/>
                  </a:lnTo>
                  <a:lnTo>
                    <a:pt x="46" y="0"/>
                  </a:lnTo>
                  <a:lnTo>
                    <a:pt x="52" y="12"/>
                  </a:lnTo>
                  <a:lnTo>
                    <a:pt x="60" y="40"/>
                  </a:lnTo>
                  <a:close/>
                </a:path>
              </a:pathLst>
            </a:custGeom>
            <a:gradFill rotWithShape="1">
              <a:gsLst>
                <a:gs pos="0">
                  <a:srgbClr val="DBDBDB"/>
                </a:gs>
                <a:gs pos="100000">
                  <a:srgbClr val="EAEAEA"/>
                </a:gs>
              </a:gsLst>
              <a:lin ang="5400000" scaled="1"/>
            </a:gradFill>
            <a:ln w="9525">
              <a:noFill/>
              <a:round/>
              <a:headEnd/>
              <a:tailEnd/>
            </a:ln>
          </p:spPr>
          <p:txBody>
            <a:bodyPr/>
            <a:lstStyle/>
            <a:p>
              <a:endParaRPr lang="zh-CN" altLang="en-US"/>
            </a:p>
          </p:txBody>
        </p:sp>
        <p:sp>
          <p:nvSpPr>
            <p:cNvPr id="141" name="Freeform 44"/>
            <p:cNvSpPr>
              <a:spLocks/>
            </p:cNvSpPr>
            <p:nvPr/>
          </p:nvSpPr>
          <p:spPr bwMode="auto">
            <a:xfrm>
              <a:off x="6960535" y="2853261"/>
              <a:ext cx="53929" cy="28561"/>
            </a:xfrm>
            <a:custGeom>
              <a:avLst/>
              <a:gdLst>
                <a:gd name="T0" fmla="*/ 2147483647 w 24"/>
                <a:gd name="T1" fmla="*/ 2147483647 h 8"/>
                <a:gd name="T2" fmla="*/ 2147483647 w 24"/>
                <a:gd name="T3" fmla="*/ 0 h 8"/>
                <a:gd name="T4" fmla="*/ 0 w 24"/>
                <a:gd name="T5" fmla="*/ 2147483647 h 8"/>
                <a:gd name="T6" fmla="*/ 2147483647 w 24"/>
                <a:gd name="T7" fmla="*/ 2147483647 h 8"/>
                <a:gd name="T8" fmla="*/ 2147483647 w 24"/>
                <a:gd name="T9" fmla="*/ 2147483647 h 8"/>
                <a:gd name="T10" fmla="*/ 0 60000 65536"/>
                <a:gd name="T11" fmla="*/ 0 60000 65536"/>
                <a:gd name="T12" fmla="*/ 0 60000 65536"/>
                <a:gd name="T13" fmla="*/ 0 60000 65536"/>
                <a:gd name="T14" fmla="*/ 0 60000 65536"/>
                <a:gd name="T15" fmla="*/ 0 w 24"/>
                <a:gd name="T16" fmla="*/ 0 h 8"/>
                <a:gd name="T17" fmla="*/ 24 w 24"/>
                <a:gd name="T18" fmla="*/ 8 h 8"/>
              </a:gdLst>
              <a:ahLst/>
              <a:cxnLst>
                <a:cxn ang="T10">
                  <a:pos x="T0" y="T1"/>
                </a:cxn>
                <a:cxn ang="T11">
                  <a:pos x="T2" y="T3"/>
                </a:cxn>
                <a:cxn ang="T12">
                  <a:pos x="T4" y="T5"/>
                </a:cxn>
                <a:cxn ang="T13">
                  <a:pos x="T6" y="T7"/>
                </a:cxn>
                <a:cxn ang="T14">
                  <a:pos x="T8" y="T9"/>
                </a:cxn>
              </a:cxnLst>
              <a:rect l="T15" t="T16" r="T17" b="T18"/>
              <a:pathLst>
                <a:path w="24" h="8">
                  <a:moveTo>
                    <a:pt x="24" y="2"/>
                  </a:moveTo>
                  <a:lnTo>
                    <a:pt x="16" y="0"/>
                  </a:lnTo>
                  <a:lnTo>
                    <a:pt x="0" y="8"/>
                  </a:lnTo>
                  <a:lnTo>
                    <a:pt x="16" y="2"/>
                  </a:lnTo>
                  <a:lnTo>
                    <a:pt x="24" y="2"/>
                  </a:lnTo>
                  <a:close/>
                </a:path>
              </a:pathLst>
            </a:custGeom>
            <a:gradFill rotWithShape="1">
              <a:gsLst>
                <a:gs pos="0">
                  <a:srgbClr val="DBDBDB"/>
                </a:gs>
                <a:gs pos="100000">
                  <a:srgbClr val="EAEAEA"/>
                </a:gs>
              </a:gsLst>
              <a:lin ang="5400000" scaled="1"/>
            </a:gradFill>
            <a:ln w="9525">
              <a:noFill/>
              <a:round/>
              <a:headEnd/>
              <a:tailEnd/>
            </a:ln>
          </p:spPr>
          <p:txBody>
            <a:bodyPr/>
            <a:lstStyle/>
            <a:p>
              <a:endParaRPr lang="zh-CN" altLang="en-US"/>
            </a:p>
          </p:txBody>
        </p:sp>
        <p:sp>
          <p:nvSpPr>
            <p:cNvPr id="142" name="Freeform 45"/>
            <p:cNvSpPr>
              <a:spLocks/>
            </p:cNvSpPr>
            <p:nvPr/>
          </p:nvSpPr>
          <p:spPr bwMode="auto">
            <a:xfrm>
              <a:off x="6978511" y="2838981"/>
              <a:ext cx="35953" cy="14280"/>
            </a:xfrm>
            <a:custGeom>
              <a:avLst/>
              <a:gdLst>
                <a:gd name="T0" fmla="*/ 0 w 16"/>
                <a:gd name="T1" fmla="*/ 0 h 4"/>
                <a:gd name="T2" fmla="*/ 2147483647 w 16"/>
                <a:gd name="T3" fmla="*/ 2147483647 h 4"/>
                <a:gd name="T4" fmla="*/ 2147483647 w 16"/>
                <a:gd name="T5" fmla="*/ 0 h 4"/>
                <a:gd name="T6" fmla="*/ 0 w 16"/>
                <a:gd name="T7" fmla="*/ 0 h 4"/>
                <a:gd name="T8" fmla="*/ 0 60000 65536"/>
                <a:gd name="T9" fmla="*/ 0 60000 65536"/>
                <a:gd name="T10" fmla="*/ 0 60000 65536"/>
                <a:gd name="T11" fmla="*/ 0 60000 65536"/>
                <a:gd name="T12" fmla="*/ 0 w 16"/>
                <a:gd name="T13" fmla="*/ 0 h 4"/>
                <a:gd name="T14" fmla="*/ 16 w 16"/>
                <a:gd name="T15" fmla="*/ 4 h 4"/>
              </a:gdLst>
              <a:ahLst/>
              <a:cxnLst>
                <a:cxn ang="T8">
                  <a:pos x="T0" y="T1"/>
                </a:cxn>
                <a:cxn ang="T9">
                  <a:pos x="T2" y="T3"/>
                </a:cxn>
                <a:cxn ang="T10">
                  <a:pos x="T4" y="T5"/>
                </a:cxn>
                <a:cxn ang="T11">
                  <a:pos x="T6" y="T7"/>
                </a:cxn>
              </a:cxnLst>
              <a:rect l="T12" t="T13" r="T14" b="T15"/>
              <a:pathLst>
                <a:path w="16" h="4">
                  <a:moveTo>
                    <a:pt x="0" y="0"/>
                  </a:moveTo>
                  <a:lnTo>
                    <a:pt x="8" y="4"/>
                  </a:lnTo>
                  <a:lnTo>
                    <a:pt x="16" y="0"/>
                  </a:lnTo>
                  <a:lnTo>
                    <a:pt x="0" y="0"/>
                  </a:lnTo>
                  <a:close/>
                </a:path>
              </a:pathLst>
            </a:custGeom>
            <a:gradFill rotWithShape="1">
              <a:gsLst>
                <a:gs pos="0">
                  <a:srgbClr val="DBDBDB"/>
                </a:gs>
                <a:gs pos="100000">
                  <a:srgbClr val="EAEAEA"/>
                </a:gs>
              </a:gsLst>
              <a:lin ang="5400000" scaled="1"/>
            </a:gradFill>
            <a:ln w="9525">
              <a:noFill/>
              <a:round/>
              <a:headEnd/>
              <a:tailEnd/>
            </a:ln>
          </p:spPr>
          <p:txBody>
            <a:bodyPr/>
            <a:lstStyle/>
            <a:p>
              <a:endParaRPr lang="zh-CN" altLang="en-US"/>
            </a:p>
          </p:txBody>
        </p:sp>
        <p:sp>
          <p:nvSpPr>
            <p:cNvPr id="143" name="Freeform 46"/>
            <p:cNvSpPr>
              <a:spLocks/>
            </p:cNvSpPr>
            <p:nvPr/>
          </p:nvSpPr>
          <p:spPr bwMode="auto">
            <a:xfrm>
              <a:off x="6740324" y="3967131"/>
              <a:ext cx="256164" cy="64262"/>
            </a:xfrm>
            <a:custGeom>
              <a:avLst/>
              <a:gdLst>
                <a:gd name="T0" fmla="*/ 2147483647 w 114"/>
                <a:gd name="T1" fmla="*/ 2147483647 h 18"/>
                <a:gd name="T2" fmla="*/ 2147483647 w 114"/>
                <a:gd name="T3" fmla="*/ 2147483647 h 18"/>
                <a:gd name="T4" fmla="*/ 2147483647 w 114"/>
                <a:gd name="T5" fmla="*/ 2147483647 h 18"/>
                <a:gd name="T6" fmla="*/ 2147483647 w 114"/>
                <a:gd name="T7" fmla="*/ 2147483647 h 18"/>
                <a:gd name="T8" fmla="*/ 2147483647 w 114"/>
                <a:gd name="T9" fmla="*/ 2147483647 h 18"/>
                <a:gd name="T10" fmla="*/ 2147483647 w 114"/>
                <a:gd name="T11" fmla="*/ 2147483647 h 18"/>
                <a:gd name="T12" fmla="*/ 2147483647 w 114"/>
                <a:gd name="T13" fmla="*/ 2147483647 h 18"/>
                <a:gd name="T14" fmla="*/ 2147483647 w 114"/>
                <a:gd name="T15" fmla="*/ 2147483647 h 18"/>
                <a:gd name="T16" fmla="*/ 2147483647 w 114"/>
                <a:gd name="T17" fmla="*/ 0 h 18"/>
                <a:gd name="T18" fmla="*/ 2147483647 w 114"/>
                <a:gd name="T19" fmla="*/ 0 h 18"/>
                <a:gd name="T20" fmla="*/ 0 w 114"/>
                <a:gd name="T21" fmla="*/ 2147483647 h 18"/>
                <a:gd name="T22" fmla="*/ 0 w 114"/>
                <a:gd name="T23" fmla="*/ 2147483647 h 18"/>
                <a:gd name="T24" fmla="*/ 2147483647 w 114"/>
                <a:gd name="T25" fmla="*/ 2147483647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4"/>
                <a:gd name="T40" fmla="*/ 0 h 18"/>
                <a:gd name="T41" fmla="*/ 114 w 114"/>
                <a:gd name="T42" fmla="*/ 18 h 1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4" h="18">
                  <a:moveTo>
                    <a:pt x="16" y="12"/>
                  </a:moveTo>
                  <a:lnTo>
                    <a:pt x="8" y="6"/>
                  </a:lnTo>
                  <a:lnTo>
                    <a:pt x="24" y="6"/>
                  </a:lnTo>
                  <a:lnTo>
                    <a:pt x="60" y="18"/>
                  </a:lnTo>
                  <a:lnTo>
                    <a:pt x="114" y="18"/>
                  </a:lnTo>
                  <a:lnTo>
                    <a:pt x="84" y="12"/>
                  </a:lnTo>
                  <a:lnTo>
                    <a:pt x="98" y="12"/>
                  </a:lnTo>
                  <a:lnTo>
                    <a:pt x="68" y="6"/>
                  </a:lnTo>
                  <a:lnTo>
                    <a:pt x="46" y="0"/>
                  </a:lnTo>
                  <a:lnTo>
                    <a:pt x="16" y="0"/>
                  </a:lnTo>
                  <a:lnTo>
                    <a:pt x="0" y="6"/>
                  </a:lnTo>
                  <a:lnTo>
                    <a:pt x="0" y="12"/>
                  </a:lnTo>
                  <a:lnTo>
                    <a:pt x="16" y="12"/>
                  </a:lnTo>
                  <a:close/>
                </a:path>
              </a:pathLst>
            </a:custGeom>
            <a:gradFill rotWithShape="1">
              <a:gsLst>
                <a:gs pos="0">
                  <a:srgbClr val="DBDBDB"/>
                </a:gs>
                <a:gs pos="100000">
                  <a:srgbClr val="EAEAEA"/>
                </a:gs>
              </a:gsLst>
              <a:lin ang="5400000" scaled="1"/>
            </a:gradFill>
            <a:ln w="9525">
              <a:noFill/>
              <a:round/>
              <a:headEnd/>
              <a:tailEnd/>
            </a:ln>
          </p:spPr>
          <p:txBody>
            <a:bodyPr/>
            <a:lstStyle/>
            <a:p>
              <a:endParaRPr lang="zh-CN" altLang="en-US"/>
            </a:p>
          </p:txBody>
        </p:sp>
        <p:sp>
          <p:nvSpPr>
            <p:cNvPr id="144" name="Freeform 47"/>
            <p:cNvSpPr>
              <a:spLocks/>
            </p:cNvSpPr>
            <p:nvPr/>
          </p:nvSpPr>
          <p:spPr bwMode="auto">
            <a:xfrm>
              <a:off x="7612183" y="2017858"/>
              <a:ext cx="435930" cy="699739"/>
            </a:xfrm>
            <a:custGeom>
              <a:avLst/>
              <a:gdLst>
                <a:gd name="T0" fmla="*/ 2147483647 w 194"/>
                <a:gd name="T1" fmla="*/ 2147483647 h 196"/>
                <a:gd name="T2" fmla="*/ 2147483647 w 194"/>
                <a:gd name="T3" fmla="*/ 2147483647 h 196"/>
                <a:gd name="T4" fmla="*/ 2147483647 w 194"/>
                <a:gd name="T5" fmla="*/ 2147483647 h 196"/>
                <a:gd name="T6" fmla="*/ 2147483647 w 194"/>
                <a:gd name="T7" fmla="*/ 2147483647 h 196"/>
                <a:gd name="T8" fmla="*/ 2147483647 w 194"/>
                <a:gd name="T9" fmla="*/ 2147483647 h 196"/>
                <a:gd name="T10" fmla="*/ 2147483647 w 194"/>
                <a:gd name="T11" fmla="*/ 2147483647 h 196"/>
                <a:gd name="T12" fmla="*/ 2147483647 w 194"/>
                <a:gd name="T13" fmla="*/ 2147483647 h 196"/>
                <a:gd name="T14" fmla="*/ 2147483647 w 194"/>
                <a:gd name="T15" fmla="*/ 2147483647 h 196"/>
                <a:gd name="T16" fmla="*/ 2147483647 w 194"/>
                <a:gd name="T17" fmla="*/ 2147483647 h 196"/>
                <a:gd name="T18" fmla="*/ 2147483647 w 194"/>
                <a:gd name="T19" fmla="*/ 2147483647 h 196"/>
                <a:gd name="T20" fmla="*/ 2147483647 w 194"/>
                <a:gd name="T21" fmla="*/ 2147483647 h 196"/>
                <a:gd name="T22" fmla="*/ 2147483647 w 194"/>
                <a:gd name="T23" fmla="*/ 2147483647 h 196"/>
                <a:gd name="T24" fmla="*/ 2147483647 w 194"/>
                <a:gd name="T25" fmla="*/ 2147483647 h 196"/>
                <a:gd name="T26" fmla="*/ 2147483647 w 194"/>
                <a:gd name="T27" fmla="*/ 2147483647 h 196"/>
                <a:gd name="T28" fmla="*/ 2147483647 w 194"/>
                <a:gd name="T29" fmla="*/ 2147483647 h 196"/>
                <a:gd name="T30" fmla="*/ 2147483647 w 194"/>
                <a:gd name="T31" fmla="*/ 2147483647 h 196"/>
                <a:gd name="T32" fmla="*/ 2147483647 w 194"/>
                <a:gd name="T33" fmla="*/ 2147483647 h 196"/>
                <a:gd name="T34" fmla="*/ 2147483647 w 194"/>
                <a:gd name="T35" fmla="*/ 2147483647 h 196"/>
                <a:gd name="T36" fmla="*/ 2147483647 w 194"/>
                <a:gd name="T37" fmla="*/ 2147483647 h 196"/>
                <a:gd name="T38" fmla="*/ 2147483647 w 194"/>
                <a:gd name="T39" fmla="*/ 2147483647 h 196"/>
                <a:gd name="T40" fmla="*/ 2147483647 w 194"/>
                <a:gd name="T41" fmla="*/ 2147483647 h 196"/>
                <a:gd name="T42" fmla="*/ 2147483647 w 194"/>
                <a:gd name="T43" fmla="*/ 2147483647 h 196"/>
                <a:gd name="T44" fmla="*/ 2147483647 w 194"/>
                <a:gd name="T45" fmla="*/ 2147483647 h 196"/>
                <a:gd name="T46" fmla="*/ 2147483647 w 194"/>
                <a:gd name="T47" fmla="*/ 2147483647 h 196"/>
                <a:gd name="T48" fmla="*/ 2147483647 w 194"/>
                <a:gd name="T49" fmla="*/ 2147483647 h 196"/>
                <a:gd name="T50" fmla="*/ 2147483647 w 194"/>
                <a:gd name="T51" fmla="*/ 2147483647 h 196"/>
                <a:gd name="T52" fmla="*/ 2147483647 w 194"/>
                <a:gd name="T53" fmla="*/ 2147483647 h 196"/>
                <a:gd name="T54" fmla="*/ 2147483647 w 194"/>
                <a:gd name="T55" fmla="*/ 2147483647 h 196"/>
                <a:gd name="T56" fmla="*/ 2147483647 w 194"/>
                <a:gd name="T57" fmla="*/ 2147483647 h 196"/>
                <a:gd name="T58" fmla="*/ 2147483647 w 194"/>
                <a:gd name="T59" fmla="*/ 2147483647 h 196"/>
                <a:gd name="T60" fmla="*/ 2147483647 w 194"/>
                <a:gd name="T61" fmla="*/ 2147483647 h 196"/>
                <a:gd name="T62" fmla="*/ 2147483647 w 194"/>
                <a:gd name="T63" fmla="*/ 2147483647 h 196"/>
                <a:gd name="T64" fmla="*/ 2147483647 w 194"/>
                <a:gd name="T65" fmla="*/ 2147483647 h 196"/>
                <a:gd name="T66" fmla="*/ 2147483647 w 194"/>
                <a:gd name="T67" fmla="*/ 2147483647 h 196"/>
                <a:gd name="T68" fmla="*/ 2147483647 w 194"/>
                <a:gd name="T69" fmla="*/ 2147483647 h 196"/>
                <a:gd name="T70" fmla="*/ 2147483647 w 194"/>
                <a:gd name="T71" fmla="*/ 2147483647 h 196"/>
                <a:gd name="T72" fmla="*/ 2147483647 w 194"/>
                <a:gd name="T73" fmla="*/ 2147483647 h 196"/>
                <a:gd name="T74" fmla="*/ 2147483647 w 194"/>
                <a:gd name="T75" fmla="*/ 2147483647 h 196"/>
                <a:gd name="T76" fmla="*/ 2147483647 w 194"/>
                <a:gd name="T77" fmla="*/ 2147483647 h 196"/>
                <a:gd name="T78" fmla="*/ 2147483647 w 194"/>
                <a:gd name="T79" fmla="*/ 2147483647 h 196"/>
                <a:gd name="T80" fmla="*/ 2147483647 w 194"/>
                <a:gd name="T81" fmla="*/ 2147483647 h 196"/>
                <a:gd name="T82" fmla="*/ 2147483647 w 194"/>
                <a:gd name="T83" fmla="*/ 2147483647 h 196"/>
                <a:gd name="T84" fmla="*/ 2147483647 w 194"/>
                <a:gd name="T85" fmla="*/ 0 h 196"/>
                <a:gd name="T86" fmla="*/ 2147483647 w 194"/>
                <a:gd name="T87" fmla="*/ 2147483647 h 196"/>
                <a:gd name="T88" fmla="*/ 2147483647 w 194"/>
                <a:gd name="T89" fmla="*/ 2147483647 h 196"/>
                <a:gd name="T90" fmla="*/ 2147483647 w 194"/>
                <a:gd name="T91" fmla="*/ 2147483647 h 196"/>
                <a:gd name="T92" fmla="*/ 2147483647 w 194"/>
                <a:gd name="T93" fmla="*/ 2147483647 h 196"/>
                <a:gd name="T94" fmla="*/ 0 w 194"/>
                <a:gd name="T95" fmla="*/ 2147483647 h 196"/>
                <a:gd name="T96" fmla="*/ 0 w 194"/>
                <a:gd name="T97" fmla="*/ 2147483647 h 196"/>
                <a:gd name="T98" fmla="*/ 2147483647 w 194"/>
                <a:gd name="T99" fmla="*/ 2147483647 h 196"/>
                <a:gd name="T100" fmla="*/ 2147483647 w 194"/>
                <a:gd name="T101" fmla="*/ 2147483647 h 196"/>
                <a:gd name="T102" fmla="*/ 2147483647 w 194"/>
                <a:gd name="T103" fmla="*/ 2147483647 h 196"/>
                <a:gd name="T104" fmla="*/ 2147483647 w 194"/>
                <a:gd name="T105" fmla="*/ 2147483647 h 196"/>
                <a:gd name="T106" fmla="*/ 2147483647 w 194"/>
                <a:gd name="T107" fmla="*/ 2147483647 h 196"/>
                <a:gd name="T108" fmla="*/ 2147483647 w 194"/>
                <a:gd name="T109" fmla="*/ 2147483647 h 19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94"/>
                <a:gd name="T166" fmla="*/ 0 h 196"/>
                <a:gd name="T167" fmla="*/ 194 w 194"/>
                <a:gd name="T168" fmla="*/ 196 h 19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94" h="196">
                  <a:moveTo>
                    <a:pt x="36" y="190"/>
                  </a:moveTo>
                  <a:lnTo>
                    <a:pt x="60" y="188"/>
                  </a:lnTo>
                  <a:lnTo>
                    <a:pt x="68" y="162"/>
                  </a:lnTo>
                  <a:lnTo>
                    <a:pt x="76" y="156"/>
                  </a:lnTo>
                  <a:lnTo>
                    <a:pt x="96" y="176"/>
                  </a:lnTo>
                  <a:lnTo>
                    <a:pt x="114" y="192"/>
                  </a:lnTo>
                  <a:lnTo>
                    <a:pt x="138" y="196"/>
                  </a:lnTo>
                  <a:lnTo>
                    <a:pt x="130" y="176"/>
                  </a:lnTo>
                  <a:lnTo>
                    <a:pt x="126" y="164"/>
                  </a:lnTo>
                  <a:lnTo>
                    <a:pt x="124" y="148"/>
                  </a:lnTo>
                  <a:lnTo>
                    <a:pt x="152" y="126"/>
                  </a:lnTo>
                  <a:lnTo>
                    <a:pt x="148" y="114"/>
                  </a:lnTo>
                  <a:lnTo>
                    <a:pt x="136" y="94"/>
                  </a:lnTo>
                  <a:lnTo>
                    <a:pt x="132" y="72"/>
                  </a:lnTo>
                  <a:lnTo>
                    <a:pt x="142" y="68"/>
                  </a:lnTo>
                  <a:lnTo>
                    <a:pt x="156" y="74"/>
                  </a:lnTo>
                  <a:lnTo>
                    <a:pt x="164" y="78"/>
                  </a:lnTo>
                  <a:lnTo>
                    <a:pt x="168" y="80"/>
                  </a:lnTo>
                  <a:lnTo>
                    <a:pt x="172" y="80"/>
                  </a:lnTo>
                  <a:lnTo>
                    <a:pt x="174" y="78"/>
                  </a:lnTo>
                  <a:lnTo>
                    <a:pt x="176" y="74"/>
                  </a:lnTo>
                  <a:lnTo>
                    <a:pt x="176" y="70"/>
                  </a:lnTo>
                  <a:lnTo>
                    <a:pt x="172" y="64"/>
                  </a:lnTo>
                  <a:lnTo>
                    <a:pt x="168" y="60"/>
                  </a:lnTo>
                  <a:lnTo>
                    <a:pt x="168" y="56"/>
                  </a:lnTo>
                  <a:lnTo>
                    <a:pt x="170" y="54"/>
                  </a:lnTo>
                  <a:lnTo>
                    <a:pt x="174" y="50"/>
                  </a:lnTo>
                  <a:lnTo>
                    <a:pt x="180" y="48"/>
                  </a:lnTo>
                  <a:lnTo>
                    <a:pt x="184" y="48"/>
                  </a:lnTo>
                  <a:lnTo>
                    <a:pt x="186" y="46"/>
                  </a:lnTo>
                  <a:lnTo>
                    <a:pt x="188" y="44"/>
                  </a:lnTo>
                  <a:lnTo>
                    <a:pt x="188" y="34"/>
                  </a:lnTo>
                  <a:lnTo>
                    <a:pt x="186" y="28"/>
                  </a:lnTo>
                  <a:lnTo>
                    <a:pt x="194" y="10"/>
                  </a:lnTo>
                  <a:lnTo>
                    <a:pt x="136" y="2"/>
                  </a:lnTo>
                  <a:lnTo>
                    <a:pt x="70" y="0"/>
                  </a:lnTo>
                  <a:lnTo>
                    <a:pt x="16" y="6"/>
                  </a:lnTo>
                  <a:lnTo>
                    <a:pt x="8" y="14"/>
                  </a:lnTo>
                  <a:lnTo>
                    <a:pt x="4" y="20"/>
                  </a:lnTo>
                  <a:lnTo>
                    <a:pt x="0" y="24"/>
                  </a:lnTo>
                  <a:lnTo>
                    <a:pt x="2" y="66"/>
                  </a:lnTo>
                  <a:lnTo>
                    <a:pt x="20" y="132"/>
                  </a:lnTo>
                  <a:lnTo>
                    <a:pt x="34" y="184"/>
                  </a:lnTo>
                  <a:lnTo>
                    <a:pt x="36" y="190"/>
                  </a:lnTo>
                  <a:close/>
                </a:path>
              </a:pathLst>
            </a:custGeom>
            <a:gradFill rotWithShape="1">
              <a:gsLst>
                <a:gs pos="0">
                  <a:srgbClr val="DBDBDB"/>
                </a:gs>
                <a:gs pos="100000">
                  <a:srgbClr val="EAEAEA"/>
                </a:gs>
              </a:gsLst>
              <a:lin ang="5400000" scaled="1"/>
            </a:gradFill>
            <a:ln w="9525">
              <a:noFill/>
              <a:round/>
              <a:headEnd/>
              <a:tailEnd/>
            </a:ln>
          </p:spPr>
          <p:txBody>
            <a:bodyPr/>
            <a:lstStyle/>
            <a:p>
              <a:endParaRPr lang="zh-CN" altLang="en-US"/>
            </a:p>
          </p:txBody>
        </p:sp>
        <p:sp>
          <p:nvSpPr>
            <p:cNvPr id="145" name="Freeform 48"/>
            <p:cNvSpPr>
              <a:spLocks/>
            </p:cNvSpPr>
            <p:nvPr/>
          </p:nvSpPr>
          <p:spPr bwMode="auto">
            <a:xfrm>
              <a:off x="4093287" y="1468064"/>
              <a:ext cx="4251437" cy="2170619"/>
            </a:xfrm>
            <a:custGeom>
              <a:avLst/>
              <a:gdLst>
                <a:gd name="T0" fmla="*/ 2147483647 w 1892"/>
                <a:gd name="T1" fmla="*/ 2147483647 h 608"/>
                <a:gd name="T2" fmla="*/ 2147483647 w 1892"/>
                <a:gd name="T3" fmla="*/ 2147483647 h 608"/>
                <a:gd name="T4" fmla="*/ 2147483647 w 1892"/>
                <a:gd name="T5" fmla="*/ 2147483647 h 608"/>
                <a:gd name="T6" fmla="*/ 2147483647 w 1892"/>
                <a:gd name="T7" fmla="*/ 2147483647 h 608"/>
                <a:gd name="T8" fmla="*/ 2147483647 w 1892"/>
                <a:gd name="T9" fmla="*/ 2147483647 h 608"/>
                <a:gd name="T10" fmla="*/ 2147483647 w 1892"/>
                <a:gd name="T11" fmla="*/ 2147483647 h 608"/>
                <a:gd name="T12" fmla="*/ 2147483647 w 1892"/>
                <a:gd name="T13" fmla="*/ 2147483647 h 608"/>
                <a:gd name="T14" fmla="*/ 2147483647 w 1892"/>
                <a:gd name="T15" fmla="*/ 2147483647 h 608"/>
                <a:gd name="T16" fmla="*/ 2147483647 w 1892"/>
                <a:gd name="T17" fmla="*/ 2147483647 h 608"/>
                <a:gd name="T18" fmla="*/ 2147483647 w 1892"/>
                <a:gd name="T19" fmla="*/ 2147483647 h 608"/>
                <a:gd name="T20" fmla="*/ 2147483647 w 1892"/>
                <a:gd name="T21" fmla="*/ 2147483647 h 608"/>
                <a:gd name="T22" fmla="*/ 2147483647 w 1892"/>
                <a:gd name="T23" fmla="*/ 2147483647 h 608"/>
                <a:gd name="T24" fmla="*/ 2147483647 w 1892"/>
                <a:gd name="T25" fmla="*/ 2147483647 h 608"/>
                <a:gd name="T26" fmla="*/ 2147483647 w 1892"/>
                <a:gd name="T27" fmla="*/ 2147483647 h 608"/>
                <a:gd name="T28" fmla="*/ 2147483647 w 1892"/>
                <a:gd name="T29" fmla="*/ 2147483647 h 608"/>
                <a:gd name="T30" fmla="*/ 2147483647 w 1892"/>
                <a:gd name="T31" fmla="*/ 2147483647 h 608"/>
                <a:gd name="T32" fmla="*/ 2147483647 w 1892"/>
                <a:gd name="T33" fmla="*/ 2147483647 h 608"/>
                <a:gd name="T34" fmla="*/ 2147483647 w 1892"/>
                <a:gd name="T35" fmla="*/ 2147483647 h 608"/>
                <a:gd name="T36" fmla="*/ 2147483647 w 1892"/>
                <a:gd name="T37" fmla="*/ 2147483647 h 608"/>
                <a:gd name="T38" fmla="*/ 2147483647 w 1892"/>
                <a:gd name="T39" fmla="*/ 2147483647 h 608"/>
                <a:gd name="T40" fmla="*/ 2147483647 w 1892"/>
                <a:gd name="T41" fmla="*/ 2147483647 h 608"/>
                <a:gd name="T42" fmla="*/ 2147483647 w 1892"/>
                <a:gd name="T43" fmla="*/ 2147483647 h 608"/>
                <a:gd name="T44" fmla="*/ 2147483647 w 1892"/>
                <a:gd name="T45" fmla="*/ 2147483647 h 608"/>
                <a:gd name="T46" fmla="*/ 2147483647 w 1892"/>
                <a:gd name="T47" fmla="*/ 2147483647 h 608"/>
                <a:gd name="T48" fmla="*/ 2147483647 w 1892"/>
                <a:gd name="T49" fmla="*/ 2147483647 h 608"/>
                <a:gd name="T50" fmla="*/ 2147483647 w 1892"/>
                <a:gd name="T51" fmla="*/ 2147483647 h 608"/>
                <a:gd name="T52" fmla="*/ 2147483647 w 1892"/>
                <a:gd name="T53" fmla="*/ 2147483647 h 608"/>
                <a:gd name="T54" fmla="*/ 2147483647 w 1892"/>
                <a:gd name="T55" fmla="*/ 2147483647 h 608"/>
                <a:gd name="T56" fmla="*/ 2147483647 w 1892"/>
                <a:gd name="T57" fmla="*/ 2147483647 h 608"/>
                <a:gd name="T58" fmla="*/ 2147483647 w 1892"/>
                <a:gd name="T59" fmla="*/ 2147483647 h 608"/>
                <a:gd name="T60" fmla="*/ 2147483647 w 1892"/>
                <a:gd name="T61" fmla="*/ 2147483647 h 608"/>
                <a:gd name="T62" fmla="*/ 0 w 1892"/>
                <a:gd name="T63" fmla="*/ 2147483647 h 608"/>
                <a:gd name="T64" fmla="*/ 2147483647 w 1892"/>
                <a:gd name="T65" fmla="*/ 2147483647 h 608"/>
                <a:gd name="T66" fmla="*/ 2147483647 w 1892"/>
                <a:gd name="T67" fmla="*/ 2147483647 h 608"/>
                <a:gd name="T68" fmla="*/ 2147483647 w 1892"/>
                <a:gd name="T69" fmla="*/ 2147483647 h 608"/>
                <a:gd name="T70" fmla="*/ 2147483647 w 1892"/>
                <a:gd name="T71" fmla="*/ 2147483647 h 608"/>
                <a:gd name="T72" fmla="*/ 2147483647 w 1892"/>
                <a:gd name="T73" fmla="*/ 2147483647 h 608"/>
                <a:gd name="T74" fmla="*/ 2147483647 w 1892"/>
                <a:gd name="T75" fmla="*/ 2147483647 h 608"/>
                <a:gd name="T76" fmla="*/ 2147483647 w 1892"/>
                <a:gd name="T77" fmla="*/ 2147483647 h 608"/>
                <a:gd name="T78" fmla="*/ 2147483647 w 1892"/>
                <a:gd name="T79" fmla="*/ 2147483647 h 608"/>
                <a:gd name="T80" fmla="*/ 2147483647 w 1892"/>
                <a:gd name="T81" fmla="*/ 2147483647 h 608"/>
                <a:gd name="T82" fmla="*/ 2147483647 w 1892"/>
                <a:gd name="T83" fmla="*/ 2147483647 h 608"/>
                <a:gd name="T84" fmla="*/ 2147483647 w 1892"/>
                <a:gd name="T85" fmla="*/ 2147483647 h 608"/>
                <a:gd name="T86" fmla="*/ 2147483647 w 1892"/>
                <a:gd name="T87" fmla="*/ 2147483647 h 608"/>
                <a:gd name="T88" fmla="*/ 2147483647 w 1892"/>
                <a:gd name="T89" fmla="*/ 2147483647 h 608"/>
                <a:gd name="T90" fmla="*/ 2147483647 w 1892"/>
                <a:gd name="T91" fmla="*/ 2147483647 h 608"/>
                <a:gd name="T92" fmla="*/ 2147483647 w 1892"/>
                <a:gd name="T93" fmla="*/ 2147483647 h 608"/>
                <a:gd name="T94" fmla="*/ 2147483647 w 1892"/>
                <a:gd name="T95" fmla="*/ 2147483647 h 608"/>
                <a:gd name="T96" fmla="*/ 2147483647 w 1892"/>
                <a:gd name="T97" fmla="*/ 2147483647 h 608"/>
                <a:gd name="T98" fmla="*/ 2147483647 w 1892"/>
                <a:gd name="T99" fmla="*/ 2147483647 h 608"/>
                <a:gd name="T100" fmla="*/ 2147483647 w 1892"/>
                <a:gd name="T101" fmla="*/ 2147483647 h 608"/>
                <a:gd name="T102" fmla="*/ 2147483647 w 1892"/>
                <a:gd name="T103" fmla="*/ 2147483647 h 608"/>
                <a:gd name="T104" fmla="*/ 2147483647 w 1892"/>
                <a:gd name="T105" fmla="*/ 2147483647 h 608"/>
                <a:gd name="T106" fmla="*/ 2147483647 w 1892"/>
                <a:gd name="T107" fmla="*/ 2147483647 h 608"/>
                <a:gd name="T108" fmla="*/ 2147483647 w 1892"/>
                <a:gd name="T109" fmla="*/ 2147483647 h 608"/>
                <a:gd name="T110" fmla="*/ 2147483647 w 1892"/>
                <a:gd name="T111" fmla="*/ 2147483647 h 608"/>
                <a:gd name="T112" fmla="*/ 2147483647 w 1892"/>
                <a:gd name="T113" fmla="*/ 2147483647 h 608"/>
                <a:gd name="T114" fmla="*/ 2147483647 w 1892"/>
                <a:gd name="T115" fmla="*/ 2147483647 h 608"/>
                <a:gd name="T116" fmla="*/ 2147483647 w 1892"/>
                <a:gd name="T117" fmla="*/ 2147483647 h 608"/>
                <a:gd name="T118" fmla="*/ 2147483647 w 1892"/>
                <a:gd name="T119" fmla="*/ 2147483647 h 608"/>
                <a:gd name="T120" fmla="*/ 2147483647 w 1892"/>
                <a:gd name="T121" fmla="*/ 2147483647 h 60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92"/>
                <a:gd name="T184" fmla="*/ 0 h 608"/>
                <a:gd name="T185" fmla="*/ 1892 w 1892"/>
                <a:gd name="T186" fmla="*/ 608 h 60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92" h="608">
                  <a:moveTo>
                    <a:pt x="1786" y="126"/>
                  </a:moveTo>
                  <a:lnTo>
                    <a:pt x="1808" y="132"/>
                  </a:lnTo>
                  <a:lnTo>
                    <a:pt x="1840" y="144"/>
                  </a:lnTo>
                  <a:lnTo>
                    <a:pt x="1870" y="156"/>
                  </a:lnTo>
                  <a:lnTo>
                    <a:pt x="1870" y="144"/>
                  </a:lnTo>
                  <a:lnTo>
                    <a:pt x="1862" y="132"/>
                  </a:lnTo>
                  <a:lnTo>
                    <a:pt x="1892" y="126"/>
                  </a:lnTo>
                  <a:lnTo>
                    <a:pt x="1870" y="122"/>
                  </a:lnTo>
                  <a:lnTo>
                    <a:pt x="1854" y="122"/>
                  </a:lnTo>
                  <a:lnTo>
                    <a:pt x="1824" y="116"/>
                  </a:lnTo>
                  <a:lnTo>
                    <a:pt x="1794" y="110"/>
                  </a:lnTo>
                  <a:lnTo>
                    <a:pt x="1740" y="98"/>
                  </a:lnTo>
                  <a:lnTo>
                    <a:pt x="1694" y="92"/>
                  </a:lnTo>
                  <a:lnTo>
                    <a:pt x="1672" y="98"/>
                  </a:lnTo>
                  <a:lnTo>
                    <a:pt x="1642" y="98"/>
                  </a:lnTo>
                  <a:lnTo>
                    <a:pt x="1648" y="110"/>
                  </a:lnTo>
                  <a:lnTo>
                    <a:pt x="1618" y="98"/>
                  </a:lnTo>
                  <a:lnTo>
                    <a:pt x="1610" y="104"/>
                  </a:lnTo>
                  <a:lnTo>
                    <a:pt x="1588" y="98"/>
                  </a:lnTo>
                  <a:lnTo>
                    <a:pt x="1566" y="98"/>
                  </a:lnTo>
                  <a:lnTo>
                    <a:pt x="1542" y="104"/>
                  </a:lnTo>
                  <a:lnTo>
                    <a:pt x="1526" y="92"/>
                  </a:lnTo>
                  <a:lnTo>
                    <a:pt x="1506" y="72"/>
                  </a:lnTo>
                  <a:lnTo>
                    <a:pt x="1466" y="80"/>
                  </a:lnTo>
                  <a:lnTo>
                    <a:pt x="1420" y="80"/>
                  </a:lnTo>
                  <a:lnTo>
                    <a:pt x="1390" y="86"/>
                  </a:lnTo>
                  <a:lnTo>
                    <a:pt x="1412" y="80"/>
                  </a:lnTo>
                  <a:lnTo>
                    <a:pt x="1376" y="58"/>
                  </a:lnTo>
                  <a:lnTo>
                    <a:pt x="1330" y="76"/>
                  </a:lnTo>
                  <a:lnTo>
                    <a:pt x="1308" y="70"/>
                  </a:lnTo>
                  <a:lnTo>
                    <a:pt x="1300" y="80"/>
                  </a:lnTo>
                  <a:lnTo>
                    <a:pt x="1276" y="80"/>
                  </a:lnTo>
                  <a:lnTo>
                    <a:pt x="1246" y="86"/>
                  </a:lnTo>
                  <a:lnTo>
                    <a:pt x="1232" y="80"/>
                  </a:lnTo>
                  <a:lnTo>
                    <a:pt x="1224" y="92"/>
                  </a:lnTo>
                  <a:lnTo>
                    <a:pt x="1202" y="86"/>
                  </a:lnTo>
                  <a:lnTo>
                    <a:pt x="1178" y="80"/>
                  </a:lnTo>
                  <a:lnTo>
                    <a:pt x="1194" y="76"/>
                  </a:lnTo>
                  <a:lnTo>
                    <a:pt x="1178" y="64"/>
                  </a:lnTo>
                  <a:lnTo>
                    <a:pt x="1162" y="64"/>
                  </a:lnTo>
                  <a:lnTo>
                    <a:pt x="1148" y="70"/>
                  </a:lnTo>
                  <a:lnTo>
                    <a:pt x="1118" y="70"/>
                  </a:lnTo>
                  <a:lnTo>
                    <a:pt x="1102" y="64"/>
                  </a:lnTo>
                  <a:lnTo>
                    <a:pt x="1064" y="70"/>
                  </a:lnTo>
                  <a:lnTo>
                    <a:pt x="1034" y="70"/>
                  </a:lnTo>
                  <a:lnTo>
                    <a:pt x="1018" y="76"/>
                  </a:lnTo>
                  <a:lnTo>
                    <a:pt x="974" y="92"/>
                  </a:lnTo>
                  <a:lnTo>
                    <a:pt x="996" y="80"/>
                  </a:lnTo>
                  <a:lnTo>
                    <a:pt x="1026" y="70"/>
                  </a:lnTo>
                  <a:lnTo>
                    <a:pt x="1048" y="52"/>
                  </a:lnTo>
                  <a:lnTo>
                    <a:pt x="1034" y="46"/>
                  </a:lnTo>
                  <a:lnTo>
                    <a:pt x="1018" y="40"/>
                  </a:lnTo>
                  <a:lnTo>
                    <a:pt x="1004" y="40"/>
                  </a:lnTo>
                  <a:lnTo>
                    <a:pt x="974" y="46"/>
                  </a:lnTo>
                  <a:lnTo>
                    <a:pt x="964" y="40"/>
                  </a:lnTo>
                  <a:lnTo>
                    <a:pt x="958" y="24"/>
                  </a:lnTo>
                  <a:lnTo>
                    <a:pt x="934" y="18"/>
                  </a:lnTo>
                  <a:lnTo>
                    <a:pt x="950" y="6"/>
                  </a:lnTo>
                  <a:lnTo>
                    <a:pt x="928" y="0"/>
                  </a:lnTo>
                  <a:lnTo>
                    <a:pt x="912" y="18"/>
                  </a:lnTo>
                  <a:lnTo>
                    <a:pt x="934" y="24"/>
                  </a:lnTo>
                  <a:lnTo>
                    <a:pt x="942" y="40"/>
                  </a:lnTo>
                  <a:lnTo>
                    <a:pt x="928" y="36"/>
                  </a:lnTo>
                  <a:lnTo>
                    <a:pt x="920" y="46"/>
                  </a:lnTo>
                  <a:lnTo>
                    <a:pt x="896" y="40"/>
                  </a:lnTo>
                  <a:lnTo>
                    <a:pt x="882" y="40"/>
                  </a:lnTo>
                  <a:lnTo>
                    <a:pt x="866" y="46"/>
                  </a:lnTo>
                  <a:lnTo>
                    <a:pt x="844" y="46"/>
                  </a:lnTo>
                  <a:lnTo>
                    <a:pt x="820" y="52"/>
                  </a:lnTo>
                  <a:lnTo>
                    <a:pt x="828" y="64"/>
                  </a:lnTo>
                  <a:lnTo>
                    <a:pt x="828" y="80"/>
                  </a:lnTo>
                  <a:lnTo>
                    <a:pt x="820" y="70"/>
                  </a:lnTo>
                  <a:lnTo>
                    <a:pt x="798" y="76"/>
                  </a:lnTo>
                  <a:lnTo>
                    <a:pt x="776" y="76"/>
                  </a:lnTo>
                  <a:lnTo>
                    <a:pt x="798" y="86"/>
                  </a:lnTo>
                  <a:lnTo>
                    <a:pt x="814" y="98"/>
                  </a:lnTo>
                  <a:lnTo>
                    <a:pt x="820" y="110"/>
                  </a:lnTo>
                  <a:lnTo>
                    <a:pt x="814" y="122"/>
                  </a:lnTo>
                  <a:lnTo>
                    <a:pt x="798" y="110"/>
                  </a:lnTo>
                  <a:lnTo>
                    <a:pt x="790" y="92"/>
                  </a:lnTo>
                  <a:lnTo>
                    <a:pt x="760" y="92"/>
                  </a:lnTo>
                  <a:lnTo>
                    <a:pt x="744" y="98"/>
                  </a:lnTo>
                  <a:lnTo>
                    <a:pt x="722" y="86"/>
                  </a:lnTo>
                  <a:lnTo>
                    <a:pt x="730" y="104"/>
                  </a:lnTo>
                  <a:lnTo>
                    <a:pt x="738" y="122"/>
                  </a:lnTo>
                  <a:lnTo>
                    <a:pt x="760" y="122"/>
                  </a:lnTo>
                  <a:lnTo>
                    <a:pt x="782" y="132"/>
                  </a:lnTo>
                  <a:lnTo>
                    <a:pt x="776" y="150"/>
                  </a:lnTo>
                  <a:lnTo>
                    <a:pt x="776" y="138"/>
                  </a:lnTo>
                  <a:lnTo>
                    <a:pt x="752" y="126"/>
                  </a:lnTo>
                  <a:lnTo>
                    <a:pt x="752" y="138"/>
                  </a:lnTo>
                  <a:lnTo>
                    <a:pt x="744" y="126"/>
                  </a:lnTo>
                  <a:lnTo>
                    <a:pt x="738" y="144"/>
                  </a:lnTo>
                  <a:lnTo>
                    <a:pt x="730" y="160"/>
                  </a:lnTo>
                  <a:lnTo>
                    <a:pt x="714" y="156"/>
                  </a:lnTo>
                  <a:lnTo>
                    <a:pt x="722" y="144"/>
                  </a:lnTo>
                  <a:lnTo>
                    <a:pt x="722" y="126"/>
                  </a:lnTo>
                  <a:lnTo>
                    <a:pt x="714" y="98"/>
                  </a:lnTo>
                  <a:lnTo>
                    <a:pt x="714" y="86"/>
                  </a:lnTo>
                  <a:lnTo>
                    <a:pt x="706" y="70"/>
                  </a:lnTo>
                  <a:lnTo>
                    <a:pt x="676" y="80"/>
                  </a:lnTo>
                  <a:lnTo>
                    <a:pt x="662" y="98"/>
                  </a:lnTo>
                  <a:lnTo>
                    <a:pt x="662" y="110"/>
                  </a:lnTo>
                  <a:lnTo>
                    <a:pt x="676" y="116"/>
                  </a:lnTo>
                  <a:lnTo>
                    <a:pt x="692" y="126"/>
                  </a:lnTo>
                  <a:lnTo>
                    <a:pt x="654" y="122"/>
                  </a:lnTo>
                  <a:lnTo>
                    <a:pt x="638" y="116"/>
                  </a:lnTo>
                  <a:lnTo>
                    <a:pt x="614" y="110"/>
                  </a:lnTo>
                  <a:lnTo>
                    <a:pt x="570" y="110"/>
                  </a:lnTo>
                  <a:lnTo>
                    <a:pt x="570" y="104"/>
                  </a:lnTo>
                  <a:lnTo>
                    <a:pt x="562" y="104"/>
                  </a:lnTo>
                  <a:lnTo>
                    <a:pt x="554" y="92"/>
                  </a:lnTo>
                  <a:lnTo>
                    <a:pt x="554" y="76"/>
                  </a:lnTo>
                  <a:lnTo>
                    <a:pt x="592" y="64"/>
                  </a:lnTo>
                  <a:lnTo>
                    <a:pt x="630" y="52"/>
                  </a:lnTo>
                  <a:lnTo>
                    <a:pt x="654" y="36"/>
                  </a:lnTo>
                  <a:lnTo>
                    <a:pt x="630" y="40"/>
                  </a:lnTo>
                  <a:lnTo>
                    <a:pt x="586" y="52"/>
                  </a:lnTo>
                  <a:lnTo>
                    <a:pt x="562" y="58"/>
                  </a:lnTo>
                  <a:lnTo>
                    <a:pt x="546" y="76"/>
                  </a:lnTo>
                  <a:lnTo>
                    <a:pt x="532" y="98"/>
                  </a:lnTo>
                  <a:lnTo>
                    <a:pt x="540" y="98"/>
                  </a:lnTo>
                  <a:lnTo>
                    <a:pt x="532" y="110"/>
                  </a:lnTo>
                  <a:lnTo>
                    <a:pt x="554" y="116"/>
                  </a:lnTo>
                  <a:lnTo>
                    <a:pt x="566" y="110"/>
                  </a:lnTo>
                  <a:lnTo>
                    <a:pt x="586" y="116"/>
                  </a:lnTo>
                  <a:lnTo>
                    <a:pt x="600" y="116"/>
                  </a:lnTo>
                  <a:lnTo>
                    <a:pt x="614" y="122"/>
                  </a:lnTo>
                  <a:lnTo>
                    <a:pt x="600" y="126"/>
                  </a:lnTo>
                  <a:lnTo>
                    <a:pt x="578" y="122"/>
                  </a:lnTo>
                  <a:lnTo>
                    <a:pt x="546" y="132"/>
                  </a:lnTo>
                  <a:lnTo>
                    <a:pt x="546" y="122"/>
                  </a:lnTo>
                  <a:lnTo>
                    <a:pt x="540" y="126"/>
                  </a:lnTo>
                  <a:lnTo>
                    <a:pt x="508" y="132"/>
                  </a:lnTo>
                  <a:lnTo>
                    <a:pt x="494" y="150"/>
                  </a:lnTo>
                  <a:lnTo>
                    <a:pt x="486" y="138"/>
                  </a:lnTo>
                  <a:lnTo>
                    <a:pt x="494" y="126"/>
                  </a:lnTo>
                  <a:lnTo>
                    <a:pt x="464" y="126"/>
                  </a:lnTo>
                  <a:lnTo>
                    <a:pt x="472" y="138"/>
                  </a:lnTo>
                  <a:lnTo>
                    <a:pt x="464" y="156"/>
                  </a:lnTo>
                  <a:lnTo>
                    <a:pt x="456" y="156"/>
                  </a:lnTo>
                  <a:lnTo>
                    <a:pt x="440" y="160"/>
                  </a:lnTo>
                  <a:lnTo>
                    <a:pt x="434" y="166"/>
                  </a:lnTo>
                  <a:lnTo>
                    <a:pt x="410" y="166"/>
                  </a:lnTo>
                  <a:lnTo>
                    <a:pt x="426" y="184"/>
                  </a:lnTo>
                  <a:lnTo>
                    <a:pt x="410" y="178"/>
                  </a:lnTo>
                  <a:lnTo>
                    <a:pt x="394" y="172"/>
                  </a:lnTo>
                  <a:lnTo>
                    <a:pt x="402" y="160"/>
                  </a:lnTo>
                  <a:lnTo>
                    <a:pt x="372" y="156"/>
                  </a:lnTo>
                  <a:lnTo>
                    <a:pt x="358" y="150"/>
                  </a:lnTo>
                  <a:lnTo>
                    <a:pt x="386" y="156"/>
                  </a:lnTo>
                  <a:lnTo>
                    <a:pt x="418" y="156"/>
                  </a:lnTo>
                  <a:lnTo>
                    <a:pt x="440" y="150"/>
                  </a:lnTo>
                  <a:lnTo>
                    <a:pt x="440" y="138"/>
                  </a:lnTo>
                  <a:lnTo>
                    <a:pt x="410" y="138"/>
                  </a:lnTo>
                  <a:lnTo>
                    <a:pt x="402" y="126"/>
                  </a:lnTo>
                  <a:lnTo>
                    <a:pt x="380" y="126"/>
                  </a:lnTo>
                  <a:lnTo>
                    <a:pt x="364" y="122"/>
                  </a:lnTo>
                  <a:lnTo>
                    <a:pt x="350" y="116"/>
                  </a:lnTo>
                  <a:lnTo>
                    <a:pt x="312" y="116"/>
                  </a:lnTo>
                  <a:lnTo>
                    <a:pt x="296" y="122"/>
                  </a:lnTo>
                  <a:lnTo>
                    <a:pt x="296" y="110"/>
                  </a:lnTo>
                  <a:lnTo>
                    <a:pt x="274" y="122"/>
                  </a:lnTo>
                  <a:lnTo>
                    <a:pt x="250" y="122"/>
                  </a:lnTo>
                  <a:lnTo>
                    <a:pt x="236" y="132"/>
                  </a:lnTo>
                  <a:lnTo>
                    <a:pt x="212" y="150"/>
                  </a:lnTo>
                  <a:lnTo>
                    <a:pt x="198" y="166"/>
                  </a:lnTo>
                  <a:lnTo>
                    <a:pt x="182" y="190"/>
                  </a:lnTo>
                  <a:lnTo>
                    <a:pt x="160" y="190"/>
                  </a:lnTo>
                  <a:lnTo>
                    <a:pt x="144" y="196"/>
                  </a:lnTo>
                  <a:lnTo>
                    <a:pt x="136" y="208"/>
                  </a:lnTo>
                  <a:lnTo>
                    <a:pt x="130" y="218"/>
                  </a:lnTo>
                  <a:lnTo>
                    <a:pt x="136" y="236"/>
                  </a:lnTo>
                  <a:lnTo>
                    <a:pt x="136" y="248"/>
                  </a:lnTo>
                  <a:lnTo>
                    <a:pt x="152" y="242"/>
                  </a:lnTo>
                  <a:lnTo>
                    <a:pt x="168" y="236"/>
                  </a:lnTo>
                  <a:lnTo>
                    <a:pt x="190" y="230"/>
                  </a:lnTo>
                  <a:lnTo>
                    <a:pt x="198" y="242"/>
                  </a:lnTo>
                  <a:lnTo>
                    <a:pt x="204" y="258"/>
                  </a:lnTo>
                  <a:lnTo>
                    <a:pt x="212" y="264"/>
                  </a:lnTo>
                  <a:lnTo>
                    <a:pt x="236" y="264"/>
                  </a:lnTo>
                  <a:lnTo>
                    <a:pt x="236" y="252"/>
                  </a:lnTo>
                  <a:lnTo>
                    <a:pt x="250" y="242"/>
                  </a:lnTo>
                  <a:lnTo>
                    <a:pt x="250" y="230"/>
                  </a:lnTo>
                  <a:lnTo>
                    <a:pt x="244" y="218"/>
                  </a:lnTo>
                  <a:lnTo>
                    <a:pt x="236" y="208"/>
                  </a:lnTo>
                  <a:lnTo>
                    <a:pt x="236" y="196"/>
                  </a:lnTo>
                  <a:lnTo>
                    <a:pt x="258" y="184"/>
                  </a:lnTo>
                  <a:lnTo>
                    <a:pt x="258" y="172"/>
                  </a:lnTo>
                  <a:lnTo>
                    <a:pt x="282" y="166"/>
                  </a:lnTo>
                  <a:lnTo>
                    <a:pt x="304" y="172"/>
                  </a:lnTo>
                  <a:lnTo>
                    <a:pt x="282" y="190"/>
                  </a:lnTo>
                  <a:lnTo>
                    <a:pt x="266" y="190"/>
                  </a:lnTo>
                  <a:lnTo>
                    <a:pt x="282" y="212"/>
                  </a:lnTo>
                  <a:lnTo>
                    <a:pt x="364" y="212"/>
                  </a:lnTo>
                  <a:lnTo>
                    <a:pt x="350" y="218"/>
                  </a:lnTo>
                  <a:lnTo>
                    <a:pt x="334" y="218"/>
                  </a:lnTo>
                  <a:lnTo>
                    <a:pt x="312" y="224"/>
                  </a:lnTo>
                  <a:lnTo>
                    <a:pt x="304" y="242"/>
                  </a:lnTo>
                  <a:lnTo>
                    <a:pt x="282" y="236"/>
                  </a:lnTo>
                  <a:lnTo>
                    <a:pt x="282" y="264"/>
                  </a:lnTo>
                  <a:lnTo>
                    <a:pt x="258" y="264"/>
                  </a:lnTo>
                  <a:lnTo>
                    <a:pt x="236" y="270"/>
                  </a:lnTo>
                  <a:lnTo>
                    <a:pt x="212" y="270"/>
                  </a:lnTo>
                  <a:lnTo>
                    <a:pt x="198" y="276"/>
                  </a:lnTo>
                  <a:lnTo>
                    <a:pt x="174" y="282"/>
                  </a:lnTo>
                  <a:lnTo>
                    <a:pt x="182" y="270"/>
                  </a:lnTo>
                  <a:lnTo>
                    <a:pt x="198" y="252"/>
                  </a:lnTo>
                  <a:lnTo>
                    <a:pt x="182" y="252"/>
                  </a:lnTo>
                  <a:lnTo>
                    <a:pt x="160" y="248"/>
                  </a:lnTo>
                  <a:lnTo>
                    <a:pt x="168" y="264"/>
                  </a:lnTo>
                  <a:lnTo>
                    <a:pt x="168" y="282"/>
                  </a:lnTo>
                  <a:lnTo>
                    <a:pt x="144" y="282"/>
                  </a:lnTo>
                  <a:lnTo>
                    <a:pt x="136" y="294"/>
                  </a:lnTo>
                  <a:lnTo>
                    <a:pt x="114" y="304"/>
                  </a:lnTo>
                  <a:lnTo>
                    <a:pt x="98" y="316"/>
                  </a:lnTo>
                  <a:lnTo>
                    <a:pt x="76" y="316"/>
                  </a:lnTo>
                  <a:lnTo>
                    <a:pt x="52" y="322"/>
                  </a:lnTo>
                  <a:lnTo>
                    <a:pt x="52" y="332"/>
                  </a:lnTo>
                  <a:lnTo>
                    <a:pt x="68" y="344"/>
                  </a:lnTo>
                  <a:lnTo>
                    <a:pt x="76" y="362"/>
                  </a:lnTo>
                  <a:lnTo>
                    <a:pt x="52" y="368"/>
                  </a:lnTo>
                  <a:lnTo>
                    <a:pt x="0" y="368"/>
                  </a:lnTo>
                  <a:lnTo>
                    <a:pt x="0" y="378"/>
                  </a:lnTo>
                  <a:lnTo>
                    <a:pt x="16" y="378"/>
                  </a:lnTo>
                  <a:lnTo>
                    <a:pt x="6" y="384"/>
                  </a:lnTo>
                  <a:lnTo>
                    <a:pt x="6" y="424"/>
                  </a:lnTo>
                  <a:lnTo>
                    <a:pt x="30" y="420"/>
                  </a:lnTo>
                  <a:lnTo>
                    <a:pt x="46" y="424"/>
                  </a:lnTo>
                  <a:lnTo>
                    <a:pt x="68" y="420"/>
                  </a:lnTo>
                  <a:lnTo>
                    <a:pt x="98" y="408"/>
                  </a:lnTo>
                  <a:lnTo>
                    <a:pt x="98" y="396"/>
                  </a:lnTo>
                  <a:lnTo>
                    <a:pt x="114" y="378"/>
                  </a:lnTo>
                  <a:lnTo>
                    <a:pt x="130" y="368"/>
                  </a:lnTo>
                  <a:lnTo>
                    <a:pt x="174" y="368"/>
                  </a:lnTo>
                  <a:lnTo>
                    <a:pt x="198" y="356"/>
                  </a:lnTo>
                  <a:lnTo>
                    <a:pt x="212" y="378"/>
                  </a:lnTo>
                  <a:lnTo>
                    <a:pt x="228" y="390"/>
                  </a:lnTo>
                  <a:lnTo>
                    <a:pt x="236" y="402"/>
                  </a:lnTo>
                  <a:lnTo>
                    <a:pt x="220" y="408"/>
                  </a:lnTo>
                  <a:lnTo>
                    <a:pt x="236" y="420"/>
                  </a:lnTo>
                  <a:lnTo>
                    <a:pt x="250" y="408"/>
                  </a:lnTo>
                  <a:lnTo>
                    <a:pt x="250" y="390"/>
                  </a:lnTo>
                  <a:lnTo>
                    <a:pt x="244" y="374"/>
                  </a:lnTo>
                  <a:lnTo>
                    <a:pt x="236" y="384"/>
                  </a:lnTo>
                  <a:lnTo>
                    <a:pt x="220" y="362"/>
                  </a:lnTo>
                  <a:lnTo>
                    <a:pt x="204" y="350"/>
                  </a:lnTo>
                  <a:lnTo>
                    <a:pt x="228" y="350"/>
                  </a:lnTo>
                  <a:lnTo>
                    <a:pt x="236" y="356"/>
                  </a:lnTo>
                  <a:lnTo>
                    <a:pt x="258" y="368"/>
                  </a:lnTo>
                  <a:lnTo>
                    <a:pt x="274" y="374"/>
                  </a:lnTo>
                  <a:lnTo>
                    <a:pt x="288" y="384"/>
                  </a:lnTo>
                  <a:lnTo>
                    <a:pt x="304" y="408"/>
                  </a:lnTo>
                  <a:lnTo>
                    <a:pt x="318" y="412"/>
                  </a:lnTo>
                  <a:lnTo>
                    <a:pt x="318" y="402"/>
                  </a:lnTo>
                  <a:lnTo>
                    <a:pt x="312" y="390"/>
                  </a:lnTo>
                  <a:lnTo>
                    <a:pt x="318" y="378"/>
                  </a:lnTo>
                  <a:lnTo>
                    <a:pt x="342" y="378"/>
                  </a:lnTo>
                  <a:lnTo>
                    <a:pt x="364" y="374"/>
                  </a:lnTo>
                  <a:lnTo>
                    <a:pt x="350" y="368"/>
                  </a:lnTo>
                  <a:lnTo>
                    <a:pt x="350" y="356"/>
                  </a:lnTo>
                  <a:lnTo>
                    <a:pt x="364" y="338"/>
                  </a:lnTo>
                  <a:lnTo>
                    <a:pt x="386" y="332"/>
                  </a:lnTo>
                  <a:lnTo>
                    <a:pt x="410" y="328"/>
                  </a:lnTo>
                  <a:lnTo>
                    <a:pt x="394" y="338"/>
                  </a:lnTo>
                  <a:lnTo>
                    <a:pt x="418" y="350"/>
                  </a:lnTo>
                  <a:lnTo>
                    <a:pt x="440" y="344"/>
                  </a:lnTo>
                  <a:lnTo>
                    <a:pt x="464" y="356"/>
                  </a:lnTo>
                  <a:lnTo>
                    <a:pt x="494" y="356"/>
                  </a:lnTo>
                  <a:lnTo>
                    <a:pt x="502" y="378"/>
                  </a:lnTo>
                  <a:lnTo>
                    <a:pt x="464" y="384"/>
                  </a:lnTo>
                  <a:lnTo>
                    <a:pt x="440" y="378"/>
                  </a:lnTo>
                  <a:lnTo>
                    <a:pt x="426" y="378"/>
                  </a:lnTo>
                  <a:lnTo>
                    <a:pt x="410" y="374"/>
                  </a:lnTo>
                  <a:lnTo>
                    <a:pt x="386" y="374"/>
                  </a:lnTo>
                  <a:lnTo>
                    <a:pt x="364" y="384"/>
                  </a:lnTo>
                  <a:lnTo>
                    <a:pt x="350" y="384"/>
                  </a:lnTo>
                  <a:lnTo>
                    <a:pt x="358" y="396"/>
                  </a:lnTo>
                  <a:lnTo>
                    <a:pt x="364" y="408"/>
                  </a:lnTo>
                  <a:lnTo>
                    <a:pt x="380" y="420"/>
                  </a:lnTo>
                  <a:lnTo>
                    <a:pt x="418" y="420"/>
                  </a:lnTo>
                  <a:lnTo>
                    <a:pt x="448" y="412"/>
                  </a:lnTo>
                  <a:lnTo>
                    <a:pt x="434" y="424"/>
                  </a:lnTo>
                  <a:lnTo>
                    <a:pt x="418" y="430"/>
                  </a:lnTo>
                  <a:lnTo>
                    <a:pt x="440" y="430"/>
                  </a:lnTo>
                  <a:lnTo>
                    <a:pt x="440" y="442"/>
                  </a:lnTo>
                  <a:lnTo>
                    <a:pt x="434" y="460"/>
                  </a:lnTo>
                  <a:lnTo>
                    <a:pt x="418" y="448"/>
                  </a:lnTo>
                  <a:lnTo>
                    <a:pt x="418" y="466"/>
                  </a:lnTo>
                  <a:lnTo>
                    <a:pt x="426" y="466"/>
                  </a:lnTo>
                  <a:lnTo>
                    <a:pt x="440" y="476"/>
                  </a:lnTo>
                  <a:lnTo>
                    <a:pt x="448" y="488"/>
                  </a:lnTo>
                  <a:lnTo>
                    <a:pt x="472" y="488"/>
                  </a:lnTo>
                  <a:lnTo>
                    <a:pt x="478" y="504"/>
                  </a:lnTo>
                  <a:lnTo>
                    <a:pt x="486" y="528"/>
                  </a:lnTo>
                  <a:lnTo>
                    <a:pt x="508" y="534"/>
                  </a:lnTo>
                  <a:lnTo>
                    <a:pt x="524" y="546"/>
                  </a:lnTo>
                  <a:lnTo>
                    <a:pt x="532" y="568"/>
                  </a:lnTo>
                  <a:lnTo>
                    <a:pt x="554" y="584"/>
                  </a:lnTo>
                  <a:lnTo>
                    <a:pt x="586" y="580"/>
                  </a:lnTo>
                  <a:lnTo>
                    <a:pt x="622" y="562"/>
                  </a:lnTo>
                  <a:lnTo>
                    <a:pt x="646" y="552"/>
                  </a:lnTo>
                  <a:lnTo>
                    <a:pt x="668" y="540"/>
                  </a:lnTo>
                  <a:lnTo>
                    <a:pt x="692" y="522"/>
                  </a:lnTo>
                  <a:lnTo>
                    <a:pt x="698" y="504"/>
                  </a:lnTo>
                  <a:lnTo>
                    <a:pt x="668" y="500"/>
                  </a:lnTo>
                  <a:lnTo>
                    <a:pt x="662" y="488"/>
                  </a:lnTo>
                  <a:lnTo>
                    <a:pt x="646" y="500"/>
                  </a:lnTo>
                  <a:lnTo>
                    <a:pt x="614" y="504"/>
                  </a:lnTo>
                  <a:lnTo>
                    <a:pt x="614" y="516"/>
                  </a:lnTo>
                  <a:lnTo>
                    <a:pt x="608" y="500"/>
                  </a:lnTo>
                  <a:lnTo>
                    <a:pt x="592" y="488"/>
                  </a:lnTo>
                  <a:lnTo>
                    <a:pt x="570" y="482"/>
                  </a:lnTo>
                  <a:lnTo>
                    <a:pt x="562" y="470"/>
                  </a:lnTo>
                  <a:lnTo>
                    <a:pt x="562" y="454"/>
                  </a:lnTo>
                  <a:lnTo>
                    <a:pt x="586" y="454"/>
                  </a:lnTo>
                  <a:lnTo>
                    <a:pt x="622" y="476"/>
                  </a:lnTo>
                  <a:lnTo>
                    <a:pt x="646" y="476"/>
                  </a:lnTo>
                  <a:lnTo>
                    <a:pt x="654" y="482"/>
                  </a:lnTo>
                  <a:lnTo>
                    <a:pt x="668" y="482"/>
                  </a:lnTo>
                  <a:lnTo>
                    <a:pt x="698" y="488"/>
                  </a:lnTo>
                  <a:lnTo>
                    <a:pt x="722" y="488"/>
                  </a:lnTo>
                  <a:lnTo>
                    <a:pt x="760" y="482"/>
                  </a:lnTo>
                  <a:lnTo>
                    <a:pt x="768" y="482"/>
                  </a:lnTo>
                  <a:lnTo>
                    <a:pt x="776" y="500"/>
                  </a:lnTo>
                  <a:lnTo>
                    <a:pt x="798" y="494"/>
                  </a:lnTo>
                  <a:lnTo>
                    <a:pt x="782" y="504"/>
                  </a:lnTo>
                  <a:lnTo>
                    <a:pt x="798" y="516"/>
                  </a:lnTo>
                  <a:lnTo>
                    <a:pt x="820" y="510"/>
                  </a:lnTo>
                  <a:lnTo>
                    <a:pt x="828" y="534"/>
                  </a:lnTo>
                  <a:lnTo>
                    <a:pt x="844" y="556"/>
                  </a:lnTo>
                  <a:lnTo>
                    <a:pt x="858" y="590"/>
                  </a:lnTo>
                  <a:lnTo>
                    <a:pt x="874" y="608"/>
                  </a:lnTo>
                  <a:lnTo>
                    <a:pt x="890" y="596"/>
                  </a:lnTo>
                  <a:lnTo>
                    <a:pt x="904" y="596"/>
                  </a:lnTo>
                  <a:lnTo>
                    <a:pt x="904" y="584"/>
                  </a:lnTo>
                  <a:lnTo>
                    <a:pt x="920" y="574"/>
                  </a:lnTo>
                  <a:lnTo>
                    <a:pt x="920" y="552"/>
                  </a:lnTo>
                  <a:lnTo>
                    <a:pt x="942" y="534"/>
                  </a:lnTo>
                  <a:lnTo>
                    <a:pt x="980" y="516"/>
                  </a:lnTo>
                  <a:lnTo>
                    <a:pt x="1018" y="504"/>
                  </a:lnTo>
                  <a:lnTo>
                    <a:pt x="1042" y="528"/>
                  </a:lnTo>
                  <a:lnTo>
                    <a:pt x="1064" y="546"/>
                  </a:lnTo>
                  <a:lnTo>
                    <a:pt x="1086" y="540"/>
                  </a:lnTo>
                  <a:lnTo>
                    <a:pt x="1102" y="568"/>
                  </a:lnTo>
                  <a:lnTo>
                    <a:pt x="1102" y="584"/>
                  </a:lnTo>
                  <a:lnTo>
                    <a:pt x="1118" y="602"/>
                  </a:lnTo>
                  <a:lnTo>
                    <a:pt x="1110" y="584"/>
                  </a:lnTo>
                  <a:lnTo>
                    <a:pt x="1110" y="568"/>
                  </a:lnTo>
                  <a:lnTo>
                    <a:pt x="1124" y="556"/>
                  </a:lnTo>
                  <a:lnTo>
                    <a:pt x="1132" y="574"/>
                  </a:lnTo>
                  <a:lnTo>
                    <a:pt x="1156" y="580"/>
                  </a:lnTo>
                  <a:lnTo>
                    <a:pt x="1156" y="596"/>
                  </a:lnTo>
                  <a:lnTo>
                    <a:pt x="1178" y="590"/>
                  </a:lnTo>
                  <a:lnTo>
                    <a:pt x="1208" y="580"/>
                  </a:lnTo>
                  <a:lnTo>
                    <a:pt x="1202" y="562"/>
                  </a:lnTo>
                  <a:lnTo>
                    <a:pt x="1186" y="552"/>
                  </a:lnTo>
                  <a:lnTo>
                    <a:pt x="1170" y="534"/>
                  </a:lnTo>
                  <a:lnTo>
                    <a:pt x="1156" y="522"/>
                  </a:lnTo>
                  <a:lnTo>
                    <a:pt x="1170" y="510"/>
                  </a:lnTo>
                  <a:lnTo>
                    <a:pt x="1202" y="510"/>
                  </a:lnTo>
                  <a:lnTo>
                    <a:pt x="1208" y="516"/>
                  </a:lnTo>
                  <a:lnTo>
                    <a:pt x="1216" y="504"/>
                  </a:lnTo>
                  <a:lnTo>
                    <a:pt x="1238" y="500"/>
                  </a:lnTo>
                  <a:lnTo>
                    <a:pt x="1246" y="504"/>
                  </a:lnTo>
                  <a:lnTo>
                    <a:pt x="1262" y="494"/>
                  </a:lnTo>
                  <a:lnTo>
                    <a:pt x="1276" y="476"/>
                  </a:lnTo>
                  <a:lnTo>
                    <a:pt x="1308" y="454"/>
                  </a:lnTo>
                  <a:lnTo>
                    <a:pt x="1300" y="442"/>
                  </a:lnTo>
                  <a:lnTo>
                    <a:pt x="1292" y="430"/>
                  </a:lnTo>
                  <a:lnTo>
                    <a:pt x="1276" y="420"/>
                  </a:lnTo>
                  <a:lnTo>
                    <a:pt x="1262" y="408"/>
                  </a:lnTo>
                  <a:lnTo>
                    <a:pt x="1276" y="396"/>
                  </a:lnTo>
                  <a:lnTo>
                    <a:pt x="1246" y="396"/>
                  </a:lnTo>
                  <a:lnTo>
                    <a:pt x="1270" y="374"/>
                  </a:lnTo>
                  <a:lnTo>
                    <a:pt x="1276" y="378"/>
                  </a:lnTo>
                  <a:lnTo>
                    <a:pt x="1314" y="378"/>
                  </a:lnTo>
                  <a:lnTo>
                    <a:pt x="1322" y="390"/>
                  </a:lnTo>
                  <a:lnTo>
                    <a:pt x="1338" y="408"/>
                  </a:lnTo>
                  <a:lnTo>
                    <a:pt x="1346" y="430"/>
                  </a:lnTo>
                  <a:lnTo>
                    <a:pt x="1352" y="420"/>
                  </a:lnTo>
                  <a:lnTo>
                    <a:pt x="1376" y="408"/>
                  </a:lnTo>
                  <a:lnTo>
                    <a:pt x="1352" y="396"/>
                  </a:lnTo>
                  <a:lnTo>
                    <a:pt x="1346" y="378"/>
                  </a:lnTo>
                  <a:lnTo>
                    <a:pt x="1360" y="362"/>
                  </a:lnTo>
                  <a:lnTo>
                    <a:pt x="1390" y="350"/>
                  </a:lnTo>
                  <a:lnTo>
                    <a:pt x="1420" y="332"/>
                  </a:lnTo>
                  <a:lnTo>
                    <a:pt x="1428" y="310"/>
                  </a:lnTo>
                  <a:lnTo>
                    <a:pt x="1428" y="288"/>
                  </a:lnTo>
                  <a:lnTo>
                    <a:pt x="1414" y="270"/>
                  </a:lnTo>
                  <a:lnTo>
                    <a:pt x="1414" y="258"/>
                  </a:lnTo>
                  <a:lnTo>
                    <a:pt x="1398" y="248"/>
                  </a:lnTo>
                  <a:lnTo>
                    <a:pt x="1368" y="252"/>
                  </a:lnTo>
                  <a:lnTo>
                    <a:pt x="1368" y="248"/>
                  </a:lnTo>
                  <a:lnTo>
                    <a:pt x="1384" y="224"/>
                  </a:lnTo>
                  <a:lnTo>
                    <a:pt x="1398" y="212"/>
                  </a:lnTo>
                  <a:lnTo>
                    <a:pt x="1428" y="208"/>
                  </a:lnTo>
                  <a:lnTo>
                    <a:pt x="1474" y="208"/>
                  </a:lnTo>
                  <a:lnTo>
                    <a:pt x="1526" y="212"/>
                  </a:lnTo>
                  <a:lnTo>
                    <a:pt x="1542" y="208"/>
                  </a:lnTo>
                  <a:lnTo>
                    <a:pt x="1566" y="184"/>
                  </a:lnTo>
                  <a:lnTo>
                    <a:pt x="1596" y="172"/>
                  </a:lnTo>
                  <a:lnTo>
                    <a:pt x="1596" y="184"/>
                  </a:lnTo>
                  <a:lnTo>
                    <a:pt x="1610" y="190"/>
                  </a:lnTo>
                  <a:lnTo>
                    <a:pt x="1626" y="178"/>
                  </a:lnTo>
                  <a:lnTo>
                    <a:pt x="1648" y="172"/>
                  </a:lnTo>
                  <a:lnTo>
                    <a:pt x="1642" y="184"/>
                  </a:lnTo>
                  <a:lnTo>
                    <a:pt x="1618" y="202"/>
                  </a:lnTo>
                  <a:lnTo>
                    <a:pt x="1588" y="212"/>
                  </a:lnTo>
                  <a:lnTo>
                    <a:pt x="1588" y="230"/>
                  </a:lnTo>
                  <a:lnTo>
                    <a:pt x="1618" y="242"/>
                  </a:lnTo>
                  <a:lnTo>
                    <a:pt x="1618" y="270"/>
                  </a:lnTo>
                  <a:lnTo>
                    <a:pt x="1642" y="288"/>
                  </a:lnTo>
                  <a:lnTo>
                    <a:pt x="1642" y="270"/>
                  </a:lnTo>
                  <a:lnTo>
                    <a:pt x="1656" y="258"/>
                  </a:lnTo>
                  <a:lnTo>
                    <a:pt x="1672" y="242"/>
                  </a:lnTo>
                  <a:lnTo>
                    <a:pt x="1656" y="224"/>
                  </a:lnTo>
                  <a:lnTo>
                    <a:pt x="1656" y="208"/>
                  </a:lnTo>
                  <a:lnTo>
                    <a:pt x="1680" y="190"/>
                  </a:lnTo>
                  <a:lnTo>
                    <a:pt x="1688" y="202"/>
                  </a:lnTo>
                  <a:lnTo>
                    <a:pt x="1726" y="196"/>
                  </a:lnTo>
                  <a:lnTo>
                    <a:pt x="1740" y="184"/>
                  </a:lnTo>
                  <a:lnTo>
                    <a:pt x="1770" y="178"/>
                  </a:lnTo>
                  <a:lnTo>
                    <a:pt x="1770" y="166"/>
                  </a:lnTo>
                  <a:lnTo>
                    <a:pt x="1802" y="160"/>
                  </a:lnTo>
                  <a:lnTo>
                    <a:pt x="1786" y="156"/>
                  </a:lnTo>
                  <a:lnTo>
                    <a:pt x="1770" y="150"/>
                  </a:lnTo>
                  <a:lnTo>
                    <a:pt x="1748" y="144"/>
                  </a:lnTo>
                  <a:lnTo>
                    <a:pt x="1778" y="144"/>
                  </a:lnTo>
                  <a:lnTo>
                    <a:pt x="1786" y="126"/>
                  </a:lnTo>
                  <a:close/>
                </a:path>
              </a:pathLst>
            </a:custGeom>
            <a:gradFill rotWithShape="1">
              <a:gsLst>
                <a:gs pos="0">
                  <a:srgbClr val="DBDBDB"/>
                </a:gs>
                <a:gs pos="100000">
                  <a:srgbClr val="EAEAEA"/>
                </a:gs>
              </a:gsLst>
              <a:lin ang="5400000" scaled="1"/>
            </a:gradFill>
            <a:ln w="9525">
              <a:noFill/>
              <a:round/>
              <a:headEnd/>
              <a:tailEnd/>
            </a:ln>
          </p:spPr>
          <p:txBody>
            <a:bodyPr/>
            <a:lstStyle/>
            <a:p>
              <a:endParaRPr lang="zh-CN" altLang="en-US"/>
            </a:p>
          </p:txBody>
        </p:sp>
        <p:sp>
          <p:nvSpPr>
            <p:cNvPr id="146" name="Freeform 49"/>
            <p:cNvSpPr>
              <a:spLocks/>
            </p:cNvSpPr>
            <p:nvPr/>
          </p:nvSpPr>
          <p:spPr bwMode="auto">
            <a:xfrm>
              <a:off x="7558252" y="1882195"/>
              <a:ext cx="310095" cy="378430"/>
            </a:xfrm>
            <a:custGeom>
              <a:avLst/>
              <a:gdLst>
                <a:gd name="T0" fmla="*/ 2147483647 w 138"/>
                <a:gd name="T1" fmla="*/ 2147483647 h 106"/>
                <a:gd name="T2" fmla="*/ 2147483647 w 138"/>
                <a:gd name="T3" fmla="*/ 2147483647 h 106"/>
                <a:gd name="T4" fmla="*/ 2147483647 w 138"/>
                <a:gd name="T5" fmla="*/ 0 h 106"/>
                <a:gd name="T6" fmla="*/ 2147483647 w 138"/>
                <a:gd name="T7" fmla="*/ 0 h 106"/>
                <a:gd name="T8" fmla="*/ 2147483647 w 138"/>
                <a:gd name="T9" fmla="*/ 0 h 106"/>
                <a:gd name="T10" fmla="*/ 2147483647 w 138"/>
                <a:gd name="T11" fmla="*/ 0 h 106"/>
                <a:gd name="T12" fmla="*/ 2147483647 w 138"/>
                <a:gd name="T13" fmla="*/ 2147483647 h 106"/>
                <a:gd name="T14" fmla="*/ 2147483647 w 138"/>
                <a:gd name="T15" fmla="*/ 2147483647 h 106"/>
                <a:gd name="T16" fmla="*/ 2147483647 w 138"/>
                <a:gd name="T17" fmla="*/ 2147483647 h 106"/>
                <a:gd name="T18" fmla="*/ 2147483647 w 138"/>
                <a:gd name="T19" fmla="*/ 2147483647 h 106"/>
                <a:gd name="T20" fmla="*/ 2147483647 w 138"/>
                <a:gd name="T21" fmla="*/ 2147483647 h 106"/>
                <a:gd name="T22" fmla="*/ 2147483647 w 138"/>
                <a:gd name="T23" fmla="*/ 2147483647 h 106"/>
                <a:gd name="T24" fmla="*/ 2147483647 w 138"/>
                <a:gd name="T25" fmla="*/ 2147483647 h 106"/>
                <a:gd name="T26" fmla="*/ 2147483647 w 138"/>
                <a:gd name="T27" fmla="*/ 2147483647 h 106"/>
                <a:gd name="T28" fmla="*/ 2147483647 w 138"/>
                <a:gd name="T29" fmla="*/ 2147483647 h 106"/>
                <a:gd name="T30" fmla="*/ 0 w 138"/>
                <a:gd name="T31" fmla="*/ 2147483647 h 106"/>
                <a:gd name="T32" fmla="*/ 0 w 138"/>
                <a:gd name="T33" fmla="*/ 2147483647 h 106"/>
                <a:gd name="T34" fmla="*/ 0 w 138"/>
                <a:gd name="T35" fmla="*/ 2147483647 h 106"/>
                <a:gd name="T36" fmla="*/ 2147483647 w 138"/>
                <a:gd name="T37" fmla="*/ 2147483647 h 106"/>
                <a:gd name="T38" fmla="*/ 2147483647 w 138"/>
                <a:gd name="T39" fmla="*/ 2147483647 h 106"/>
                <a:gd name="T40" fmla="*/ 2147483647 w 138"/>
                <a:gd name="T41" fmla="*/ 2147483647 h 106"/>
                <a:gd name="T42" fmla="*/ 2147483647 w 138"/>
                <a:gd name="T43" fmla="*/ 2147483647 h 106"/>
                <a:gd name="T44" fmla="*/ 2147483647 w 138"/>
                <a:gd name="T45" fmla="*/ 2147483647 h 106"/>
                <a:gd name="T46" fmla="*/ 2147483647 w 138"/>
                <a:gd name="T47" fmla="*/ 2147483647 h 106"/>
                <a:gd name="T48" fmla="*/ 2147483647 w 138"/>
                <a:gd name="T49" fmla="*/ 2147483647 h 106"/>
                <a:gd name="T50" fmla="*/ 2147483647 w 138"/>
                <a:gd name="T51" fmla="*/ 2147483647 h 106"/>
                <a:gd name="T52" fmla="*/ 2147483647 w 138"/>
                <a:gd name="T53" fmla="*/ 2147483647 h 106"/>
                <a:gd name="T54" fmla="*/ 2147483647 w 138"/>
                <a:gd name="T55" fmla="*/ 2147483647 h 106"/>
                <a:gd name="T56" fmla="*/ 2147483647 w 138"/>
                <a:gd name="T57" fmla="*/ 2147483647 h 106"/>
                <a:gd name="T58" fmla="*/ 2147483647 w 138"/>
                <a:gd name="T59" fmla="*/ 2147483647 h 106"/>
                <a:gd name="T60" fmla="*/ 2147483647 w 138"/>
                <a:gd name="T61" fmla="*/ 2147483647 h 106"/>
                <a:gd name="T62" fmla="*/ 2147483647 w 138"/>
                <a:gd name="T63" fmla="*/ 2147483647 h 106"/>
                <a:gd name="T64" fmla="*/ 2147483647 w 138"/>
                <a:gd name="T65" fmla="*/ 2147483647 h 106"/>
                <a:gd name="T66" fmla="*/ 2147483647 w 138"/>
                <a:gd name="T67" fmla="*/ 2147483647 h 106"/>
                <a:gd name="T68" fmla="*/ 2147483647 w 138"/>
                <a:gd name="T69" fmla="*/ 2147483647 h 106"/>
                <a:gd name="T70" fmla="*/ 2147483647 w 138"/>
                <a:gd name="T71" fmla="*/ 2147483647 h 106"/>
                <a:gd name="T72" fmla="*/ 2147483647 w 138"/>
                <a:gd name="T73" fmla="*/ 2147483647 h 106"/>
                <a:gd name="T74" fmla="*/ 2147483647 w 138"/>
                <a:gd name="T75" fmla="*/ 2147483647 h 106"/>
                <a:gd name="T76" fmla="*/ 2147483647 w 138"/>
                <a:gd name="T77" fmla="*/ 2147483647 h 106"/>
                <a:gd name="T78" fmla="*/ 2147483647 w 138"/>
                <a:gd name="T79" fmla="*/ 2147483647 h 106"/>
                <a:gd name="T80" fmla="*/ 2147483647 w 138"/>
                <a:gd name="T81" fmla="*/ 2147483647 h 106"/>
                <a:gd name="T82" fmla="*/ 2147483647 w 138"/>
                <a:gd name="T83" fmla="*/ 2147483647 h 106"/>
                <a:gd name="T84" fmla="*/ 2147483647 w 138"/>
                <a:gd name="T85" fmla="*/ 2147483647 h 106"/>
                <a:gd name="T86" fmla="*/ 2147483647 w 138"/>
                <a:gd name="T87" fmla="*/ 2147483647 h 106"/>
                <a:gd name="T88" fmla="*/ 2147483647 w 138"/>
                <a:gd name="T89" fmla="*/ 2147483647 h 106"/>
                <a:gd name="T90" fmla="*/ 2147483647 w 138"/>
                <a:gd name="T91" fmla="*/ 2147483647 h 10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8"/>
                <a:gd name="T139" fmla="*/ 0 h 106"/>
                <a:gd name="T140" fmla="*/ 138 w 138"/>
                <a:gd name="T141" fmla="*/ 106 h 10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8" h="106">
                  <a:moveTo>
                    <a:pt x="84" y="6"/>
                  </a:moveTo>
                  <a:lnTo>
                    <a:pt x="84" y="6"/>
                  </a:lnTo>
                  <a:lnTo>
                    <a:pt x="54" y="0"/>
                  </a:lnTo>
                  <a:lnTo>
                    <a:pt x="38" y="0"/>
                  </a:lnTo>
                  <a:lnTo>
                    <a:pt x="24" y="0"/>
                  </a:lnTo>
                  <a:lnTo>
                    <a:pt x="18" y="2"/>
                  </a:lnTo>
                  <a:lnTo>
                    <a:pt x="16" y="6"/>
                  </a:lnTo>
                  <a:lnTo>
                    <a:pt x="14" y="10"/>
                  </a:lnTo>
                  <a:lnTo>
                    <a:pt x="12" y="18"/>
                  </a:lnTo>
                  <a:lnTo>
                    <a:pt x="8" y="34"/>
                  </a:lnTo>
                  <a:lnTo>
                    <a:pt x="6" y="50"/>
                  </a:lnTo>
                  <a:lnTo>
                    <a:pt x="2" y="84"/>
                  </a:lnTo>
                  <a:lnTo>
                    <a:pt x="0" y="94"/>
                  </a:lnTo>
                  <a:lnTo>
                    <a:pt x="0" y="102"/>
                  </a:lnTo>
                  <a:lnTo>
                    <a:pt x="16" y="102"/>
                  </a:lnTo>
                  <a:lnTo>
                    <a:pt x="32" y="100"/>
                  </a:lnTo>
                  <a:lnTo>
                    <a:pt x="46" y="104"/>
                  </a:lnTo>
                  <a:lnTo>
                    <a:pt x="60" y="106"/>
                  </a:lnTo>
                  <a:lnTo>
                    <a:pt x="68" y="106"/>
                  </a:lnTo>
                  <a:lnTo>
                    <a:pt x="78" y="106"/>
                  </a:lnTo>
                  <a:lnTo>
                    <a:pt x="82" y="104"/>
                  </a:lnTo>
                  <a:lnTo>
                    <a:pt x="82" y="102"/>
                  </a:lnTo>
                  <a:lnTo>
                    <a:pt x="82" y="100"/>
                  </a:lnTo>
                  <a:lnTo>
                    <a:pt x="84" y="98"/>
                  </a:lnTo>
                  <a:lnTo>
                    <a:pt x="104" y="80"/>
                  </a:lnTo>
                  <a:lnTo>
                    <a:pt x="124" y="62"/>
                  </a:lnTo>
                  <a:lnTo>
                    <a:pt x="134" y="50"/>
                  </a:lnTo>
                  <a:lnTo>
                    <a:pt x="138" y="44"/>
                  </a:lnTo>
                  <a:lnTo>
                    <a:pt x="138" y="40"/>
                  </a:lnTo>
                  <a:lnTo>
                    <a:pt x="138" y="34"/>
                  </a:lnTo>
                  <a:lnTo>
                    <a:pt x="136" y="28"/>
                  </a:lnTo>
                  <a:lnTo>
                    <a:pt x="132" y="24"/>
                  </a:lnTo>
                  <a:lnTo>
                    <a:pt x="126" y="20"/>
                  </a:lnTo>
                  <a:lnTo>
                    <a:pt x="112" y="14"/>
                  </a:lnTo>
                  <a:lnTo>
                    <a:pt x="100" y="12"/>
                  </a:lnTo>
                  <a:lnTo>
                    <a:pt x="84" y="6"/>
                  </a:lnTo>
                  <a:close/>
                </a:path>
              </a:pathLst>
            </a:custGeom>
            <a:gradFill rotWithShape="1">
              <a:gsLst>
                <a:gs pos="0">
                  <a:srgbClr val="DBDBDB"/>
                </a:gs>
                <a:gs pos="100000">
                  <a:srgbClr val="EAEAEA"/>
                </a:gs>
              </a:gsLst>
              <a:lin ang="5400000" scaled="1"/>
            </a:gradFill>
            <a:ln w="9525">
              <a:noFill/>
              <a:round/>
              <a:headEnd/>
              <a:tailEnd/>
            </a:ln>
          </p:spPr>
          <p:txBody>
            <a:bodyPr/>
            <a:lstStyle/>
            <a:p>
              <a:endParaRPr lang="zh-CN" altLang="en-US"/>
            </a:p>
          </p:txBody>
        </p:sp>
        <p:sp>
          <p:nvSpPr>
            <p:cNvPr id="147" name="Freeform 50"/>
            <p:cNvSpPr>
              <a:spLocks/>
            </p:cNvSpPr>
            <p:nvPr/>
          </p:nvSpPr>
          <p:spPr bwMode="auto">
            <a:xfrm>
              <a:off x="7940253" y="4823955"/>
              <a:ext cx="238188" cy="164224"/>
            </a:xfrm>
            <a:custGeom>
              <a:avLst/>
              <a:gdLst>
                <a:gd name="T0" fmla="*/ 2147483647 w 106"/>
                <a:gd name="T1" fmla="*/ 0 h 46"/>
                <a:gd name="T2" fmla="*/ 2147483647 w 106"/>
                <a:gd name="T3" fmla="*/ 2147483647 h 46"/>
                <a:gd name="T4" fmla="*/ 2147483647 w 106"/>
                <a:gd name="T5" fmla="*/ 2147483647 h 46"/>
                <a:gd name="T6" fmla="*/ 0 w 106"/>
                <a:gd name="T7" fmla="*/ 2147483647 h 46"/>
                <a:gd name="T8" fmla="*/ 2147483647 w 106"/>
                <a:gd name="T9" fmla="*/ 2147483647 h 46"/>
                <a:gd name="T10" fmla="*/ 2147483647 w 106"/>
                <a:gd name="T11" fmla="*/ 2147483647 h 46"/>
                <a:gd name="T12" fmla="*/ 2147483647 w 106"/>
                <a:gd name="T13" fmla="*/ 2147483647 h 46"/>
                <a:gd name="T14" fmla="*/ 2147483647 w 106"/>
                <a:gd name="T15" fmla="*/ 2147483647 h 46"/>
                <a:gd name="T16" fmla="*/ 2147483647 w 106"/>
                <a:gd name="T17" fmla="*/ 0 h 46"/>
                <a:gd name="T18" fmla="*/ 2147483647 w 106"/>
                <a:gd name="T19" fmla="*/ 0 h 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6"/>
                <a:gd name="T31" fmla="*/ 0 h 46"/>
                <a:gd name="T32" fmla="*/ 106 w 106"/>
                <a:gd name="T33" fmla="*/ 46 h 4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6" h="46">
                  <a:moveTo>
                    <a:pt x="82" y="0"/>
                  </a:moveTo>
                  <a:lnTo>
                    <a:pt x="60" y="18"/>
                  </a:lnTo>
                  <a:lnTo>
                    <a:pt x="30" y="30"/>
                  </a:lnTo>
                  <a:lnTo>
                    <a:pt x="0" y="40"/>
                  </a:lnTo>
                  <a:lnTo>
                    <a:pt x="30" y="46"/>
                  </a:lnTo>
                  <a:lnTo>
                    <a:pt x="60" y="34"/>
                  </a:lnTo>
                  <a:lnTo>
                    <a:pt x="82" y="18"/>
                  </a:lnTo>
                  <a:lnTo>
                    <a:pt x="106" y="12"/>
                  </a:lnTo>
                  <a:lnTo>
                    <a:pt x="92" y="0"/>
                  </a:lnTo>
                  <a:lnTo>
                    <a:pt x="82" y="0"/>
                  </a:lnTo>
                  <a:close/>
                </a:path>
              </a:pathLst>
            </a:custGeom>
            <a:gradFill rotWithShape="1">
              <a:gsLst>
                <a:gs pos="0">
                  <a:srgbClr val="DBDBDB"/>
                </a:gs>
                <a:gs pos="100000">
                  <a:srgbClr val="EAEAEA"/>
                </a:gs>
              </a:gsLst>
              <a:lin ang="5400000" scaled="1"/>
            </a:gradFill>
            <a:ln w="9525">
              <a:noFill/>
              <a:round/>
              <a:headEnd/>
              <a:tailEnd/>
            </a:ln>
          </p:spPr>
          <p:txBody>
            <a:bodyPr/>
            <a:lstStyle/>
            <a:p>
              <a:endParaRPr lang="zh-CN" altLang="en-US"/>
            </a:p>
          </p:txBody>
        </p:sp>
        <p:sp>
          <p:nvSpPr>
            <p:cNvPr id="148" name="Freeform 51"/>
            <p:cNvSpPr>
              <a:spLocks/>
            </p:cNvSpPr>
            <p:nvPr/>
          </p:nvSpPr>
          <p:spPr bwMode="auto">
            <a:xfrm>
              <a:off x="8196417" y="4681150"/>
              <a:ext cx="121341" cy="185644"/>
            </a:xfrm>
            <a:custGeom>
              <a:avLst/>
              <a:gdLst>
                <a:gd name="T0" fmla="*/ 2147483647 w 54"/>
                <a:gd name="T1" fmla="*/ 2147483647 h 52"/>
                <a:gd name="T2" fmla="*/ 2147483647 w 54"/>
                <a:gd name="T3" fmla="*/ 0 h 52"/>
                <a:gd name="T4" fmla="*/ 2147483647 w 54"/>
                <a:gd name="T5" fmla="*/ 2147483647 h 52"/>
                <a:gd name="T6" fmla="*/ 0 w 54"/>
                <a:gd name="T7" fmla="*/ 2147483647 h 52"/>
                <a:gd name="T8" fmla="*/ 2147483647 w 54"/>
                <a:gd name="T9" fmla="*/ 2147483647 h 52"/>
                <a:gd name="T10" fmla="*/ 2147483647 w 54"/>
                <a:gd name="T11" fmla="*/ 2147483647 h 52"/>
                <a:gd name="T12" fmla="*/ 2147483647 w 54"/>
                <a:gd name="T13" fmla="*/ 2147483647 h 52"/>
                <a:gd name="T14" fmla="*/ 2147483647 w 54"/>
                <a:gd name="T15" fmla="*/ 2147483647 h 52"/>
                <a:gd name="T16" fmla="*/ 2147483647 w 54"/>
                <a:gd name="T17" fmla="*/ 2147483647 h 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
                <a:gd name="T28" fmla="*/ 0 h 52"/>
                <a:gd name="T29" fmla="*/ 54 w 54"/>
                <a:gd name="T30" fmla="*/ 52 h 5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 h="52">
                  <a:moveTo>
                    <a:pt x="14" y="12"/>
                  </a:moveTo>
                  <a:lnTo>
                    <a:pt x="6" y="0"/>
                  </a:lnTo>
                  <a:lnTo>
                    <a:pt x="6" y="34"/>
                  </a:lnTo>
                  <a:lnTo>
                    <a:pt x="0" y="52"/>
                  </a:lnTo>
                  <a:lnTo>
                    <a:pt x="6" y="46"/>
                  </a:lnTo>
                  <a:lnTo>
                    <a:pt x="30" y="28"/>
                  </a:lnTo>
                  <a:lnTo>
                    <a:pt x="44" y="24"/>
                  </a:lnTo>
                  <a:lnTo>
                    <a:pt x="54" y="12"/>
                  </a:lnTo>
                  <a:lnTo>
                    <a:pt x="14" y="12"/>
                  </a:lnTo>
                  <a:close/>
                </a:path>
              </a:pathLst>
            </a:custGeom>
            <a:gradFill rotWithShape="1">
              <a:gsLst>
                <a:gs pos="0">
                  <a:srgbClr val="DBDBDB"/>
                </a:gs>
                <a:gs pos="100000">
                  <a:srgbClr val="EAEAEA"/>
                </a:gs>
              </a:gsLst>
              <a:lin ang="5400000" scaled="1"/>
            </a:gradFill>
            <a:ln w="9525">
              <a:noFill/>
              <a:round/>
              <a:headEnd/>
              <a:tailEnd/>
            </a:ln>
          </p:spPr>
          <p:txBody>
            <a:bodyPr/>
            <a:lstStyle/>
            <a:p>
              <a:endParaRPr lang="zh-CN" altLang="en-US"/>
            </a:p>
          </p:txBody>
        </p:sp>
        <p:sp>
          <p:nvSpPr>
            <p:cNvPr id="149" name="Freeform 52"/>
            <p:cNvSpPr>
              <a:spLocks/>
            </p:cNvSpPr>
            <p:nvPr/>
          </p:nvSpPr>
          <p:spPr bwMode="auto">
            <a:xfrm>
              <a:off x="6794253" y="3617262"/>
              <a:ext cx="238188" cy="264187"/>
            </a:xfrm>
            <a:custGeom>
              <a:avLst/>
              <a:gdLst>
                <a:gd name="T0" fmla="*/ 2147483647 w 106"/>
                <a:gd name="T1" fmla="*/ 2147483647 h 74"/>
                <a:gd name="T2" fmla="*/ 2147483647 w 106"/>
                <a:gd name="T3" fmla="*/ 2147483647 h 74"/>
                <a:gd name="T4" fmla="*/ 2147483647 w 106"/>
                <a:gd name="T5" fmla="*/ 2147483647 h 74"/>
                <a:gd name="T6" fmla="*/ 2147483647 w 106"/>
                <a:gd name="T7" fmla="*/ 2147483647 h 74"/>
                <a:gd name="T8" fmla="*/ 2147483647 w 106"/>
                <a:gd name="T9" fmla="*/ 2147483647 h 74"/>
                <a:gd name="T10" fmla="*/ 2147483647 w 106"/>
                <a:gd name="T11" fmla="*/ 0 h 74"/>
                <a:gd name="T12" fmla="*/ 2147483647 w 106"/>
                <a:gd name="T13" fmla="*/ 2147483647 h 74"/>
                <a:gd name="T14" fmla="*/ 2147483647 w 106"/>
                <a:gd name="T15" fmla="*/ 2147483647 h 74"/>
                <a:gd name="T16" fmla="*/ 2147483647 w 106"/>
                <a:gd name="T17" fmla="*/ 2147483647 h 74"/>
                <a:gd name="T18" fmla="*/ 0 w 106"/>
                <a:gd name="T19" fmla="*/ 2147483647 h 74"/>
                <a:gd name="T20" fmla="*/ 2147483647 w 106"/>
                <a:gd name="T21" fmla="*/ 2147483647 h 74"/>
                <a:gd name="T22" fmla="*/ 2147483647 w 106"/>
                <a:gd name="T23" fmla="*/ 2147483647 h 74"/>
                <a:gd name="T24" fmla="*/ 2147483647 w 106"/>
                <a:gd name="T25" fmla="*/ 2147483647 h 74"/>
                <a:gd name="T26" fmla="*/ 2147483647 w 106"/>
                <a:gd name="T27" fmla="*/ 2147483647 h 74"/>
                <a:gd name="T28" fmla="*/ 2147483647 w 106"/>
                <a:gd name="T29" fmla="*/ 2147483647 h 74"/>
                <a:gd name="T30" fmla="*/ 2147483647 w 106"/>
                <a:gd name="T31" fmla="*/ 2147483647 h 7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6"/>
                <a:gd name="T49" fmla="*/ 0 h 74"/>
                <a:gd name="T50" fmla="*/ 106 w 106"/>
                <a:gd name="T51" fmla="*/ 74 h 7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6" h="74">
                  <a:moveTo>
                    <a:pt x="98" y="52"/>
                  </a:moveTo>
                  <a:lnTo>
                    <a:pt x="106" y="40"/>
                  </a:lnTo>
                  <a:lnTo>
                    <a:pt x="106" y="18"/>
                  </a:lnTo>
                  <a:lnTo>
                    <a:pt x="98" y="6"/>
                  </a:lnTo>
                  <a:lnTo>
                    <a:pt x="82" y="12"/>
                  </a:lnTo>
                  <a:lnTo>
                    <a:pt x="82" y="0"/>
                  </a:lnTo>
                  <a:lnTo>
                    <a:pt x="60" y="18"/>
                  </a:lnTo>
                  <a:lnTo>
                    <a:pt x="30" y="34"/>
                  </a:lnTo>
                  <a:lnTo>
                    <a:pt x="22" y="40"/>
                  </a:lnTo>
                  <a:lnTo>
                    <a:pt x="0" y="46"/>
                  </a:lnTo>
                  <a:lnTo>
                    <a:pt x="14" y="52"/>
                  </a:lnTo>
                  <a:lnTo>
                    <a:pt x="36" y="58"/>
                  </a:lnTo>
                  <a:lnTo>
                    <a:pt x="30" y="74"/>
                  </a:lnTo>
                  <a:lnTo>
                    <a:pt x="74" y="74"/>
                  </a:lnTo>
                  <a:lnTo>
                    <a:pt x="82" y="70"/>
                  </a:lnTo>
                  <a:lnTo>
                    <a:pt x="98" y="52"/>
                  </a:lnTo>
                  <a:close/>
                </a:path>
              </a:pathLst>
            </a:custGeom>
            <a:gradFill rotWithShape="1">
              <a:gsLst>
                <a:gs pos="0">
                  <a:srgbClr val="DBDBDB"/>
                </a:gs>
                <a:gs pos="100000">
                  <a:srgbClr val="EAEAEA"/>
                </a:gs>
              </a:gsLst>
              <a:lin ang="5400000" scaled="1"/>
            </a:gradFill>
            <a:ln w="9525">
              <a:noFill/>
              <a:round/>
              <a:headEnd/>
              <a:tailEnd/>
            </a:ln>
          </p:spPr>
          <p:txBody>
            <a:bodyPr/>
            <a:lstStyle/>
            <a:p>
              <a:endParaRPr lang="zh-CN" altLang="en-US"/>
            </a:p>
          </p:txBody>
        </p:sp>
        <p:sp>
          <p:nvSpPr>
            <p:cNvPr id="150" name="Freeform 53"/>
            <p:cNvSpPr>
              <a:spLocks/>
            </p:cNvSpPr>
            <p:nvPr/>
          </p:nvSpPr>
          <p:spPr bwMode="auto">
            <a:xfrm>
              <a:off x="6929076" y="3881449"/>
              <a:ext cx="31459" cy="64262"/>
            </a:xfrm>
            <a:custGeom>
              <a:avLst/>
              <a:gdLst>
                <a:gd name="T0" fmla="*/ 2147483647 w 14"/>
                <a:gd name="T1" fmla="*/ 2147483647 h 18"/>
                <a:gd name="T2" fmla="*/ 2147483647 w 14"/>
                <a:gd name="T3" fmla="*/ 2147483647 h 18"/>
                <a:gd name="T4" fmla="*/ 2147483647 w 14"/>
                <a:gd name="T5" fmla="*/ 0 h 18"/>
                <a:gd name="T6" fmla="*/ 0 w 14"/>
                <a:gd name="T7" fmla="*/ 2147483647 h 18"/>
                <a:gd name="T8" fmla="*/ 2147483647 w 14"/>
                <a:gd name="T9" fmla="*/ 2147483647 h 18"/>
                <a:gd name="T10" fmla="*/ 0 60000 65536"/>
                <a:gd name="T11" fmla="*/ 0 60000 65536"/>
                <a:gd name="T12" fmla="*/ 0 60000 65536"/>
                <a:gd name="T13" fmla="*/ 0 60000 65536"/>
                <a:gd name="T14" fmla="*/ 0 60000 65536"/>
                <a:gd name="T15" fmla="*/ 0 w 14"/>
                <a:gd name="T16" fmla="*/ 0 h 18"/>
                <a:gd name="T17" fmla="*/ 14 w 14"/>
                <a:gd name="T18" fmla="*/ 18 h 18"/>
              </a:gdLst>
              <a:ahLst/>
              <a:cxnLst>
                <a:cxn ang="T10">
                  <a:pos x="T0" y="T1"/>
                </a:cxn>
                <a:cxn ang="T11">
                  <a:pos x="T2" y="T3"/>
                </a:cxn>
                <a:cxn ang="T12">
                  <a:pos x="T4" y="T5"/>
                </a:cxn>
                <a:cxn ang="T13">
                  <a:pos x="T6" y="T7"/>
                </a:cxn>
                <a:cxn ang="T14">
                  <a:pos x="T8" y="T9"/>
                </a:cxn>
              </a:cxnLst>
              <a:rect l="T15" t="T16" r="T17" b="T18"/>
              <a:pathLst>
                <a:path w="14" h="18">
                  <a:moveTo>
                    <a:pt x="8" y="18"/>
                  </a:moveTo>
                  <a:lnTo>
                    <a:pt x="8" y="12"/>
                  </a:lnTo>
                  <a:lnTo>
                    <a:pt x="14" y="0"/>
                  </a:lnTo>
                  <a:lnTo>
                    <a:pt x="0" y="12"/>
                  </a:lnTo>
                  <a:lnTo>
                    <a:pt x="8" y="18"/>
                  </a:lnTo>
                  <a:close/>
                </a:path>
              </a:pathLst>
            </a:custGeom>
            <a:gradFill rotWithShape="1">
              <a:gsLst>
                <a:gs pos="0">
                  <a:srgbClr val="DBDBDB"/>
                </a:gs>
                <a:gs pos="100000">
                  <a:srgbClr val="EAEAEA"/>
                </a:gs>
              </a:gsLst>
              <a:lin ang="5400000" scaled="1"/>
            </a:gradFill>
            <a:ln w="9525">
              <a:noFill/>
              <a:round/>
              <a:headEnd/>
              <a:tailEnd/>
            </a:ln>
          </p:spPr>
          <p:txBody>
            <a:bodyPr/>
            <a:lstStyle/>
            <a:p>
              <a:endParaRPr lang="zh-CN" altLang="en-US"/>
            </a:p>
          </p:txBody>
        </p:sp>
        <p:sp>
          <p:nvSpPr>
            <p:cNvPr id="151" name="Freeform 54"/>
            <p:cNvSpPr>
              <a:spLocks/>
            </p:cNvSpPr>
            <p:nvPr/>
          </p:nvSpPr>
          <p:spPr bwMode="auto">
            <a:xfrm>
              <a:off x="3396699" y="2267765"/>
              <a:ext cx="13482" cy="21421"/>
            </a:xfrm>
            <a:custGeom>
              <a:avLst/>
              <a:gdLst>
                <a:gd name="T0" fmla="*/ 2147483647 w 6"/>
                <a:gd name="T1" fmla="*/ 0 h 6"/>
                <a:gd name="T2" fmla="*/ 0 w 6"/>
                <a:gd name="T3" fmla="*/ 2147483647 h 6"/>
                <a:gd name="T4" fmla="*/ 2147483647 w 6"/>
                <a:gd name="T5" fmla="*/ 2147483647 h 6"/>
                <a:gd name="T6" fmla="*/ 2147483647 w 6"/>
                <a:gd name="T7" fmla="*/ 0 h 6"/>
                <a:gd name="T8" fmla="*/ 0 60000 65536"/>
                <a:gd name="T9" fmla="*/ 0 60000 65536"/>
                <a:gd name="T10" fmla="*/ 0 60000 65536"/>
                <a:gd name="T11" fmla="*/ 0 60000 65536"/>
                <a:gd name="T12" fmla="*/ 0 w 6"/>
                <a:gd name="T13" fmla="*/ 0 h 6"/>
                <a:gd name="T14" fmla="*/ 6 w 6"/>
                <a:gd name="T15" fmla="*/ 6 h 6"/>
              </a:gdLst>
              <a:ahLst/>
              <a:cxnLst>
                <a:cxn ang="T8">
                  <a:pos x="T0" y="T1"/>
                </a:cxn>
                <a:cxn ang="T9">
                  <a:pos x="T2" y="T3"/>
                </a:cxn>
                <a:cxn ang="T10">
                  <a:pos x="T4" y="T5"/>
                </a:cxn>
                <a:cxn ang="T11">
                  <a:pos x="T6" y="T7"/>
                </a:cxn>
              </a:cxnLst>
              <a:rect l="T12" t="T13" r="T14" b="T15"/>
              <a:pathLst>
                <a:path w="6" h="6">
                  <a:moveTo>
                    <a:pt x="6" y="0"/>
                  </a:moveTo>
                  <a:lnTo>
                    <a:pt x="0" y="4"/>
                  </a:lnTo>
                  <a:lnTo>
                    <a:pt x="6" y="6"/>
                  </a:lnTo>
                  <a:lnTo>
                    <a:pt x="6" y="0"/>
                  </a:lnTo>
                  <a:close/>
                </a:path>
              </a:pathLst>
            </a:custGeom>
            <a:gradFill rotWithShape="1">
              <a:gsLst>
                <a:gs pos="0">
                  <a:srgbClr val="DBDBDB"/>
                </a:gs>
                <a:gs pos="100000">
                  <a:srgbClr val="EAEAEA"/>
                </a:gs>
              </a:gsLst>
              <a:lin ang="5400000" scaled="1"/>
            </a:gradFill>
            <a:ln w="9525">
              <a:noFill/>
              <a:round/>
              <a:headEnd/>
              <a:tailEnd/>
            </a:ln>
          </p:spPr>
          <p:txBody>
            <a:bodyPr/>
            <a:lstStyle/>
            <a:p>
              <a:endParaRPr lang="zh-CN" altLang="en-US"/>
            </a:p>
          </p:txBody>
        </p:sp>
        <p:sp>
          <p:nvSpPr>
            <p:cNvPr id="152" name="Freeform 55"/>
            <p:cNvSpPr>
              <a:spLocks/>
            </p:cNvSpPr>
            <p:nvPr/>
          </p:nvSpPr>
          <p:spPr bwMode="auto">
            <a:xfrm>
              <a:off x="3050650" y="2610494"/>
              <a:ext cx="152800" cy="85683"/>
            </a:xfrm>
            <a:custGeom>
              <a:avLst/>
              <a:gdLst>
                <a:gd name="T0" fmla="*/ 2147483647 w 68"/>
                <a:gd name="T1" fmla="*/ 2147483647 h 24"/>
                <a:gd name="T2" fmla="*/ 2147483647 w 68"/>
                <a:gd name="T3" fmla="*/ 2147483647 h 24"/>
                <a:gd name="T4" fmla="*/ 2147483647 w 68"/>
                <a:gd name="T5" fmla="*/ 0 h 24"/>
                <a:gd name="T6" fmla="*/ 2147483647 w 68"/>
                <a:gd name="T7" fmla="*/ 0 h 24"/>
                <a:gd name="T8" fmla="*/ 2147483647 w 68"/>
                <a:gd name="T9" fmla="*/ 2147483647 h 24"/>
                <a:gd name="T10" fmla="*/ 0 w 68"/>
                <a:gd name="T11" fmla="*/ 2147483647 h 24"/>
                <a:gd name="T12" fmla="*/ 0 w 68"/>
                <a:gd name="T13" fmla="*/ 2147483647 h 24"/>
                <a:gd name="T14" fmla="*/ 2147483647 w 68"/>
                <a:gd name="T15" fmla="*/ 2147483647 h 24"/>
                <a:gd name="T16" fmla="*/ 2147483647 w 68"/>
                <a:gd name="T17" fmla="*/ 2147483647 h 24"/>
                <a:gd name="T18" fmla="*/ 2147483647 w 68"/>
                <a:gd name="T19" fmla="*/ 2147483647 h 24"/>
                <a:gd name="T20" fmla="*/ 2147483647 w 68"/>
                <a:gd name="T21" fmla="*/ 2147483647 h 24"/>
                <a:gd name="T22" fmla="*/ 2147483647 w 68"/>
                <a:gd name="T23" fmla="*/ 2147483647 h 24"/>
                <a:gd name="T24" fmla="*/ 2147483647 w 68"/>
                <a:gd name="T25" fmla="*/ 2147483647 h 24"/>
                <a:gd name="T26" fmla="*/ 2147483647 w 68"/>
                <a:gd name="T27" fmla="*/ 2147483647 h 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24"/>
                <a:gd name="T44" fmla="*/ 68 w 68"/>
                <a:gd name="T45" fmla="*/ 24 h 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24">
                  <a:moveTo>
                    <a:pt x="38" y="8"/>
                  </a:moveTo>
                  <a:lnTo>
                    <a:pt x="38" y="6"/>
                  </a:lnTo>
                  <a:lnTo>
                    <a:pt x="38" y="0"/>
                  </a:lnTo>
                  <a:lnTo>
                    <a:pt x="24" y="0"/>
                  </a:lnTo>
                  <a:lnTo>
                    <a:pt x="8" y="8"/>
                  </a:lnTo>
                  <a:lnTo>
                    <a:pt x="0" y="12"/>
                  </a:lnTo>
                  <a:lnTo>
                    <a:pt x="0" y="24"/>
                  </a:lnTo>
                  <a:lnTo>
                    <a:pt x="22" y="18"/>
                  </a:lnTo>
                  <a:lnTo>
                    <a:pt x="38" y="24"/>
                  </a:lnTo>
                  <a:lnTo>
                    <a:pt x="54" y="24"/>
                  </a:lnTo>
                  <a:lnTo>
                    <a:pt x="68" y="18"/>
                  </a:lnTo>
                  <a:lnTo>
                    <a:pt x="44" y="12"/>
                  </a:lnTo>
                  <a:lnTo>
                    <a:pt x="54" y="2"/>
                  </a:lnTo>
                  <a:lnTo>
                    <a:pt x="38" y="8"/>
                  </a:lnTo>
                  <a:close/>
                </a:path>
              </a:pathLst>
            </a:custGeom>
            <a:gradFill rotWithShape="1">
              <a:gsLst>
                <a:gs pos="0">
                  <a:srgbClr val="DBDBDB"/>
                </a:gs>
                <a:gs pos="100000">
                  <a:srgbClr val="EAEAEA"/>
                </a:gs>
              </a:gsLst>
              <a:lin ang="5400000" scaled="1"/>
            </a:gradFill>
            <a:ln w="9525">
              <a:noFill/>
              <a:round/>
              <a:headEnd/>
              <a:tailEnd/>
            </a:ln>
          </p:spPr>
          <p:txBody>
            <a:bodyPr/>
            <a:lstStyle/>
            <a:p>
              <a:endParaRPr lang="zh-CN" altLang="en-US"/>
            </a:p>
          </p:txBody>
        </p:sp>
        <p:sp>
          <p:nvSpPr>
            <p:cNvPr id="153" name="Freeform 56"/>
            <p:cNvSpPr>
              <a:spLocks/>
            </p:cNvSpPr>
            <p:nvPr/>
          </p:nvSpPr>
          <p:spPr bwMode="auto">
            <a:xfrm>
              <a:off x="2915827" y="1368101"/>
              <a:ext cx="1141507" cy="913945"/>
            </a:xfrm>
            <a:custGeom>
              <a:avLst/>
              <a:gdLst>
                <a:gd name="T0" fmla="*/ 2147483647 w 508"/>
                <a:gd name="T1" fmla="*/ 2147483647 h 256"/>
                <a:gd name="T2" fmla="*/ 2147483647 w 508"/>
                <a:gd name="T3" fmla="*/ 2147483647 h 256"/>
                <a:gd name="T4" fmla="*/ 2147483647 w 508"/>
                <a:gd name="T5" fmla="*/ 2147483647 h 256"/>
                <a:gd name="T6" fmla="*/ 2147483647 w 508"/>
                <a:gd name="T7" fmla="*/ 2147483647 h 256"/>
                <a:gd name="T8" fmla="*/ 2147483647 w 508"/>
                <a:gd name="T9" fmla="*/ 2147483647 h 256"/>
                <a:gd name="T10" fmla="*/ 2147483647 w 508"/>
                <a:gd name="T11" fmla="*/ 2147483647 h 256"/>
                <a:gd name="T12" fmla="*/ 2147483647 w 508"/>
                <a:gd name="T13" fmla="*/ 2147483647 h 256"/>
                <a:gd name="T14" fmla="*/ 2147483647 w 508"/>
                <a:gd name="T15" fmla="*/ 2147483647 h 256"/>
                <a:gd name="T16" fmla="*/ 2147483647 w 508"/>
                <a:gd name="T17" fmla="*/ 2147483647 h 256"/>
                <a:gd name="T18" fmla="*/ 2147483647 w 508"/>
                <a:gd name="T19" fmla="*/ 2147483647 h 256"/>
                <a:gd name="T20" fmla="*/ 2147483647 w 508"/>
                <a:gd name="T21" fmla="*/ 2147483647 h 256"/>
                <a:gd name="T22" fmla="*/ 2147483647 w 508"/>
                <a:gd name="T23" fmla="*/ 2147483647 h 256"/>
                <a:gd name="T24" fmla="*/ 2147483647 w 508"/>
                <a:gd name="T25" fmla="*/ 2147483647 h 256"/>
                <a:gd name="T26" fmla="*/ 2147483647 w 508"/>
                <a:gd name="T27" fmla="*/ 2147483647 h 256"/>
                <a:gd name="T28" fmla="*/ 2147483647 w 508"/>
                <a:gd name="T29" fmla="*/ 0 h 256"/>
                <a:gd name="T30" fmla="*/ 2147483647 w 508"/>
                <a:gd name="T31" fmla="*/ 2147483647 h 256"/>
                <a:gd name="T32" fmla="*/ 2147483647 w 508"/>
                <a:gd name="T33" fmla="*/ 0 h 256"/>
                <a:gd name="T34" fmla="*/ 2147483647 w 508"/>
                <a:gd name="T35" fmla="*/ 2147483647 h 256"/>
                <a:gd name="T36" fmla="*/ 2147483647 w 508"/>
                <a:gd name="T37" fmla="*/ 2147483647 h 256"/>
                <a:gd name="T38" fmla="*/ 2147483647 w 508"/>
                <a:gd name="T39" fmla="*/ 2147483647 h 256"/>
                <a:gd name="T40" fmla="*/ 2147483647 w 508"/>
                <a:gd name="T41" fmla="*/ 2147483647 h 256"/>
                <a:gd name="T42" fmla="*/ 2147483647 w 508"/>
                <a:gd name="T43" fmla="*/ 2147483647 h 256"/>
                <a:gd name="T44" fmla="*/ 2147483647 w 508"/>
                <a:gd name="T45" fmla="*/ 2147483647 h 256"/>
                <a:gd name="T46" fmla="*/ 0 w 508"/>
                <a:gd name="T47" fmla="*/ 2147483647 h 256"/>
                <a:gd name="T48" fmla="*/ 2147483647 w 508"/>
                <a:gd name="T49" fmla="*/ 2147483647 h 256"/>
                <a:gd name="T50" fmla="*/ 2147483647 w 508"/>
                <a:gd name="T51" fmla="*/ 2147483647 h 256"/>
                <a:gd name="T52" fmla="*/ 2147483647 w 508"/>
                <a:gd name="T53" fmla="*/ 2147483647 h 256"/>
                <a:gd name="T54" fmla="*/ 2147483647 w 508"/>
                <a:gd name="T55" fmla="*/ 2147483647 h 256"/>
                <a:gd name="T56" fmla="*/ 2147483647 w 508"/>
                <a:gd name="T57" fmla="*/ 2147483647 h 256"/>
                <a:gd name="T58" fmla="*/ 2147483647 w 508"/>
                <a:gd name="T59" fmla="*/ 2147483647 h 256"/>
                <a:gd name="T60" fmla="*/ 2147483647 w 508"/>
                <a:gd name="T61" fmla="*/ 2147483647 h 256"/>
                <a:gd name="T62" fmla="*/ 2147483647 w 508"/>
                <a:gd name="T63" fmla="*/ 2147483647 h 256"/>
                <a:gd name="T64" fmla="*/ 2147483647 w 508"/>
                <a:gd name="T65" fmla="*/ 2147483647 h 256"/>
                <a:gd name="T66" fmla="*/ 2147483647 w 508"/>
                <a:gd name="T67" fmla="*/ 2147483647 h 256"/>
                <a:gd name="T68" fmla="*/ 2147483647 w 508"/>
                <a:gd name="T69" fmla="*/ 2147483647 h 256"/>
                <a:gd name="T70" fmla="*/ 2147483647 w 508"/>
                <a:gd name="T71" fmla="*/ 2147483647 h 256"/>
                <a:gd name="T72" fmla="*/ 2147483647 w 508"/>
                <a:gd name="T73" fmla="*/ 2147483647 h 256"/>
                <a:gd name="T74" fmla="*/ 2147483647 w 508"/>
                <a:gd name="T75" fmla="*/ 2147483647 h 256"/>
                <a:gd name="T76" fmla="*/ 2147483647 w 508"/>
                <a:gd name="T77" fmla="*/ 2147483647 h 256"/>
                <a:gd name="T78" fmla="*/ 2147483647 w 508"/>
                <a:gd name="T79" fmla="*/ 2147483647 h 256"/>
                <a:gd name="T80" fmla="*/ 2147483647 w 508"/>
                <a:gd name="T81" fmla="*/ 2147483647 h 2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08"/>
                <a:gd name="T124" fmla="*/ 0 h 256"/>
                <a:gd name="T125" fmla="*/ 508 w 508"/>
                <a:gd name="T126" fmla="*/ 256 h 2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08" h="256">
                  <a:moveTo>
                    <a:pt x="388" y="150"/>
                  </a:moveTo>
                  <a:lnTo>
                    <a:pt x="410" y="154"/>
                  </a:lnTo>
                  <a:lnTo>
                    <a:pt x="424" y="154"/>
                  </a:lnTo>
                  <a:lnTo>
                    <a:pt x="418" y="150"/>
                  </a:lnTo>
                  <a:lnTo>
                    <a:pt x="402" y="138"/>
                  </a:lnTo>
                  <a:lnTo>
                    <a:pt x="388" y="132"/>
                  </a:lnTo>
                  <a:lnTo>
                    <a:pt x="410" y="132"/>
                  </a:lnTo>
                  <a:lnTo>
                    <a:pt x="410" y="120"/>
                  </a:lnTo>
                  <a:lnTo>
                    <a:pt x="424" y="120"/>
                  </a:lnTo>
                  <a:lnTo>
                    <a:pt x="448" y="108"/>
                  </a:lnTo>
                  <a:lnTo>
                    <a:pt x="424" y="98"/>
                  </a:lnTo>
                  <a:lnTo>
                    <a:pt x="448" y="104"/>
                  </a:lnTo>
                  <a:lnTo>
                    <a:pt x="432" y="92"/>
                  </a:lnTo>
                  <a:lnTo>
                    <a:pt x="432" y="86"/>
                  </a:lnTo>
                  <a:lnTo>
                    <a:pt x="462" y="80"/>
                  </a:lnTo>
                  <a:lnTo>
                    <a:pt x="448" y="80"/>
                  </a:lnTo>
                  <a:lnTo>
                    <a:pt x="432" y="74"/>
                  </a:lnTo>
                  <a:lnTo>
                    <a:pt x="440" y="58"/>
                  </a:lnTo>
                  <a:lnTo>
                    <a:pt x="462" y="40"/>
                  </a:lnTo>
                  <a:lnTo>
                    <a:pt x="486" y="34"/>
                  </a:lnTo>
                  <a:lnTo>
                    <a:pt x="508" y="22"/>
                  </a:lnTo>
                  <a:lnTo>
                    <a:pt x="448" y="22"/>
                  </a:lnTo>
                  <a:lnTo>
                    <a:pt x="424" y="34"/>
                  </a:lnTo>
                  <a:lnTo>
                    <a:pt x="402" y="34"/>
                  </a:lnTo>
                  <a:lnTo>
                    <a:pt x="424" y="22"/>
                  </a:lnTo>
                  <a:lnTo>
                    <a:pt x="394" y="28"/>
                  </a:lnTo>
                  <a:lnTo>
                    <a:pt x="424" y="12"/>
                  </a:lnTo>
                  <a:lnTo>
                    <a:pt x="410" y="12"/>
                  </a:lnTo>
                  <a:lnTo>
                    <a:pt x="388" y="6"/>
                  </a:lnTo>
                  <a:lnTo>
                    <a:pt x="364" y="0"/>
                  </a:lnTo>
                  <a:lnTo>
                    <a:pt x="296" y="0"/>
                  </a:lnTo>
                  <a:lnTo>
                    <a:pt x="272" y="6"/>
                  </a:lnTo>
                  <a:lnTo>
                    <a:pt x="258" y="6"/>
                  </a:lnTo>
                  <a:lnTo>
                    <a:pt x="242" y="0"/>
                  </a:lnTo>
                  <a:lnTo>
                    <a:pt x="212" y="12"/>
                  </a:lnTo>
                  <a:lnTo>
                    <a:pt x="226" y="22"/>
                  </a:lnTo>
                  <a:lnTo>
                    <a:pt x="212" y="22"/>
                  </a:lnTo>
                  <a:lnTo>
                    <a:pt x="196" y="16"/>
                  </a:lnTo>
                  <a:lnTo>
                    <a:pt x="174" y="22"/>
                  </a:lnTo>
                  <a:lnTo>
                    <a:pt x="150" y="16"/>
                  </a:lnTo>
                  <a:lnTo>
                    <a:pt x="120" y="22"/>
                  </a:lnTo>
                  <a:lnTo>
                    <a:pt x="104" y="28"/>
                  </a:lnTo>
                  <a:lnTo>
                    <a:pt x="74" y="28"/>
                  </a:lnTo>
                  <a:lnTo>
                    <a:pt x="60" y="40"/>
                  </a:lnTo>
                  <a:lnTo>
                    <a:pt x="60" y="52"/>
                  </a:lnTo>
                  <a:lnTo>
                    <a:pt x="44" y="52"/>
                  </a:lnTo>
                  <a:lnTo>
                    <a:pt x="22" y="58"/>
                  </a:lnTo>
                  <a:lnTo>
                    <a:pt x="0" y="58"/>
                  </a:lnTo>
                  <a:lnTo>
                    <a:pt x="0" y="74"/>
                  </a:lnTo>
                  <a:lnTo>
                    <a:pt x="22" y="74"/>
                  </a:lnTo>
                  <a:lnTo>
                    <a:pt x="0" y="86"/>
                  </a:lnTo>
                  <a:lnTo>
                    <a:pt x="14" y="92"/>
                  </a:lnTo>
                  <a:lnTo>
                    <a:pt x="38" y="86"/>
                  </a:lnTo>
                  <a:lnTo>
                    <a:pt x="74" y="82"/>
                  </a:lnTo>
                  <a:lnTo>
                    <a:pt x="104" y="92"/>
                  </a:lnTo>
                  <a:lnTo>
                    <a:pt x="128" y="108"/>
                  </a:lnTo>
                  <a:lnTo>
                    <a:pt x="128" y="144"/>
                  </a:lnTo>
                  <a:lnTo>
                    <a:pt x="136" y="138"/>
                  </a:lnTo>
                  <a:lnTo>
                    <a:pt x="158" y="150"/>
                  </a:lnTo>
                  <a:lnTo>
                    <a:pt x="158" y="160"/>
                  </a:lnTo>
                  <a:lnTo>
                    <a:pt x="150" y="166"/>
                  </a:lnTo>
                  <a:lnTo>
                    <a:pt x="144" y="178"/>
                  </a:lnTo>
                  <a:lnTo>
                    <a:pt x="128" y="194"/>
                  </a:lnTo>
                  <a:lnTo>
                    <a:pt x="150" y="212"/>
                  </a:lnTo>
                  <a:lnTo>
                    <a:pt x="150" y="224"/>
                  </a:lnTo>
                  <a:lnTo>
                    <a:pt x="166" y="246"/>
                  </a:lnTo>
                  <a:lnTo>
                    <a:pt x="188" y="252"/>
                  </a:lnTo>
                  <a:lnTo>
                    <a:pt x="204" y="252"/>
                  </a:lnTo>
                  <a:lnTo>
                    <a:pt x="212" y="256"/>
                  </a:lnTo>
                  <a:lnTo>
                    <a:pt x="220" y="246"/>
                  </a:lnTo>
                  <a:lnTo>
                    <a:pt x="234" y="246"/>
                  </a:lnTo>
                  <a:lnTo>
                    <a:pt x="242" y="230"/>
                  </a:lnTo>
                  <a:lnTo>
                    <a:pt x="242" y="218"/>
                  </a:lnTo>
                  <a:lnTo>
                    <a:pt x="258" y="218"/>
                  </a:lnTo>
                  <a:lnTo>
                    <a:pt x="242" y="206"/>
                  </a:lnTo>
                  <a:lnTo>
                    <a:pt x="258" y="206"/>
                  </a:lnTo>
                  <a:lnTo>
                    <a:pt x="272" y="200"/>
                  </a:lnTo>
                  <a:lnTo>
                    <a:pt x="296" y="194"/>
                  </a:lnTo>
                  <a:lnTo>
                    <a:pt x="326" y="172"/>
                  </a:lnTo>
                  <a:lnTo>
                    <a:pt x="356" y="172"/>
                  </a:lnTo>
                  <a:lnTo>
                    <a:pt x="378" y="166"/>
                  </a:lnTo>
                  <a:lnTo>
                    <a:pt x="410" y="160"/>
                  </a:lnTo>
                  <a:lnTo>
                    <a:pt x="388" y="150"/>
                  </a:lnTo>
                  <a:close/>
                </a:path>
              </a:pathLst>
            </a:custGeom>
            <a:gradFill rotWithShape="1">
              <a:gsLst>
                <a:gs pos="0">
                  <a:srgbClr val="DBDBDB"/>
                </a:gs>
                <a:gs pos="100000">
                  <a:srgbClr val="EAEAEA"/>
                </a:gs>
              </a:gsLst>
              <a:lin ang="5400000" scaled="1"/>
            </a:gradFill>
            <a:ln w="9525">
              <a:noFill/>
              <a:round/>
              <a:headEnd/>
              <a:tailEnd/>
            </a:ln>
          </p:spPr>
          <p:txBody>
            <a:bodyPr/>
            <a:lstStyle/>
            <a:p>
              <a:endParaRPr lang="zh-CN" altLang="en-US"/>
            </a:p>
          </p:txBody>
        </p:sp>
        <p:sp>
          <p:nvSpPr>
            <p:cNvPr id="154" name="Freeform 57"/>
            <p:cNvSpPr>
              <a:spLocks/>
            </p:cNvSpPr>
            <p:nvPr/>
          </p:nvSpPr>
          <p:spPr bwMode="auto">
            <a:xfrm>
              <a:off x="3392204" y="2282045"/>
              <a:ext cx="4494" cy="7140"/>
            </a:xfrm>
            <a:custGeom>
              <a:avLst/>
              <a:gdLst>
                <a:gd name="T0" fmla="*/ 2147483647 w 2"/>
                <a:gd name="T1" fmla="*/ 0 h 2"/>
                <a:gd name="T2" fmla="*/ 0 w 2"/>
                <a:gd name="T3" fmla="*/ 0 h 2"/>
                <a:gd name="T4" fmla="*/ 0 w 2"/>
                <a:gd name="T5" fmla="*/ 2147483647 h 2"/>
                <a:gd name="T6" fmla="*/ 2147483647 w 2"/>
                <a:gd name="T7" fmla="*/ 0 h 2"/>
                <a:gd name="T8" fmla="*/ 0 60000 65536"/>
                <a:gd name="T9" fmla="*/ 0 60000 65536"/>
                <a:gd name="T10" fmla="*/ 0 60000 65536"/>
                <a:gd name="T11" fmla="*/ 0 60000 65536"/>
                <a:gd name="T12" fmla="*/ 0 w 2"/>
                <a:gd name="T13" fmla="*/ 0 h 2"/>
                <a:gd name="T14" fmla="*/ 2 w 2"/>
                <a:gd name="T15" fmla="*/ 2 h 2"/>
              </a:gdLst>
              <a:ahLst/>
              <a:cxnLst>
                <a:cxn ang="T8">
                  <a:pos x="T0" y="T1"/>
                </a:cxn>
                <a:cxn ang="T9">
                  <a:pos x="T2" y="T3"/>
                </a:cxn>
                <a:cxn ang="T10">
                  <a:pos x="T4" y="T5"/>
                </a:cxn>
                <a:cxn ang="T11">
                  <a:pos x="T6" y="T7"/>
                </a:cxn>
              </a:cxnLst>
              <a:rect l="T12" t="T13" r="T14" b="T15"/>
              <a:pathLst>
                <a:path w="2" h="2">
                  <a:moveTo>
                    <a:pt x="2" y="0"/>
                  </a:moveTo>
                  <a:lnTo>
                    <a:pt x="0" y="0"/>
                  </a:lnTo>
                  <a:lnTo>
                    <a:pt x="0" y="2"/>
                  </a:lnTo>
                  <a:lnTo>
                    <a:pt x="2" y="0"/>
                  </a:lnTo>
                  <a:close/>
                </a:path>
              </a:pathLst>
            </a:custGeom>
            <a:gradFill rotWithShape="1">
              <a:gsLst>
                <a:gs pos="0">
                  <a:srgbClr val="DBDBDB"/>
                </a:gs>
                <a:gs pos="100000">
                  <a:srgbClr val="EAEAEA"/>
                </a:gs>
              </a:gsLst>
              <a:lin ang="5400000" scaled="1"/>
            </a:gradFill>
            <a:ln w="9525">
              <a:noFill/>
              <a:round/>
              <a:headEnd/>
              <a:tailEnd/>
            </a:ln>
          </p:spPr>
          <p:txBody>
            <a:bodyPr/>
            <a:lstStyle/>
            <a:p>
              <a:endParaRPr lang="zh-CN" altLang="en-US"/>
            </a:p>
          </p:txBody>
        </p:sp>
        <p:sp>
          <p:nvSpPr>
            <p:cNvPr id="155" name="Freeform 58"/>
            <p:cNvSpPr>
              <a:spLocks/>
            </p:cNvSpPr>
            <p:nvPr/>
          </p:nvSpPr>
          <p:spPr bwMode="auto">
            <a:xfrm>
              <a:off x="7167264" y="2332027"/>
              <a:ext cx="408965" cy="649757"/>
            </a:xfrm>
            <a:custGeom>
              <a:avLst/>
              <a:gdLst>
                <a:gd name="T0" fmla="*/ 2147483647 w 182"/>
                <a:gd name="T1" fmla="*/ 2147483647 h 182"/>
                <a:gd name="T2" fmla="*/ 2147483647 w 182"/>
                <a:gd name="T3" fmla="*/ 2147483647 h 182"/>
                <a:gd name="T4" fmla="*/ 2147483647 w 182"/>
                <a:gd name="T5" fmla="*/ 2147483647 h 182"/>
                <a:gd name="T6" fmla="*/ 2147483647 w 182"/>
                <a:gd name="T7" fmla="*/ 2147483647 h 182"/>
                <a:gd name="T8" fmla="*/ 2147483647 w 182"/>
                <a:gd name="T9" fmla="*/ 2147483647 h 182"/>
                <a:gd name="T10" fmla="*/ 0 w 182"/>
                <a:gd name="T11" fmla="*/ 2147483647 h 182"/>
                <a:gd name="T12" fmla="*/ 2147483647 w 182"/>
                <a:gd name="T13" fmla="*/ 2147483647 h 182"/>
                <a:gd name="T14" fmla="*/ 2147483647 w 182"/>
                <a:gd name="T15" fmla="*/ 2147483647 h 182"/>
                <a:gd name="T16" fmla="*/ 2147483647 w 182"/>
                <a:gd name="T17" fmla="*/ 2147483647 h 182"/>
                <a:gd name="T18" fmla="*/ 2147483647 w 182"/>
                <a:gd name="T19" fmla="*/ 2147483647 h 182"/>
                <a:gd name="T20" fmla="*/ 2147483647 w 182"/>
                <a:gd name="T21" fmla="*/ 2147483647 h 182"/>
                <a:gd name="T22" fmla="*/ 2147483647 w 182"/>
                <a:gd name="T23" fmla="*/ 2147483647 h 182"/>
                <a:gd name="T24" fmla="*/ 2147483647 w 182"/>
                <a:gd name="T25" fmla="*/ 2147483647 h 182"/>
                <a:gd name="T26" fmla="*/ 2147483647 w 182"/>
                <a:gd name="T27" fmla="*/ 2147483647 h 182"/>
                <a:gd name="T28" fmla="*/ 2147483647 w 182"/>
                <a:gd name="T29" fmla="*/ 2147483647 h 182"/>
                <a:gd name="T30" fmla="*/ 2147483647 w 182"/>
                <a:gd name="T31" fmla="*/ 2147483647 h 182"/>
                <a:gd name="T32" fmla="*/ 2147483647 w 182"/>
                <a:gd name="T33" fmla="*/ 2147483647 h 182"/>
                <a:gd name="T34" fmla="*/ 2147483647 w 182"/>
                <a:gd name="T35" fmla="*/ 2147483647 h 182"/>
                <a:gd name="T36" fmla="*/ 2147483647 w 182"/>
                <a:gd name="T37" fmla="*/ 2147483647 h 182"/>
                <a:gd name="T38" fmla="*/ 2147483647 w 182"/>
                <a:gd name="T39" fmla="*/ 2147483647 h 182"/>
                <a:gd name="T40" fmla="*/ 2147483647 w 182"/>
                <a:gd name="T41" fmla="*/ 2147483647 h 182"/>
                <a:gd name="T42" fmla="*/ 2147483647 w 182"/>
                <a:gd name="T43" fmla="*/ 2147483647 h 182"/>
                <a:gd name="T44" fmla="*/ 2147483647 w 182"/>
                <a:gd name="T45" fmla="*/ 2147483647 h 182"/>
                <a:gd name="T46" fmla="*/ 2147483647 w 182"/>
                <a:gd name="T47" fmla="*/ 2147483647 h 182"/>
                <a:gd name="T48" fmla="*/ 2147483647 w 182"/>
                <a:gd name="T49" fmla="*/ 2147483647 h 182"/>
                <a:gd name="T50" fmla="*/ 2147483647 w 182"/>
                <a:gd name="T51" fmla="*/ 2147483647 h 182"/>
                <a:gd name="T52" fmla="*/ 2147483647 w 182"/>
                <a:gd name="T53" fmla="*/ 2147483647 h 182"/>
                <a:gd name="T54" fmla="*/ 2147483647 w 182"/>
                <a:gd name="T55" fmla="*/ 2147483647 h 182"/>
                <a:gd name="T56" fmla="*/ 2147483647 w 182"/>
                <a:gd name="T57" fmla="*/ 2147483647 h 182"/>
                <a:gd name="T58" fmla="*/ 2147483647 w 182"/>
                <a:gd name="T59" fmla="*/ 2147483647 h 182"/>
                <a:gd name="T60" fmla="*/ 2147483647 w 182"/>
                <a:gd name="T61" fmla="*/ 2147483647 h 182"/>
                <a:gd name="T62" fmla="*/ 2147483647 w 182"/>
                <a:gd name="T63" fmla="*/ 2147483647 h 182"/>
                <a:gd name="T64" fmla="*/ 2147483647 w 182"/>
                <a:gd name="T65" fmla="*/ 2147483647 h 182"/>
                <a:gd name="T66" fmla="*/ 2147483647 w 182"/>
                <a:gd name="T67" fmla="*/ 0 h 182"/>
                <a:gd name="T68" fmla="*/ 2147483647 w 182"/>
                <a:gd name="T69" fmla="*/ 2147483647 h 182"/>
                <a:gd name="T70" fmla="*/ 2147483647 w 182"/>
                <a:gd name="T71" fmla="*/ 2147483647 h 182"/>
                <a:gd name="T72" fmla="*/ 2147483647 w 182"/>
                <a:gd name="T73" fmla="*/ 2147483647 h 182"/>
                <a:gd name="T74" fmla="*/ 2147483647 w 182"/>
                <a:gd name="T75" fmla="*/ 2147483647 h 182"/>
                <a:gd name="T76" fmla="*/ 2147483647 w 182"/>
                <a:gd name="T77" fmla="*/ 2147483647 h 182"/>
                <a:gd name="T78" fmla="*/ 2147483647 w 182"/>
                <a:gd name="T79" fmla="*/ 2147483647 h 182"/>
                <a:gd name="T80" fmla="*/ 2147483647 w 182"/>
                <a:gd name="T81" fmla="*/ 2147483647 h 182"/>
                <a:gd name="T82" fmla="*/ 2147483647 w 182"/>
                <a:gd name="T83" fmla="*/ 2147483647 h 182"/>
                <a:gd name="T84" fmla="*/ 2147483647 w 182"/>
                <a:gd name="T85" fmla="*/ 2147483647 h 182"/>
                <a:gd name="T86" fmla="*/ 2147483647 w 182"/>
                <a:gd name="T87" fmla="*/ 2147483647 h 182"/>
                <a:gd name="T88" fmla="*/ 2147483647 w 182"/>
                <a:gd name="T89" fmla="*/ 2147483647 h 182"/>
                <a:gd name="T90" fmla="*/ 2147483647 w 182"/>
                <a:gd name="T91" fmla="*/ 2147483647 h 18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182"/>
                <a:gd name="T140" fmla="*/ 182 w 182"/>
                <a:gd name="T141" fmla="*/ 182 h 18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182">
                  <a:moveTo>
                    <a:pt x="114" y="142"/>
                  </a:moveTo>
                  <a:lnTo>
                    <a:pt x="92" y="142"/>
                  </a:lnTo>
                  <a:lnTo>
                    <a:pt x="76" y="154"/>
                  </a:lnTo>
                  <a:lnTo>
                    <a:pt x="46" y="160"/>
                  </a:lnTo>
                  <a:lnTo>
                    <a:pt x="22" y="166"/>
                  </a:lnTo>
                  <a:lnTo>
                    <a:pt x="0" y="182"/>
                  </a:lnTo>
                  <a:lnTo>
                    <a:pt x="22" y="182"/>
                  </a:lnTo>
                  <a:lnTo>
                    <a:pt x="22" y="170"/>
                  </a:lnTo>
                  <a:lnTo>
                    <a:pt x="46" y="166"/>
                  </a:lnTo>
                  <a:lnTo>
                    <a:pt x="92" y="166"/>
                  </a:lnTo>
                  <a:lnTo>
                    <a:pt x="114" y="160"/>
                  </a:lnTo>
                  <a:lnTo>
                    <a:pt x="136" y="154"/>
                  </a:lnTo>
                  <a:lnTo>
                    <a:pt x="152" y="154"/>
                  </a:lnTo>
                  <a:lnTo>
                    <a:pt x="158" y="142"/>
                  </a:lnTo>
                  <a:lnTo>
                    <a:pt x="136" y="132"/>
                  </a:lnTo>
                  <a:lnTo>
                    <a:pt x="158" y="126"/>
                  </a:lnTo>
                  <a:lnTo>
                    <a:pt x="144" y="120"/>
                  </a:lnTo>
                  <a:lnTo>
                    <a:pt x="130" y="114"/>
                  </a:lnTo>
                  <a:lnTo>
                    <a:pt x="124" y="114"/>
                  </a:lnTo>
                  <a:lnTo>
                    <a:pt x="136" y="108"/>
                  </a:lnTo>
                  <a:lnTo>
                    <a:pt x="136" y="96"/>
                  </a:lnTo>
                  <a:lnTo>
                    <a:pt x="152" y="102"/>
                  </a:lnTo>
                  <a:lnTo>
                    <a:pt x="168" y="96"/>
                  </a:lnTo>
                  <a:lnTo>
                    <a:pt x="182" y="90"/>
                  </a:lnTo>
                  <a:lnTo>
                    <a:pt x="158" y="90"/>
                  </a:lnTo>
                  <a:lnTo>
                    <a:pt x="136" y="86"/>
                  </a:lnTo>
                  <a:lnTo>
                    <a:pt x="130" y="74"/>
                  </a:lnTo>
                  <a:lnTo>
                    <a:pt x="136" y="68"/>
                  </a:lnTo>
                  <a:lnTo>
                    <a:pt x="122" y="62"/>
                  </a:lnTo>
                  <a:lnTo>
                    <a:pt x="130" y="46"/>
                  </a:lnTo>
                  <a:lnTo>
                    <a:pt x="144" y="46"/>
                  </a:lnTo>
                  <a:lnTo>
                    <a:pt x="122" y="28"/>
                  </a:lnTo>
                  <a:lnTo>
                    <a:pt x="98" y="16"/>
                  </a:lnTo>
                  <a:lnTo>
                    <a:pt x="92" y="0"/>
                  </a:lnTo>
                  <a:lnTo>
                    <a:pt x="84" y="6"/>
                  </a:lnTo>
                  <a:lnTo>
                    <a:pt x="84" y="16"/>
                  </a:lnTo>
                  <a:lnTo>
                    <a:pt x="98" y="34"/>
                  </a:lnTo>
                  <a:lnTo>
                    <a:pt x="114" y="52"/>
                  </a:lnTo>
                  <a:lnTo>
                    <a:pt x="106" y="68"/>
                  </a:lnTo>
                  <a:lnTo>
                    <a:pt x="114" y="80"/>
                  </a:lnTo>
                  <a:lnTo>
                    <a:pt x="122" y="90"/>
                  </a:lnTo>
                  <a:lnTo>
                    <a:pt x="106" y="102"/>
                  </a:lnTo>
                  <a:lnTo>
                    <a:pt x="114" y="120"/>
                  </a:lnTo>
                  <a:lnTo>
                    <a:pt x="122" y="116"/>
                  </a:lnTo>
                  <a:lnTo>
                    <a:pt x="122" y="132"/>
                  </a:lnTo>
                  <a:lnTo>
                    <a:pt x="114" y="142"/>
                  </a:lnTo>
                  <a:close/>
                </a:path>
              </a:pathLst>
            </a:custGeom>
            <a:gradFill rotWithShape="1">
              <a:gsLst>
                <a:gs pos="0">
                  <a:srgbClr val="DBDBDB"/>
                </a:gs>
                <a:gs pos="100000">
                  <a:srgbClr val="EAEAEA"/>
                </a:gs>
              </a:gsLst>
              <a:lin ang="5400000" scaled="1"/>
            </a:gradFill>
            <a:ln w="9525">
              <a:noFill/>
              <a:round/>
              <a:headEnd/>
              <a:tailEnd/>
            </a:ln>
          </p:spPr>
          <p:txBody>
            <a:bodyPr/>
            <a:lstStyle/>
            <a:p>
              <a:endParaRPr lang="zh-CN" altLang="en-US"/>
            </a:p>
          </p:txBody>
        </p:sp>
        <p:sp>
          <p:nvSpPr>
            <p:cNvPr id="156" name="Freeform 59"/>
            <p:cNvSpPr>
              <a:spLocks/>
            </p:cNvSpPr>
            <p:nvPr/>
          </p:nvSpPr>
          <p:spPr bwMode="auto">
            <a:xfrm>
              <a:off x="983356" y="1903614"/>
              <a:ext cx="2611084" cy="3555817"/>
            </a:xfrm>
            <a:custGeom>
              <a:avLst/>
              <a:gdLst>
                <a:gd name="T0" fmla="*/ 2147483647 w 1162"/>
                <a:gd name="T1" fmla="*/ 2147483647 h 996"/>
                <a:gd name="T2" fmla="*/ 2147483647 w 1162"/>
                <a:gd name="T3" fmla="*/ 2147483647 h 996"/>
                <a:gd name="T4" fmla="*/ 2147483647 w 1162"/>
                <a:gd name="T5" fmla="*/ 2147483647 h 996"/>
                <a:gd name="T6" fmla="*/ 2147483647 w 1162"/>
                <a:gd name="T7" fmla="*/ 2147483647 h 996"/>
                <a:gd name="T8" fmla="*/ 2147483647 w 1162"/>
                <a:gd name="T9" fmla="*/ 2147483647 h 996"/>
                <a:gd name="T10" fmla="*/ 2147483647 w 1162"/>
                <a:gd name="T11" fmla="*/ 2147483647 h 996"/>
                <a:gd name="T12" fmla="*/ 2147483647 w 1162"/>
                <a:gd name="T13" fmla="*/ 2147483647 h 996"/>
                <a:gd name="T14" fmla="*/ 2147483647 w 1162"/>
                <a:gd name="T15" fmla="*/ 2147483647 h 996"/>
                <a:gd name="T16" fmla="*/ 2147483647 w 1162"/>
                <a:gd name="T17" fmla="*/ 2147483647 h 996"/>
                <a:gd name="T18" fmla="*/ 2147483647 w 1162"/>
                <a:gd name="T19" fmla="*/ 2147483647 h 996"/>
                <a:gd name="T20" fmla="*/ 2147483647 w 1162"/>
                <a:gd name="T21" fmla="*/ 2147483647 h 996"/>
                <a:gd name="T22" fmla="*/ 2147483647 w 1162"/>
                <a:gd name="T23" fmla="*/ 2147483647 h 996"/>
                <a:gd name="T24" fmla="*/ 2147483647 w 1162"/>
                <a:gd name="T25" fmla="*/ 2147483647 h 996"/>
                <a:gd name="T26" fmla="*/ 2147483647 w 1162"/>
                <a:gd name="T27" fmla="*/ 2147483647 h 996"/>
                <a:gd name="T28" fmla="*/ 2147483647 w 1162"/>
                <a:gd name="T29" fmla="*/ 2147483647 h 996"/>
                <a:gd name="T30" fmla="*/ 2147483647 w 1162"/>
                <a:gd name="T31" fmla="*/ 2147483647 h 996"/>
                <a:gd name="T32" fmla="*/ 2147483647 w 1162"/>
                <a:gd name="T33" fmla="*/ 2147483647 h 996"/>
                <a:gd name="T34" fmla="*/ 2147483647 w 1162"/>
                <a:gd name="T35" fmla="*/ 2147483647 h 996"/>
                <a:gd name="T36" fmla="*/ 2147483647 w 1162"/>
                <a:gd name="T37" fmla="*/ 2147483647 h 996"/>
                <a:gd name="T38" fmla="*/ 2147483647 w 1162"/>
                <a:gd name="T39" fmla="*/ 2147483647 h 996"/>
                <a:gd name="T40" fmla="*/ 2147483647 w 1162"/>
                <a:gd name="T41" fmla="*/ 2147483647 h 996"/>
                <a:gd name="T42" fmla="*/ 2147483647 w 1162"/>
                <a:gd name="T43" fmla="*/ 2147483647 h 996"/>
                <a:gd name="T44" fmla="*/ 2147483647 w 1162"/>
                <a:gd name="T45" fmla="*/ 2147483647 h 996"/>
                <a:gd name="T46" fmla="*/ 2147483647 w 1162"/>
                <a:gd name="T47" fmla="*/ 2147483647 h 996"/>
                <a:gd name="T48" fmla="*/ 2147483647 w 1162"/>
                <a:gd name="T49" fmla="*/ 2147483647 h 996"/>
                <a:gd name="T50" fmla="*/ 2147483647 w 1162"/>
                <a:gd name="T51" fmla="*/ 2147483647 h 996"/>
                <a:gd name="T52" fmla="*/ 2147483647 w 1162"/>
                <a:gd name="T53" fmla="*/ 2147483647 h 996"/>
                <a:gd name="T54" fmla="*/ 2147483647 w 1162"/>
                <a:gd name="T55" fmla="*/ 2147483647 h 996"/>
                <a:gd name="T56" fmla="*/ 2147483647 w 1162"/>
                <a:gd name="T57" fmla="*/ 2147483647 h 996"/>
                <a:gd name="T58" fmla="*/ 2147483647 w 1162"/>
                <a:gd name="T59" fmla="*/ 2147483647 h 996"/>
                <a:gd name="T60" fmla="*/ 2147483647 w 1162"/>
                <a:gd name="T61" fmla="*/ 2147483647 h 996"/>
                <a:gd name="T62" fmla="*/ 2147483647 w 1162"/>
                <a:gd name="T63" fmla="*/ 2147483647 h 996"/>
                <a:gd name="T64" fmla="*/ 2147483647 w 1162"/>
                <a:gd name="T65" fmla="*/ 2147483647 h 996"/>
                <a:gd name="T66" fmla="*/ 2147483647 w 1162"/>
                <a:gd name="T67" fmla="*/ 0 h 996"/>
                <a:gd name="T68" fmla="*/ 2147483647 w 1162"/>
                <a:gd name="T69" fmla="*/ 2147483647 h 996"/>
                <a:gd name="T70" fmla="*/ 2147483647 w 1162"/>
                <a:gd name="T71" fmla="*/ 2147483647 h 996"/>
                <a:gd name="T72" fmla="*/ 2147483647 w 1162"/>
                <a:gd name="T73" fmla="*/ 2147483647 h 996"/>
                <a:gd name="T74" fmla="*/ 2147483647 w 1162"/>
                <a:gd name="T75" fmla="*/ 2147483647 h 996"/>
                <a:gd name="T76" fmla="*/ 2147483647 w 1162"/>
                <a:gd name="T77" fmla="*/ 2147483647 h 996"/>
                <a:gd name="T78" fmla="*/ 2147483647 w 1162"/>
                <a:gd name="T79" fmla="*/ 2147483647 h 996"/>
                <a:gd name="T80" fmla="*/ 2147483647 w 1162"/>
                <a:gd name="T81" fmla="*/ 2147483647 h 996"/>
                <a:gd name="T82" fmla="*/ 2147483647 w 1162"/>
                <a:gd name="T83" fmla="*/ 2147483647 h 996"/>
                <a:gd name="T84" fmla="*/ 2147483647 w 1162"/>
                <a:gd name="T85" fmla="*/ 2147483647 h 996"/>
                <a:gd name="T86" fmla="*/ 2147483647 w 1162"/>
                <a:gd name="T87" fmla="*/ 2147483647 h 996"/>
                <a:gd name="T88" fmla="*/ 2147483647 w 1162"/>
                <a:gd name="T89" fmla="*/ 2147483647 h 996"/>
                <a:gd name="T90" fmla="*/ 2147483647 w 1162"/>
                <a:gd name="T91" fmla="*/ 2147483647 h 996"/>
                <a:gd name="T92" fmla="*/ 2147483647 w 1162"/>
                <a:gd name="T93" fmla="*/ 2147483647 h 996"/>
                <a:gd name="T94" fmla="*/ 2147483647 w 1162"/>
                <a:gd name="T95" fmla="*/ 2147483647 h 996"/>
                <a:gd name="T96" fmla="*/ 2147483647 w 1162"/>
                <a:gd name="T97" fmla="*/ 2147483647 h 996"/>
                <a:gd name="T98" fmla="*/ 2147483647 w 1162"/>
                <a:gd name="T99" fmla="*/ 2147483647 h 996"/>
                <a:gd name="T100" fmla="*/ 2147483647 w 1162"/>
                <a:gd name="T101" fmla="*/ 2147483647 h 996"/>
                <a:gd name="T102" fmla="*/ 2147483647 w 1162"/>
                <a:gd name="T103" fmla="*/ 2147483647 h 996"/>
                <a:gd name="T104" fmla="*/ 2147483647 w 1162"/>
                <a:gd name="T105" fmla="*/ 2147483647 h 996"/>
                <a:gd name="T106" fmla="*/ 2147483647 w 1162"/>
                <a:gd name="T107" fmla="*/ 2147483647 h 996"/>
                <a:gd name="T108" fmla="*/ 2147483647 w 1162"/>
                <a:gd name="T109" fmla="*/ 2147483647 h 996"/>
                <a:gd name="T110" fmla="*/ 2147483647 w 1162"/>
                <a:gd name="T111" fmla="*/ 2147483647 h 996"/>
                <a:gd name="T112" fmla="*/ 2147483647 w 1162"/>
                <a:gd name="T113" fmla="*/ 2147483647 h 996"/>
                <a:gd name="T114" fmla="*/ 2147483647 w 1162"/>
                <a:gd name="T115" fmla="*/ 2147483647 h 996"/>
                <a:gd name="T116" fmla="*/ 2147483647 w 1162"/>
                <a:gd name="T117" fmla="*/ 2147483647 h 996"/>
                <a:gd name="T118" fmla="*/ 2147483647 w 1162"/>
                <a:gd name="T119" fmla="*/ 2147483647 h 996"/>
                <a:gd name="T120" fmla="*/ 2147483647 w 1162"/>
                <a:gd name="T121" fmla="*/ 2147483647 h 99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62"/>
                <a:gd name="T184" fmla="*/ 0 h 996"/>
                <a:gd name="T185" fmla="*/ 1162 w 1162"/>
                <a:gd name="T186" fmla="*/ 996 h 99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62" h="996">
                  <a:moveTo>
                    <a:pt x="1126" y="596"/>
                  </a:moveTo>
                  <a:lnTo>
                    <a:pt x="1110" y="584"/>
                  </a:lnTo>
                  <a:lnTo>
                    <a:pt x="1064" y="584"/>
                  </a:lnTo>
                  <a:lnTo>
                    <a:pt x="1048" y="578"/>
                  </a:lnTo>
                  <a:lnTo>
                    <a:pt x="1026" y="584"/>
                  </a:lnTo>
                  <a:lnTo>
                    <a:pt x="1004" y="584"/>
                  </a:lnTo>
                  <a:lnTo>
                    <a:pt x="1018" y="572"/>
                  </a:lnTo>
                  <a:lnTo>
                    <a:pt x="1010" y="572"/>
                  </a:lnTo>
                  <a:lnTo>
                    <a:pt x="996" y="578"/>
                  </a:lnTo>
                  <a:lnTo>
                    <a:pt x="980" y="584"/>
                  </a:lnTo>
                  <a:lnTo>
                    <a:pt x="988" y="572"/>
                  </a:lnTo>
                  <a:lnTo>
                    <a:pt x="1004" y="572"/>
                  </a:lnTo>
                  <a:lnTo>
                    <a:pt x="1004" y="538"/>
                  </a:lnTo>
                  <a:lnTo>
                    <a:pt x="988" y="532"/>
                  </a:lnTo>
                  <a:lnTo>
                    <a:pt x="964" y="526"/>
                  </a:lnTo>
                  <a:lnTo>
                    <a:pt x="950" y="532"/>
                  </a:lnTo>
                  <a:lnTo>
                    <a:pt x="920" y="526"/>
                  </a:lnTo>
                  <a:lnTo>
                    <a:pt x="920" y="514"/>
                  </a:lnTo>
                  <a:lnTo>
                    <a:pt x="904" y="508"/>
                  </a:lnTo>
                  <a:lnTo>
                    <a:pt x="882" y="498"/>
                  </a:lnTo>
                  <a:lnTo>
                    <a:pt x="860" y="504"/>
                  </a:lnTo>
                  <a:lnTo>
                    <a:pt x="844" y="498"/>
                  </a:lnTo>
                  <a:lnTo>
                    <a:pt x="822" y="492"/>
                  </a:lnTo>
                  <a:lnTo>
                    <a:pt x="798" y="492"/>
                  </a:lnTo>
                  <a:lnTo>
                    <a:pt x="790" y="486"/>
                  </a:lnTo>
                  <a:lnTo>
                    <a:pt x="776" y="492"/>
                  </a:lnTo>
                  <a:lnTo>
                    <a:pt x="752" y="504"/>
                  </a:lnTo>
                  <a:lnTo>
                    <a:pt x="730" y="514"/>
                  </a:lnTo>
                  <a:lnTo>
                    <a:pt x="714" y="508"/>
                  </a:lnTo>
                  <a:lnTo>
                    <a:pt x="730" y="504"/>
                  </a:lnTo>
                  <a:lnTo>
                    <a:pt x="708" y="504"/>
                  </a:lnTo>
                  <a:lnTo>
                    <a:pt x="684" y="508"/>
                  </a:lnTo>
                  <a:lnTo>
                    <a:pt x="668" y="498"/>
                  </a:lnTo>
                  <a:lnTo>
                    <a:pt x="668" y="468"/>
                  </a:lnTo>
                  <a:lnTo>
                    <a:pt x="654" y="462"/>
                  </a:lnTo>
                  <a:lnTo>
                    <a:pt x="638" y="458"/>
                  </a:lnTo>
                  <a:lnTo>
                    <a:pt x="608" y="468"/>
                  </a:lnTo>
                  <a:lnTo>
                    <a:pt x="616" y="452"/>
                  </a:lnTo>
                  <a:lnTo>
                    <a:pt x="616" y="434"/>
                  </a:lnTo>
                  <a:lnTo>
                    <a:pt x="624" y="418"/>
                  </a:lnTo>
                  <a:lnTo>
                    <a:pt x="600" y="424"/>
                  </a:lnTo>
                  <a:lnTo>
                    <a:pt x="586" y="434"/>
                  </a:lnTo>
                  <a:lnTo>
                    <a:pt x="570" y="446"/>
                  </a:lnTo>
                  <a:lnTo>
                    <a:pt x="546" y="440"/>
                  </a:lnTo>
                  <a:lnTo>
                    <a:pt x="524" y="430"/>
                  </a:lnTo>
                  <a:lnTo>
                    <a:pt x="516" y="412"/>
                  </a:lnTo>
                  <a:lnTo>
                    <a:pt x="524" y="394"/>
                  </a:lnTo>
                  <a:lnTo>
                    <a:pt x="516" y="382"/>
                  </a:lnTo>
                  <a:lnTo>
                    <a:pt x="540" y="372"/>
                  </a:lnTo>
                  <a:lnTo>
                    <a:pt x="554" y="366"/>
                  </a:lnTo>
                  <a:lnTo>
                    <a:pt x="578" y="360"/>
                  </a:lnTo>
                  <a:lnTo>
                    <a:pt x="592" y="366"/>
                  </a:lnTo>
                  <a:lnTo>
                    <a:pt x="616" y="360"/>
                  </a:lnTo>
                  <a:lnTo>
                    <a:pt x="654" y="366"/>
                  </a:lnTo>
                  <a:lnTo>
                    <a:pt x="668" y="366"/>
                  </a:lnTo>
                  <a:lnTo>
                    <a:pt x="668" y="378"/>
                  </a:lnTo>
                  <a:lnTo>
                    <a:pt x="684" y="388"/>
                  </a:lnTo>
                  <a:lnTo>
                    <a:pt x="700" y="400"/>
                  </a:lnTo>
                  <a:lnTo>
                    <a:pt x="700" y="382"/>
                  </a:lnTo>
                  <a:lnTo>
                    <a:pt x="692" y="372"/>
                  </a:lnTo>
                  <a:lnTo>
                    <a:pt x="684" y="360"/>
                  </a:lnTo>
                  <a:lnTo>
                    <a:pt x="700" y="354"/>
                  </a:lnTo>
                  <a:lnTo>
                    <a:pt x="714" y="338"/>
                  </a:lnTo>
                  <a:lnTo>
                    <a:pt x="738" y="326"/>
                  </a:lnTo>
                  <a:lnTo>
                    <a:pt x="744" y="314"/>
                  </a:lnTo>
                  <a:lnTo>
                    <a:pt x="730" y="302"/>
                  </a:lnTo>
                  <a:lnTo>
                    <a:pt x="744" y="290"/>
                  </a:lnTo>
                  <a:lnTo>
                    <a:pt x="752" y="302"/>
                  </a:lnTo>
                  <a:lnTo>
                    <a:pt x="776" y="280"/>
                  </a:lnTo>
                  <a:lnTo>
                    <a:pt x="790" y="274"/>
                  </a:lnTo>
                  <a:lnTo>
                    <a:pt x="806" y="268"/>
                  </a:lnTo>
                  <a:lnTo>
                    <a:pt x="806" y="256"/>
                  </a:lnTo>
                  <a:lnTo>
                    <a:pt x="836" y="246"/>
                  </a:lnTo>
                  <a:lnTo>
                    <a:pt x="860" y="240"/>
                  </a:lnTo>
                  <a:lnTo>
                    <a:pt x="852" y="252"/>
                  </a:lnTo>
                  <a:lnTo>
                    <a:pt x="874" y="252"/>
                  </a:lnTo>
                  <a:lnTo>
                    <a:pt x="898" y="240"/>
                  </a:lnTo>
                  <a:lnTo>
                    <a:pt x="874" y="234"/>
                  </a:lnTo>
                  <a:lnTo>
                    <a:pt x="866" y="216"/>
                  </a:lnTo>
                  <a:lnTo>
                    <a:pt x="866" y="206"/>
                  </a:lnTo>
                  <a:lnTo>
                    <a:pt x="844" y="210"/>
                  </a:lnTo>
                  <a:lnTo>
                    <a:pt x="782" y="228"/>
                  </a:lnTo>
                  <a:lnTo>
                    <a:pt x="828" y="210"/>
                  </a:lnTo>
                  <a:lnTo>
                    <a:pt x="852" y="200"/>
                  </a:lnTo>
                  <a:lnTo>
                    <a:pt x="874" y="200"/>
                  </a:lnTo>
                  <a:lnTo>
                    <a:pt x="904" y="206"/>
                  </a:lnTo>
                  <a:lnTo>
                    <a:pt x="912" y="210"/>
                  </a:lnTo>
                  <a:lnTo>
                    <a:pt x="928" y="206"/>
                  </a:lnTo>
                  <a:lnTo>
                    <a:pt x="942" y="194"/>
                  </a:lnTo>
                  <a:lnTo>
                    <a:pt x="964" y="194"/>
                  </a:lnTo>
                  <a:lnTo>
                    <a:pt x="964" y="182"/>
                  </a:lnTo>
                  <a:lnTo>
                    <a:pt x="950" y="176"/>
                  </a:lnTo>
                  <a:lnTo>
                    <a:pt x="928" y="188"/>
                  </a:lnTo>
                  <a:lnTo>
                    <a:pt x="934" y="176"/>
                  </a:lnTo>
                  <a:lnTo>
                    <a:pt x="928" y="166"/>
                  </a:lnTo>
                  <a:lnTo>
                    <a:pt x="920" y="148"/>
                  </a:lnTo>
                  <a:lnTo>
                    <a:pt x="912" y="130"/>
                  </a:lnTo>
                  <a:lnTo>
                    <a:pt x="890" y="120"/>
                  </a:lnTo>
                  <a:lnTo>
                    <a:pt x="874" y="130"/>
                  </a:lnTo>
                  <a:lnTo>
                    <a:pt x="866" y="148"/>
                  </a:lnTo>
                  <a:lnTo>
                    <a:pt x="852" y="142"/>
                  </a:lnTo>
                  <a:lnTo>
                    <a:pt x="852" y="126"/>
                  </a:lnTo>
                  <a:lnTo>
                    <a:pt x="836" y="108"/>
                  </a:lnTo>
                  <a:lnTo>
                    <a:pt x="806" y="102"/>
                  </a:lnTo>
                  <a:lnTo>
                    <a:pt x="776" y="96"/>
                  </a:lnTo>
                  <a:lnTo>
                    <a:pt x="776" y="86"/>
                  </a:lnTo>
                  <a:lnTo>
                    <a:pt x="768" y="102"/>
                  </a:lnTo>
                  <a:lnTo>
                    <a:pt x="768" y="120"/>
                  </a:lnTo>
                  <a:lnTo>
                    <a:pt x="776" y="148"/>
                  </a:lnTo>
                  <a:lnTo>
                    <a:pt x="752" y="160"/>
                  </a:lnTo>
                  <a:lnTo>
                    <a:pt x="738" y="160"/>
                  </a:lnTo>
                  <a:lnTo>
                    <a:pt x="744" y="182"/>
                  </a:lnTo>
                  <a:lnTo>
                    <a:pt x="730" y="200"/>
                  </a:lnTo>
                  <a:lnTo>
                    <a:pt x="714" y="188"/>
                  </a:lnTo>
                  <a:lnTo>
                    <a:pt x="714" y="176"/>
                  </a:lnTo>
                  <a:lnTo>
                    <a:pt x="708" y="160"/>
                  </a:lnTo>
                  <a:lnTo>
                    <a:pt x="692" y="160"/>
                  </a:lnTo>
                  <a:lnTo>
                    <a:pt x="668" y="154"/>
                  </a:lnTo>
                  <a:lnTo>
                    <a:pt x="660" y="148"/>
                  </a:lnTo>
                  <a:lnTo>
                    <a:pt x="646" y="142"/>
                  </a:lnTo>
                  <a:lnTo>
                    <a:pt x="624" y="142"/>
                  </a:lnTo>
                  <a:lnTo>
                    <a:pt x="608" y="130"/>
                  </a:lnTo>
                  <a:lnTo>
                    <a:pt x="608" y="114"/>
                  </a:lnTo>
                  <a:lnTo>
                    <a:pt x="632" y="102"/>
                  </a:lnTo>
                  <a:lnTo>
                    <a:pt x="654" y="90"/>
                  </a:lnTo>
                  <a:lnTo>
                    <a:pt x="638" y="90"/>
                  </a:lnTo>
                  <a:lnTo>
                    <a:pt x="660" y="80"/>
                  </a:lnTo>
                  <a:lnTo>
                    <a:pt x="684" y="86"/>
                  </a:lnTo>
                  <a:lnTo>
                    <a:pt x="676" y="74"/>
                  </a:lnTo>
                  <a:lnTo>
                    <a:pt x="660" y="62"/>
                  </a:lnTo>
                  <a:lnTo>
                    <a:pt x="692" y="62"/>
                  </a:lnTo>
                  <a:lnTo>
                    <a:pt x="700" y="50"/>
                  </a:lnTo>
                  <a:lnTo>
                    <a:pt x="692" y="44"/>
                  </a:lnTo>
                  <a:lnTo>
                    <a:pt x="684" y="50"/>
                  </a:lnTo>
                  <a:lnTo>
                    <a:pt x="684" y="16"/>
                  </a:lnTo>
                  <a:lnTo>
                    <a:pt x="646" y="0"/>
                  </a:lnTo>
                  <a:lnTo>
                    <a:pt x="660" y="28"/>
                  </a:lnTo>
                  <a:lnTo>
                    <a:pt x="616" y="34"/>
                  </a:lnTo>
                  <a:lnTo>
                    <a:pt x="562" y="34"/>
                  </a:lnTo>
                  <a:lnTo>
                    <a:pt x="510" y="44"/>
                  </a:lnTo>
                  <a:lnTo>
                    <a:pt x="464" y="28"/>
                  </a:lnTo>
                  <a:lnTo>
                    <a:pt x="418" y="28"/>
                  </a:lnTo>
                  <a:lnTo>
                    <a:pt x="364" y="22"/>
                  </a:lnTo>
                  <a:lnTo>
                    <a:pt x="320" y="22"/>
                  </a:lnTo>
                  <a:lnTo>
                    <a:pt x="274" y="38"/>
                  </a:lnTo>
                  <a:lnTo>
                    <a:pt x="228" y="28"/>
                  </a:lnTo>
                  <a:lnTo>
                    <a:pt x="182" y="28"/>
                  </a:lnTo>
                  <a:lnTo>
                    <a:pt x="136" y="16"/>
                  </a:lnTo>
                  <a:lnTo>
                    <a:pt x="92" y="16"/>
                  </a:lnTo>
                  <a:lnTo>
                    <a:pt x="52" y="28"/>
                  </a:lnTo>
                  <a:lnTo>
                    <a:pt x="8" y="38"/>
                  </a:lnTo>
                  <a:lnTo>
                    <a:pt x="52" y="56"/>
                  </a:lnTo>
                  <a:lnTo>
                    <a:pt x="0" y="62"/>
                  </a:lnTo>
                  <a:lnTo>
                    <a:pt x="30" y="86"/>
                  </a:lnTo>
                  <a:lnTo>
                    <a:pt x="8" y="120"/>
                  </a:lnTo>
                  <a:lnTo>
                    <a:pt x="22" y="154"/>
                  </a:lnTo>
                  <a:lnTo>
                    <a:pt x="68" y="130"/>
                  </a:lnTo>
                  <a:lnTo>
                    <a:pt x="114" y="126"/>
                  </a:lnTo>
                  <a:lnTo>
                    <a:pt x="160" y="120"/>
                  </a:lnTo>
                  <a:lnTo>
                    <a:pt x="206" y="136"/>
                  </a:lnTo>
                  <a:lnTo>
                    <a:pt x="242" y="160"/>
                  </a:lnTo>
                  <a:lnTo>
                    <a:pt x="274" y="188"/>
                  </a:lnTo>
                  <a:lnTo>
                    <a:pt x="296" y="222"/>
                  </a:lnTo>
                  <a:lnTo>
                    <a:pt x="296" y="262"/>
                  </a:lnTo>
                  <a:lnTo>
                    <a:pt x="282" y="298"/>
                  </a:lnTo>
                  <a:lnTo>
                    <a:pt x="304" y="326"/>
                  </a:lnTo>
                  <a:lnTo>
                    <a:pt x="342" y="360"/>
                  </a:lnTo>
                  <a:lnTo>
                    <a:pt x="372" y="388"/>
                  </a:lnTo>
                  <a:lnTo>
                    <a:pt x="394" y="424"/>
                  </a:lnTo>
                  <a:lnTo>
                    <a:pt x="380" y="388"/>
                  </a:lnTo>
                  <a:lnTo>
                    <a:pt x="364" y="354"/>
                  </a:lnTo>
                  <a:lnTo>
                    <a:pt x="394" y="382"/>
                  </a:lnTo>
                  <a:lnTo>
                    <a:pt x="426" y="412"/>
                  </a:lnTo>
                  <a:lnTo>
                    <a:pt x="448" y="440"/>
                  </a:lnTo>
                  <a:lnTo>
                    <a:pt x="486" y="458"/>
                  </a:lnTo>
                  <a:lnTo>
                    <a:pt x="540" y="468"/>
                  </a:lnTo>
                  <a:lnTo>
                    <a:pt x="592" y="474"/>
                  </a:lnTo>
                  <a:lnTo>
                    <a:pt x="632" y="492"/>
                  </a:lnTo>
                  <a:lnTo>
                    <a:pt x="660" y="520"/>
                  </a:lnTo>
                  <a:lnTo>
                    <a:pt x="714" y="520"/>
                  </a:lnTo>
                  <a:lnTo>
                    <a:pt x="714" y="554"/>
                  </a:lnTo>
                  <a:lnTo>
                    <a:pt x="692" y="584"/>
                  </a:lnTo>
                  <a:lnTo>
                    <a:pt x="692" y="618"/>
                  </a:lnTo>
                  <a:lnTo>
                    <a:pt x="714" y="646"/>
                  </a:lnTo>
                  <a:lnTo>
                    <a:pt x="752" y="682"/>
                  </a:lnTo>
                  <a:lnTo>
                    <a:pt x="790" y="704"/>
                  </a:lnTo>
                  <a:lnTo>
                    <a:pt x="814" y="744"/>
                  </a:lnTo>
                  <a:lnTo>
                    <a:pt x="798" y="784"/>
                  </a:lnTo>
                  <a:lnTo>
                    <a:pt x="806" y="824"/>
                  </a:lnTo>
                  <a:lnTo>
                    <a:pt x="806" y="864"/>
                  </a:lnTo>
                  <a:lnTo>
                    <a:pt x="814" y="904"/>
                  </a:lnTo>
                  <a:lnTo>
                    <a:pt x="814" y="944"/>
                  </a:lnTo>
                  <a:lnTo>
                    <a:pt x="844" y="974"/>
                  </a:lnTo>
                  <a:lnTo>
                    <a:pt x="874" y="996"/>
                  </a:lnTo>
                  <a:lnTo>
                    <a:pt x="920" y="996"/>
                  </a:lnTo>
                  <a:lnTo>
                    <a:pt x="920" y="990"/>
                  </a:lnTo>
                  <a:lnTo>
                    <a:pt x="898" y="984"/>
                  </a:lnTo>
                  <a:lnTo>
                    <a:pt x="898" y="974"/>
                  </a:lnTo>
                  <a:lnTo>
                    <a:pt x="882" y="978"/>
                  </a:lnTo>
                  <a:lnTo>
                    <a:pt x="860" y="978"/>
                  </a:lnTo>
                  <a:lnTo>
                    <a:pt x="874" y="968"/>
                  </a:lnTo>
                  <a:lnTo>
                    <a:pt x="890" y="968"/>
                  </a:lnTo>
                  <a:lnTo>
                    <a:pt x="874" y="950"/>
                  </a:lnTo>
                  <a:lnTo>
                    <a:pt x="890" y="938"/>
                  </a:lnTo>
                  <a:lnTo>
                    <a:pt x="898" y="928"/>
                  </a:lnTo>
                  <a:lnTo>
                    <a:pt x="898" y="922"/>
                  </a:lnTo>
                  <a:lnTo>
                    <a:pt x="882" y="916"/>
                  </a:lnTo>
                  <a:lnTo>
                    <a:pt x="866" y="922"/>
                  </a:lnTo>
                  <a:lnTo>
                    <a:pt x="882" y="904"/>
                  </a:lnTo>
                  <a:lnTo>
                    <a:pt x="898" y="894"/>
                  </a:lnTo>
                  <a:lnTo>
                    <a:pt x="904" y="882"/>
                  </a:lnTo>
                  <a:lnTo>
                    <a:pt x="890" y="888"/>
                  </a:lnTo>
                  <a:lnTo>
                    <a:pt x="882" y="876"/>
                  </a:lnTo>
                  <a:lnTo>
                    <a:pt x="898" y="870"/>
                  </a:lnTo>
                  <a:lnTo>
                    <a:pt x="904" y="876"/>
                  </a:lnTo>
                  <a:lnTo>
                    <a:pt x="904" y="870"/>
                  </a:lnTo>
                  <a:lnTo>
                    <a:pt x="912" y="858"/>
                  </a:lnTo>
                  <a:lnTo>
                    <a:pt x="934" y="852"/>
                  </a:lnTo>
                  <a:lnTo>
                    <a:pt x="958" y="848"/>
                  </a:lnTo>
                  <a:lnTo>
                    <a:pt x="958" y="824"/>
                  </a:lnTo>
                  <a:lnTo>
                    <a:pt x="934" y="812"/>
                  </a:lnTo>
                  <a:lnTo>
                    <a:pt x="928" y="802"/>
                  </a:lnTo>
                  <a:lnTo>
                    <a:pt x="942" y="806"/>
                  </a:lnTo>
                  <a:lnTo>
                    <a:pt x="964" y="818"/>
                  </a:lnTo>
                  <a:lnTo>
                    <a:pt x="980" y="824"/>
                  </a:lnTo>
                  <a:lnTo>
                    <a:pt x="988" y="812"/>
                  </a:lnTo>
                  <a:lnTo>
                    <a:pt x="1004" y="796"/>
                  </a:lnTo>
                  <a:lnTo>
                    <a:pt x="1010" y="778"/>
                  </a:lnTo>
                  <a:lnTo>
                    <a:pt x="1026" y="778"/>
                  </a:lnTo>
                  <a:lnTo>
                    <a:pt x="1026" y="768"/>
                  </a:lnTo>
                  <a:lnTo>
                    <a:pt x="1034" y="750"/>
                  </a:lnTo>
                  <a:lnTo>
                    <a:pt x="1056" y="744"/>
                  </a:lnTo>
                  <a:lnTo>
                    <a:pt x="1080" y="732"/>
                  </a:lnTo>
                  <a:lnTo>
                    <a:pt x="1094" y="732"/>
                  </a:lnTo>
                  <a:lnTo>
                    <a:pt x="1102" y="720"/>
                  </a:lnTo>
                  <a:lnTo>
                    <a:pt x="1110" y="710"/>
                  </a:lnTo>
                  <a:lnTo>
                    <a:pt x="1110" y="670"/>
                  </a:lnTo>
                  <a:lnTo>
                    <a:pt x="1126" y="652"/>
                  </a:lnTo>
                  <a:lnTo>
                    <a:pt x="1148" y="640"/>
                  </a:lnTo>
                  <a:lnTo>
                    <a:pt x="1156" y="630"/>
                  </a:lnTo>
                  <a:lnTo>
                    <a:pt x="1156" y="612"/>
                  </a:lnTo>
                  <a:lnTo>
                    <a:pt x="1162" y="596"/>
                  </a:lnTo>
                  <a:lnTo>
                    <a:pt x="1140" y="606"/>
                  </a:lnTo>
                  <a:lnTo>
                    <a:pt x="1126" y="596"/>
                  </a:lnTo>
                  <a:close/>
                </a:path>
              </a:pathLst>
            </a:custGeom>
            <a:gradFill rotWithShape="1">
              <a:gsLst>
                <a:gs pos="0">
                  <a:srgbClr val="DBDBDB"/>
                </a:gs>
                <a:gs pos="100000">
                  <a:srgbClr val="EAEAEA"/>
                </a:gs>
              </a:gsLst>
              <a:lin ang="5400000" scaled="1"/>
            </a:gradFill>
            <a:ln w="9525">
              <a:noFill/>
              <a:round/>
              <a:headEnd/>
              <a:tailEnd/>
            </a:ln>
          </p:spPr>
          <p:txBody>
            <a:bodyPr/>
            <a:lstStyle/>
            <a:p>
              <a:endParaRPr lang="zh-CN" altLang="en-US"/>
            </a:p>
          </p:txBody>
        </p:sp>
        <p:sp>
          <p:nvSpPr>
            <p:cNvPr id="157" name="Freeform 60"/>
            <p:cNvSpPr>
              <a:spLocks/>
            </p:cNvSpPr>
            <p:nvPr/>
          </p:nvSpPr>
          <p:spPr bwMode="auto">
            <a:xfrm>
              <a:off x="4142722" y="2303465"/>
              <a:ext cx="152800" cy="299888"/>
            </a:xfrm>
            <a:custGeom>
              <a:avLst/>
              <a:gdLst>
                <a:gd name="T0" fmla="*/ 2147483647 w 68"/>
                <a:gd name="T1" fmla="*/ 2147483647 h 84"/>
                <a:gd name="T2" fmla="*/ 2147483647 w 68"/>
                <a:gd name="T3" fmla="*/ 2147483647 h 84"/>
                <a:gd name="T4" fmla="*/ 2147483647 w 68"/>
                <a:gd name="T5" fmla="*/ 2147483647 h 84"/>
                <a:gd name="T6" fmla="*/ 2147483647 w 68"/>
                <a:gd name="T7" fmla="*/ 2147483647 h 84"/>
                <a:gd name="T8" fmla="*/ 2147483647 w 68"/>
                <a:gd name="T9" fmla="*/ 2147483647 h 84"/>
                <a:gd name="T10" fmla="*/ 2147483647 w 68"/>
                <a:gd name="T11" fmla="*/ 2147483647 h 84"/>
                <a:gd name="T12" fmla="*/ 2147483647 w 68"/>
                <a:gd name="T13" fmla="*/ 2147483647 h 84"/>
                <a:gd name="T14" fmla="*/ 2147483647 w 68"/>
                <a:gd name="T15" fmla="*/ 2147483647 h 84"/>
                <a:gd name="T16" fmla="*/ 2147483647 w 68"/>
                <a:gd name="T17" fmla="*/ 2147483647 h 84"/>
                <a:gd name="T18" fmla="*/ 2147483647 w 68"/>
                <a:gd name="T19" fmla="*/ 2147483647 h 84"/>
                <a:gd name="T20" fmla="*/ 2147483647 w 68"/>
                <a:gd name="T21" fmla="*/ 2147483647 h 84"/>
                <a:gd name="T22" fmla="*/ 2147483647 w 68"/>
                <a:gd name="T23" fmla="*/ 2147483647 h 84"/>
                <a:gd name="T24" fmla="*/ 2147483647 w 68"/>
                <a:gd name="T25" fmla="*/ 2147483647 h 84"/>
                <a:gd name="T26" fmla="*/ 2147483647 w 68"/>
                <a:gd name="T27" fmla="*/ 2147483647 h 84"/>
                <a:gd name="T28" fmla="*/ 2147483647 w 68"/>
                <a:gd name="T29" fmla="*/ 2147483647 h 84"/>
                <a:gd name="T30" fmla="*/ 2147483647 w 68"/>
                <a:gd name="T31" fmla="*/ 2147483647 h 84"/>
                <a:gd name="T32" fmla="*/ 2147483647 w 68"/>
                <a:gd name="T33" fmla="*/ 2147483647 h 84"/>
                <a:gd name="T34" fmla="*/ 2147483647 w 68"/>
                <a:gd name="T35" fmla="*/ 2147483647 h 84"/>
                <a:gd name="T36" fmla="*/ 2147483647 w 68"/>
                <a:gd name="T37" fmla="*/ 2147483647 h 84"/>
                <a:gd name="T38" fmla="*/ 2147483647 w 68"/>
                <a:gd name="T39" fmla="*/ 2147483647 h 84"/>
                <a:gd name="T40" fmla="*/ 2147483647 w 68"/>
                <a:gd name="T41" fmla="*/ 0 h 84"/>
                <a:gd name="T42" fmla="*/ 2147483647 w 68"/>
                <a:gd name="T43" fmla="*/ 2147483647 h 84"/>
                <a:gd name="T44" fmla="*/ 0 w 68"/>
                <a:gd name="T45" fmla="*/ 2147483647 h 84"/>
                <a:gd name="T46" fmla="*/ 2147483647 w 68"/>
                <a:gd name="T47" fmla="*/ 2147483647 h 84"/>
                <a:gd name="T48" fmla="*/ 2147483647 w 68"/>
                <a:gd name="T49" fmla="*/ 2147483647 h 8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8"/>
                <a:gd name="T76" fmla="*/ 0 h 84"/>
                <a:gd name="T77" fmla="*/ 68 w 68"/>
                <a:gd name="T78" fmla="*/ 84 h 8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8" h="84">
                  <a:moveTo>
                    <a:pt x="30" y="42"/>
                  </a:moveTo>
                  <a:lnTo>
                    <a:pt x="40" y="54"/>
                  </a:lnTo>
                  <a:lnTo>
                    <a:pt x="24" y="60"/>
                  </a:lnTo>
                  <a:lnTo>
                    <a:pt x="16" y="70"/>
                  </a:lnTo>
                  <a:lnTo>
                    <a:pt x="40" y="70"/>
                  </a:lnTo>
                  <a:lnTo>
                    <a:pt x="24" y="76"/>
                  </a:lnTo>
                  <a:lnTo>
                    <a:pt x="46" y="70"/>
                  </a:lnTo>
                  <a:lnTo>
                    <a:pt x="30" y="76"/>
                  </a:lnTo>
                  <a:lnTo>
                    <a:pt x="6" y="84"/>
                  </a:lnTo>
                  <a:lnTo>
                    <a:pt x="8" y="84"/>
                  </a:lnTo>
                  <a:lnTo>
                    <a:pt x="18" y="84"/>
                  </a:lnTo>
                  <a:lnTo>
                    <a:pt x="34" y="82"/>
                  </a:lnTo>
                  <a:lnTo>
                    <a:pt x="30" y="80"/>
                  </a:lnTo>
                  <a:lnTo>
                    <a:pt x="54" y="76"/>
                  </a:lnTo>
                  <a:lnTo>
                    <a:pt x="62" y="76"/>
                  </a:lnTo>
                  <a:lnTo>
                    <a:pt x="68" y="60"/>
                  </a:lnTo>
                  <a:lnTo>
                    <a:pt x="54" y="42"/>
                  </a:lnTo>
                  <a:lnTo>
                    <a:pt x="30" y="30"/>
                  </a:lnTo>
                  <a:lnTo>
                    <a:pt x="30" y="14"/>
                  </a:lnTo>
                  <a:lnTo>
                    <a:pt x="16" y="14"/>
                  </a:lnTo>
                  <a:lnTo>
                    <a:pt x="26" y="0"/>
                  </a:lnTo>
                  <a:lnTo>
                    <a:pt x="8" y="8"/>
                  </a:lnTo>
                  <a:lnTo>
                    <a:pt x="0" y="24"/>
                  </a:lnTo>
                  <a:lnTo>
                    <a:pt x="16" y="36"/>
                  </a:lnTo>
                  <a:lnTo>
                    <a:pt x="30" y="42"/>
                  </a:lnTo>
                  <a:close/>
                </a:path>
              </a:pathLst>
            </a:custGeom>
            <a:gradFill rotWithShape="1">
              <a:gsLst>
                <a:gs pos="0">
                  <a:srgbClr val="DBDBDB"/>
                </a:gs>
                <a:gs pos="100000">
                  <a:srgbClr val="EAEAEA"/>
                </a:gs>
              </a:gsLst>
              <a:lin ang="5400000" scaled="1"/>
            </a:gradFill>
            <a:ln w="9525">
              <a:noFill/>
              <a:round/>
              <a:headEnd/>
              <a:tailEnd/>
            </a:ln>
          </p:spPr>
          <p:txBody>
            <a:bodyPr/>
            <a:lstStyle/>
            <a:p>
              <a:endParaRPr lang="zh-CN" altLang="en-US"/>
            </a:p>
          </p:txBody>
        </p:sp>
        <p:sp>
          <p:nvSpPr>
            <p:cNvPr id="158" name="Freeform 61"/>
            <p:cNvSpPr>
              <a:spLocks/>
            </p:cNvSpPr>
            <p:nvPr/>
          </p:nvSpPr>
          <p:spPr bwMode="auto">
            <a:xfrm>
              <a:off x="4282039" y="2531951"/>
              <a:ext cx="31459" cy="42841"/>
            </a:xfrm>
            <a:custGeom>
              <a:avLst/>
              <a:gdLst>
                <a:gd name="T0" fmla="*/ 2147483647 w 14"/>
                <a:gd name="T1" fmla="*/ 0 h 12"/>
                <a:gd name="T2" fmla="*/ 0 w 14"/>
                <a:gd name="T3" fmla="*/ 2147483647 h 12"/>
                <a:gd name="T4" fmla="*/ 2147483647 w 14"/>
                <a:gd name="T5" fmla="*/ 2147483647 h 12"/>
                <a:gd name="T6" fmla="*/ 2147483647 w 14"/>
                <a:gd name="T7" fmla="*/ 0 h 12"/>
                <a:gd name="T8" fmla="*/ 0 60000 65536"/>
                <a:gd name="T9" fmla="*/ 0 60000 65536"/>
                <a:gd name="T10" fmla="*/ 0 60000 65536"/>
                <a:gd name="T11" fmla="*/ 0 60000 65536"/>
                <a:gd name="T12" fmla="*/ 0 w 14"/>
                <a:gd name="T13" fmla="*/ 0 h 12"/>
                <a:gd name="T14" fmla="*/ 14 w 14"/>
                <a:gd name="T15" fmla="*/ 12 h 12"/>
              </a:gdLst>
              <a:ahLst/>
              <a:cxnLst>
                <a:cxn ang="T8">
                  <a:pos x="T0" y="T1"/>
                </a:cxn>
                <a:cxn ang="T9">
                  <a:pos x="T2" y="T3"/>
                </a:cxn>
                <a:cxn ang="T10">
                  <a:pos x="T4" y="T5"/>
                </a:cxn>
                <a:cxn ang="T11">
                  <a:pos x="T6" y="T7"/>
                </a:cxn>
              </a:cxnLst>
              <a:rect l="T12" t="T13" r="T14" b="T15"/>
              <a:pathLst>
                <a:path w="14" h="12">
                  <a:moveTo>
                    <a:pt x="14" y="0"/>
                  </a:moveTo>
                  <a:lnTo>
                    <a:pt x="0" y="12"/>
                  </a:lnTo>
                  <a:lnTo>
                    <a:pt x="6" y="12"/>
                  </a:lnTo>
                  <a:lnTo>
                    <a:pt x="14" y="0"/>
                  </a:lnTo>
                  <a:close/>
                </a:path>
              </a:pathLst>
            </a:custGeom>
            <a:gradFill rotWithShape="1">
              <a:gsLst>
                <a:gs pos="0">
                  <a:srgbClr val="DBDBDB"/>
                </a:gs>
                <a:gs pos="100000">
                  <a:srgbClr val="EAEAEA"/>
                </a:gs>
              </a:gsLst>
              <a:lin ang="5400000" scaled="1"/>
            </a:gradFill>
            <a:ln w="9525">
              <a:noFill/>
              <a:round/>
              <a:headEnd/>
              <a:tailEnd/>
            </a:ln>
          </p:spPr>
          <p:txBody>
            <a:bodyPr/>
            <a:lstStyle/>
            <a:p>
              <a:endParaRPr lang="zh-CN" altLang="en-US"/>
            </a:p>
          </p:txBody>
        </p:sp>
        <p:sp>
          <p:nvSpPr>
            <p:cNvPr id="159" name="Freeform 62"/>
            <p:cNvSpPr>
              <a:spLocks/>
            </p:cNvSpPr>
            <p:nvPr/>
          </p:nvSpPr>
          <p:spPr bwMode="auto">
            <a:xfrm>
              <a:off x="7661617" y="4045672"/>
              <a:ext cx="17976" cy="14280"/>
            </a:xfrm>
            <a:custGeom>
              <a:avLst/>
              <a:gdLst>
                <a:gd name="T0" fmla="*/ 0 w 8"/>
                <a:gd name="T1" fmla="*/ 0 h 4"/>
                <a:gd name="T2" fmla="*/ 2147483647 w 8"/>
                <a:gd name="T3" fmla="*/ 2147483647 h 4"/>
                <a:gd name="T4" fmla="*/ 2147483647 w 8"/>
                <a:gd name="T5" fmla="*/ 0 h 4"/>
                <a:gd name="T6" fmla="*/ 0 w 8"/>
                <a:gd name="T7" fmla="*/ 0 h 4"/>
                <a:gd name="T8" fmla="*/ 0 60000 65536"/>
                <a:gd name="T9" fmla="*/ 0 60000 65536"/>
                <a:gd name="T10" fmla="*/ 0 60000 65536"/>
                <a:gd name="T11" fmla="*/ 0 60000 65536"/>
                <a:gd name="T12" fmla="*/ 0 w 8"/>
                <a:gd name="T13" fmla="*/ 0 h 4"/>
                <a:gd name="T14" fmla="*/ 8 w 8"/>
                <a:gd name="T15" fmla="*/ 4 h 4"/>
              </a:gdLst>
              <a:ahLst/>
              <a:cxnLst>
                <a:cxn ang="T8">
                  <a:pos x="T0" y="T1"/>
                </a:cxn>
                <a:cxn ang="T9">
                  <a:pos x="T2" y="T3"/>
                </a:cxn>
                <a:cxn ang="T10">
                  <a:pos x="T4" y="T5"/>
                </a:cxn>
                <a:cxn ang="T11">
                  <a:pos x="T6" y="T7"/>
                </a:cxn>
              </a:cxnLst>
              <a:rect l="T12" t="T13" r="T14" b="T15"/>
              <a:pathLst>
                <a:path w="8" h="4">
                  <a:moveTo>
                    <a:pt x="0" y="0"/>
                  </a:moveTo>
                  <a:lnTo>
                    <a:pt x="4" y="4"/>
                  </a:lnTo>
                  <a:lnTo>
                    <a:pt x="8" y="0"/>
                  </a:lnTo>
                  <a:lnTo>
                    <a:pt x="0" y="0"/>
                  </a:lnTo>
                  <a:close/>
                </a:path>
              </a:pathLst>
            </a:custGeom>
            <a:gradFill rotWithShape="1">
              <a:gsLst>
                <a:gs pos="0">
                  <a:srgbClr val="DBDBDB"/>
                </a:gs>
                <a:gs pos="100000">
                  <a:srgbClr val="EAEAEA"/>
                </a:gs>
              </a:gsLst>
              <a:lin ang="5400000" scaled="1"/>
            </a:gradFill>
            <a:ln w="9525">
              <a:noFill/>
              <a:round/>
              <a:headEnd/>
              <a:tailEnd/>
            </a:ln>
          </p:spPr>
          <p:txBody>
            <a:bodyPr/>
            <a:lstStyle/>
            <a:p>
              <a:endParaRPr lang="zh-CN" altLang="en-US"/>
            </a:p>
          </p:txBody>
        </p:sp>
        <p:sp>
          <p:nvSpPr>
            <p:cNvPr id="160" name="Freeform 63"/>
            <p:cNvSpPr>
              <a:spLocks/>
            </p:cNvSpPr>
            <p:nvPr/>
          </p:nvSpPr>
          <p:spPr bwMode="auto">
            <a:xfrm>
              <a:off x="6875147" y="4059953"/>
              <a:ext cx="1096565" cy="721159"/>
            </a:xfrm>
            <a:custGeom>
              <a:avLst/>
              <a:gdLst>
                <a:gd name="T0" fmla="*/ 2147483647 w 488"/>
                <a:gd name="T1" fmla="*/ 2147483647 h 202"/>
                <a:gd name="T2" fmla="*/ 2147483647 w 488"/>
                <a:gd name="T3" fmla="*/ 2147483647 h 202"/>
                <a:gd name="T4" fmla="*/ 2147483647 w 488"/>
                <a:gd name="T5" fmla="*/ 2147483647 h 202"/>
                <a:gd name="T6" fmla="*/ 2147483647 w 488"/>
                <a:gd name="T7" fmla="*/ 2147483647 h 202"/>
                <a:gd name="T8" fmla="*/ 2147483647 w 488"/>
                <a:gd name="T9" fmla="*/ 2147483647 h 202"/>
                <a:gd name="T10" fmla="*/ 2147483647 w 488"/>
                <a:gd name="T11" fmla="*/ 2147483647 h 202"/>
                <a:gd name="T12" fmla="*/ 2147483647 w 488"/>
                <a:gd name="T13" fmla="*/ 2147483647 h 202"/>
                <a:gd name="T14" fmla="*/ 2147483647 w 488"/>
                <a:gd name="T15" fmla="*/ 0 h 202"/>
                <a:gd name="T16" fmla="*/ 2147483647 w 488"/>
                <a:gd name="T17" fmla="*/ 2147483647 h 202"/>
                <a:gd name="T18" fmla="*/ 2147483647 w 488"/>
                <a:gd name="T19" fmla="*/ 2147483647 h 202"/>
                <a:gd name="T20" fmla="*/ 2147483647 w 488"/>
                <a:gd name="T21" fmla="*/ 2147483647 h 202"/>
                <a:gd name="T22" fmla="*/ 2147483647 w 488"/>
                <a:gd name="T23" fmla="*/ 2147483647 h 202"/>
                <a:gd name="T24" fmla="*/ 2147483647 w 488"/>
                <a:gd name="T25" fmla="*/ 2147483647 h 202"/>
                <a:gd name="T26" fmla="*/ 2147483647 w 488"/>
                <a:gd name="T27" fmla="*/ 2147483647 h 202"/>
                <a:gd name="T28" fmla="*/ 2147483647 w 488"/>
                <a:gd name="T29" fmla="*/ 2147483647 h 202"/>
                <a:gd name="T30" fmla="*/ 2147483647 w 488"/>
                <a:gd name="T31" fmla="*/ 2147483647 h 202"/>
                <a:gd name="T32" fmla="*/ 2147483647 w 488"/>
                <a:gd name="T33" fmla="*/ 2147483647 h 202"/>
                <a:gd name="T34" fmla="*/ 2147483647 w 488"/>
                <a:gd name="T35" fmla="*/ 2147483647 h 202"/>
                <a:gd name="T36" fmla="*/ 2147483647 w 488"/>
                <a:gd name="T37" fmla="*/ 2147483647 h 202"/>
                <a:gd name="T38" fmla="*/ 2147483647 w 488"/>
                <a:gd name="T39" fmla="*/ 2147483647 h 202"/>
                <a:gd name="T40" fmla="*/ 2147483647 w 488"/>
                <a:gd name="T41" fmla="*/ 2147483647 h 202"/>
                <a:gd name="T42" fmla="*/ 2147483647 w 488"/>
                <a:gd name="T43" fmla="*/ 2147483647 h 202"/>
                <a:gd name="T44" fmla="*/ 2147483647 w 488"/>
                <a:gd name="T45" fmla="*/ 2147483647 h 202"/>
                <a:gd name="T46" fmla="*/ 2147483647 w 488"/>
                <a:gd name="T47" fmla="*/ 2147483647 h 202"/>
                <a:gd name="T48" fmla="*/ 2147483647 w 488"/>
                <a:gd name="T49" fmla="*/ 2147483647 h 202"/>
                <a:gd name="T50" fmla="*/ 2147483647 w 488"/>
                <a:gd name="T51" fmla="*/ 2147483647 h 202"/>
                <a:gd name="T52" fmla="*/ 2147483647 w 488"/>
                <a:gd name="T53" fmla="*/ 2147483647 h 202"/>
                <a:gd name="T54" fmla="*/ 2147483647 w 488"/>
                <a:gd name="T55" fmla="*/ 2147483647 h 202"/>
                <a:gd name="T56" fmla="*/ 2147483647 w 488"/>
                <a:gd name="T57" fmla="*/ 2147483647 h 202"/>
                <a:gd name="T58" fmla="*/ 2147483647 w 488"/>
                <a:gd name="T59" fmla="*/ 2147483647 h 202"/>
                <a:gd name="T60" fmla="*/ 2147483647 w 488"/>
                <a:gd name="T61" fmla="*/ 2147483647 h 202"/>
                <a:gd name="T62" fmla="*/ 2147483647 w 488"/>
                <a:gd name="T63" fmla="*/ 2147483647 h 202"/>
                <a:gd name="T64" fmla="*/ 0 w 488"/>
                <a:gd name="T65" fmla="*/ 2147483647 h 202"/>
                <a:gd name="T66" fmla="*/ 2147483647 w 488"/>
                <a:gd name="T67" fmla="*/ 2147483647 h 202"/>
                <a:gd name="T68" fmla="*/ 2147483647 w 488"/>
                <a:gd name="T69" fmla="*/ 2147483647 h 202"/>
                <a:gd name="T70" fmla="*/ 2147483647 w 488"/>
                <a:gd name="T71" fmla="*/ 2147483647 h 202"/>
                <a:gd name="T72" fmla="*/ 2147483647 w 488"/>
                <a:gd name="T73" fmla="*/ 2147483647 h 202"/>
                <a:gd name="T74" fmla="*/ 2147483647 w 488"/>
                <a:gd name="T75" fmla="*/ 2147483647 h 202"/>
                <a:gd name="T76" fmla="*/ 2147483647 w 488"/>
                <a:gd name="T77" fmla="*/ 2147483647 h 202"/>
                <a:gd name="T78" fmla="*/ 2147483647 w 488"/>
                <a:gd name="T79" fmla="*/ 2147483647 h 202"/>
                <a:gd name="T80" fmla="*/ 2147483647 w 488"/>
                <a:gd name="T81" fmla="*/ 2147483647 h 202"/>
                <a:gd name="T82" fmla="*/ 2147483647 w 488"/>
                <a:gd name="T83" fmla="*/ 2147483647 h 202"/>
                <a:gd name="T84" fmla="*/ 2147483647 w 488"/>
                <a:gd name="T85" fmla="*/ 2147483647 h 202"/>
                <a:gd name="T86" fmla="*/ 2147483647 w 488"/>
                <a:gd name="T87" fmla="*/ 2147483647 h 202"/>
                <a:gd name="T88" fmla="*/ 2147483647 w 488"/>
                <a:gd name="T89" fmla="*/ 2147483647 h 202"/>
                <a:gd name="T90" fmla="*/ 2147483647 w 488"/>
                <a:gd name="T91" fmla="*/ 2147483647 h 202"/>
                <a:gd name="T92" fmla="*/ 2147483647 w 488"/>
                <a:gd name="T93" fmla="*/ 2147483647 h 202"/>
                <a:gd name="T94" fmla="*/ 2147483647 w 488"/>
                <a:gd name="T95" fmla="*/ 2147483647 h 202"/>
                <a:gd name="T96" fmla="*/ 2147483647 w 488"/>
                <a:gd name="T97" fmla="*/ 2147483647 h 202"/>
                <a:gd name="T98" fmla="*/ 2147483647 w 488"/>
                <a:gd name="T99" fmla="*/ 2147483647 h 202"/>
                <a:gd name="T100" fmla="*/ 2147483647 w 488"/>
                <a:gd name="T101" fmla="*/ 2147483647 h 202"/>
                <a:gd name="T102" fmla="*/ 2147483647 w 488"/>
                <a:gd name="T103" fmla="*/ 2147483647 h 202"/>
                <a:gd name="T104" fmla="*/ 2147483647 w 488"/>
                <a:gd name="T105" fmla="*/ 2147483647 h 202"/>
                <a:gd name="T106" fmla="*/ 2147483647 w 488"/>
                <a:gd name="T107" fmla="*/ 2147483647 h 202"/>
                <a:gd name="T108" fmla="*/ 2147483647 w 488"/>
                <a:gd name="T109" fmla="*/ 2147483647 h 202"/>
                <a:gd name="T110" fmla="*/ 2147483647 w 488"/>
                <a:gd name="T111" fmla="*/ 2147483647 h 202"/>
                <a:gd name="T112" fmla="*/ 2147483647 w 488"/>
                <a:gd name="T113" fmla="*/ 2147483647 h 202"/>
                <a:gd name="T114" fmla="*/ 2147483647 w 488"/>
                <a:gd name="T115" fmla="*/ 2147483647 h 202"/>
                <a:gd name="T116" fmla="*/ 2147483647 w 488"/>
                <a:gd name="T117" fmla="*/ 2147483647 h 202"/>
                <a:gd name="T118" fmla="*/ 2147483647 w 488"/>
                <a:gd name="T119" fmla="*/ 2147483647 h 20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88"/>
                <a:gd name="T181" fmla="*/ 0 h 202"/>
                <a:gd name="T182" fmla="*/ 488 w 488"/>
                <a:gd name="T183" fmla="*/ 202 h 20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88" h="202">
                  <a:moveTo>
                    <a:pt x="442" y="82"/>
                  </a:moveTo>
                  <a:lnTo>
                    <a:pt x="442" y="72"/>
                  </a:lnTo>
                  <a:lnTo>
                    <a:pt x="426" y="60"/>
                  </a:lnTo>
                  <a:lnTo>
                    <a:pt x="396" y="48"/>
                  </a:lnTo>
                  <a:lnTo>
                    <a:pt x="388" y="30"/>
                  </a:lnTo>
                  <a:lnTo>
                    <a:pt x="380" y="20"/>
                  </a:lnTo>
                  <a:lnTo>
                    <a:pt x="364" y="8"/>
                  </a:lnTo>
                  <a:lnTo>
                    <a:pt x="354" y="0"/>
                  </a:lnTo>
                  <a:lnTo>
                    <a:pt x="342" y="14"/>
                  </a:lnTo>
                  <a:lnTo>
                    <a:pt x="342" y="30"/>
                  </a:lnTo>
                  <a:lnTo>
                    <a:pt x="358" y="42"/>
                  </a:lnTo>
                  <a:lnTo>
                    <a:pt x="336" y="48"/>
                  </a:lnTo>
                  <a:lnTo>
                    <a:pt x="312" y="42"/>
                  </a:lnTo>
                  <a:lnTo>
                    <a:pt x="298" y="36"/>
                  </a:lnTo>
                  <a:lnTo>
                    <a:pt x="282" y="30"/>
                  </a:lnTo>
                  <a:lnTo>
                    <a:pt x="288" y="14"/>
                  </a:lnTo>
                  <a:lnTo>
                    <a:pt x="274" y="14"/>
                  </a:lnTo>
                  <a:lnTo>
                    <a:pt x="252" y="8"/>
                  </a:lnTo>
                  <a:lnTo>
                    <a:pt x="214" y="8"/>
                  </a:lnTo>
                  <a:lnTo>
                    <a:pt x="182" y="14"/>
                  </a:lnTo>
                  <a:lnTo>
                    <a:pt x="198" y="20"/>
                  </a:lnTo>
                  <a:lnTo>
                    <a:pt x="206" y="30"/>
                  </a:lnTo>
                  <a:lnTo>
                    <a:pt x="146" y="30"/>
                  </a:lnTo>
                  <a:lnTo>
                    <a:pt x="130" y="42"/>
                  </a:lnTo>
                  <a:lnTo>
                    <a:pt x="108" y="48"/>
                  </a:lnTo>
                  <a:lnTo>
                    <a:pt x="108" y="60"/>
                  </a:lnTo>
                  <a:lnTo>
                    <a:pt x="84" y="78"/>
                  </a:lnTo>
                  <a:lnTo>
                    <a:pt x="62" y="78"/>
                  </a:lnTo>
                  <a:lnTo>
                    <a:pt x="46" y="82"/>
                  </a:lnTo>
                  <a:lnTo>
                    <a:pt x="32" y="78"/>
                  </a:lnTo>
                  <a:lnTo>
                    <a:pt x="8" y="88"/>
                  </a:lnTo>
                  <a:lnTo>
                    <a:pt x="8" y="106"/>
                  </a:lnTo>
                  <a:lnTo>
                    <a:pt x="0" y="128"/>
                  </a:lnTo>
                  <a:lnTo>
                    <a:pt x="8" y="146"/>
                  </a:lnTo>
                  <a:lnTo>
                    <a:pt x="8" y="180"/>
                  </a:lnTo>
                  <a:lnTo>
                    <a:pt x="32" y="186"/>
                  </a:lnTo>
                  <a:lnTo>
                    <a:pt x="54" y="180"/>
                  </a:lnTo>
                  <a:lnTo>
                    <a:pt x="76" y="174"/>
                  </a:lnTo>
                  <a:lnTo>
                    <a:pt x="100" y="174"/>
                  </a:lnTo>
                  <a:lnTo>
                    <a:pt x="130" y="168"/>
                  </a:lnTo>
                  <a:lnTo>
                    <a:pt x="176" y="152"/>
                  </a:lnTo>
                  <a:lnTo>
                    <a:pt x="214" y="152"/>
                  </a:lnTo>
                  <a:lnTo>
                    <a:pt x="236" y="156"/>
                  </a:lnTo>
                  <a:lnTo>
                    <a:pt x="244" y="168"/>
                  </a:lnTo>
                  <a:lnTo>
                    <a:pt x="252" y="180"/>
                  </a:lnTo>
                  <a:lnTo>
                    <a:pt x="274" y="168"/>
                  </a:lnTo>
                  <a:lnTo>
                    <a:pt x="298" y="156"/>
                  </a:lnTo>
                  <a:lnTo>
                    <a:pt x="282" y="174"/>
                  </a:lnTo>
                  <a:lnTo>
                    <a:pt x="274" y="186"/>
                  </a:lnTo>
                  <a:lnTo>
                    <a:pt x="298" y="192"/>
                  </a:lnTo>
                  <a:lnTo>
                    <a:pt x="312" y="202"/>
                  </a:lnTo>
                  <a:lnTo>
                    <a:pt x="364" y="202"/>
                  </a:lnTo>
                  <a:lnTo>
                    <a:pt x="380" y="198"/>
                  </a:lnTo>
                  <a:lnTo>
                    <a:pt x="404" y="192"/>
                  </a:lnTo>
                  <a:lnTo>
                    <a:pt x="418" y="180"/>
                  </a:lnTo>
                  <a:lnTo>
                    <a:pt x="434" y="168"/>
                  </a:lnTo>
                  <a:lnTo>
                    <a:pt x="464" y="146"/>
                  </a:lnTo>
                  <a:lnTo>
                    <a:pt x="488" y="116"/>
                  </a:lnTo>
                  <a:lnTo>
                    <a:pt x="464" y="94"/>
                  </a:lnTo>
                  <a:lnTo>
                    <a:pt x="442" y="82"/>
                  </a:lnTo>
                  <a:close/>
                </a:path>
              </a:pathLst>
            </a:custGeom>
            <a:gradFill rotWithShape="1">
              <a:gsLst>
                <a:gs pos="0">
                  <a:srgbClr val="DBDBDB"/>
                </a:gs>
                <a:gs pos="100000">
                  <a:srgbClr val="EAEAEA"/>
                </a:gs>
              </a:gsLst>
              <a:lin ang="5400000" scaled="1"/>
            </a:gradFill>
            <a:ln w="9525">
              <a:noFill/>
              <a:round/>
              <a:headEnd/>
              <a:tailEnd/>
            </a:ln>
          </p:spPr>
          <p:txBody>
            <a:bodyPr/>
            <a:lstStyle/>
            <a:p>
              <a:endParaRPr lang="zh-CN" altLang="en-US"/>
            </a:p>
          </p:txBody>
        </p:sp>
        <p:sp>
          <p:nvSpPr>
            <p:cNvPr id="161" name="Freeform 64"/>
            <p:cNvSpPr>
              <a:spLocks/>
            </p:cNvSpPr>
            <p:nvPr/>
          </p:nvSpPr>
          <p:spPr bwMode="auto">
            <a:xfrm>
              <a:off x="5338157" y="4181336"/>
              <a:ext cx="152800" cy="357009"/>
            </a:xfrm>
            <a:custGeom>
              <a:avLst/>
              <a:gdLst>
                <a:gd name="T0" fmla="*/ 2147483647 w 68"/>
                <a:gd name="T1" fmla="*/ 2147483647 h 100"/>
                <a:gd name="T2" fmla="*/ 2147483647 w 68"/>
                <a:gd name="T3" fmla="*/ 2147483647 h 100"/>
                <a:gd name="T4" fmla="*/ 2147483647 w 68"/>
                <a:gd name="T5" fmla="*/ 2147483647 h 100"/>
                <a:gd name="T6" fmla="*/ 0 w 68"/>
                <a:gd name="T7" fmla="*/ 2147483647 h 100"/>
                <a:gd name="T8" fmla="*/ 0 w 68"/>
                <a:gd name="T9" fmla="*/ 2147483647 h 100"/>
                <a:gd name="T10" fmla="*/ 2147483647 w 68"/>
                <a:gd name="T11" fmla="*/ 2147483647 h 100"/>
                <a:gd name="T12" fmla="*/ 2147483647 w 68"/>
                <a:gd name="T13" fmla="*/ 2147483647 h 100"/>
                <a:gd name="T14" fmla="*/ 2147483647 w 68"/>
                <a:gd name="T15" fmla="*/ 2147483647 h 100"/>
                <a:gd name="T16" fmla="*/ 2147483647 w 68"/>
                <a:gd name="T17" fmla="*/ 2147483647 h 100"/>
                <a:gd name="T18" fmla="*/ 2147483647 w 68"/>
                <a:gd name="T19" fmla="*/ 2147483647 h 100"/>
                <a:gd name="T20" fmla="*/ 2147483647 w 68"/>
                <a:gd name="T21" fmla="*/ 2147483647 h 100"/>
                <a:gd name="T22" fmla="*/ 2147483647 w 68"/>
                <a:gd name="T23" fmla="*/ 0 h 100"/>
                <a:gd name="T24" fmla="*/ 2147483647 w 68"/>
                <a:gd name="T25" fmla="*/ 2147483647 h 100"/>
                <a:gd name="T26" fmla="*/ 2147483647 w 68"/>
                <a:gd name="T27" fmla="*/ 2147483647 h 1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100"/>
                <a:gd name="T44" fmla="*/ 68 w 68"/>
                <a:gd name="T45" fmla="*/ 100 h 1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100">
                  <a:moveTo>
                    <a:pt x="32" y="20"/>
                  </a:moveTo>
                  <a:lnTo>
                    <a:pt x="8" y="32"/>
                  </a:lnTo>
                  <a:lnTo>
                    <a:pt x="16" y="48"/>
                  </a:lnTo>
                  <a:lnTo>
                    <a:pt x="0" y="60"/>
                  </a:lnTo>
                  <a:lnTo>
                    <a:pt x="0" y="78"/>
                  </a:lnTo>
                  <a:lnTo>
                    <a:pt x="8" y="94"/>
                  </a:lnTo>
                  <a:lnTo>
                    <a:pt x="24" y="100"/>
                  </a:lnTo>
                  <a:lnTo>
                    <a:pt x="38" y="82"/>
                  </a:lnTo>
                  <a:lnTo>
                    <a:pt x="54" y="54"/>
                  </a:lnTo>
                  <a:lnTo>
                    <a:pt x="68" y="32"/>
                  </a:lnTo>
                  <a:lnTo>
                    <a:pt x="68" y="14"/>
                  </a:lnTo>
                  <a:lnTo>
                    <a:pt x="62" y="0"/>
                  </a:lnTo>
                  <a:lnTo>
                    <a:pt x="54" y="2"/>
                  </a:lnTo>
                  <a:lnTo>
                    <a:pt x="32" y="20"/>
                  </a:lnTo>
                  <a:close/>
                </a:path>
              </a:pathLst>
            </a:custGeom>
            <a:gradFill rotWithShape="1">
              <a:gsLst>
                <a:gs pos="0">
                  <a:srgbClr val="DBDBDB"/>
                </a:gs>
                <a:gs pos="100000">
                  <a:srgbClr val="EAEAEA"/>
                </a:gs>
              </a:gsLst>
              <a:lin ang="5400000" scaled="1"/>
            </a:gradFill>
            <a:ln w="9525">
              <a:noFill/>
              <a:round/>
              <a:headEnd/>
              <a:tailEnd/>
            </a:ln>
          </p:spPr>
          <p:txBody>
            <a:bodyPr/>
            <a:lstStyle/>
            <a:p>
              <a:endParaRPr lang="zh-CN" altLang="en-US"/>
            </a:p>
          </p:txBody>
        </p:sp>
        <p:sp>
          <p:nvSpPr>
            <p:cNvPr id="162" name="Freeform 65"/>
            <p:cNvSpPr>
              <a:spLocks/>
            </p:cNvSpPr>
            <p:nvPr/>
          </p:nvSpPr>
          <p:spPr bwMode="auto">
            <a:xfrm>
              <a:off x="5472981" y="4167055"/>
              <a:ext cx="17976" cy="14280"/>
            </a:xfrm>
            <a:custGeom>
              <a:avLst/>
              <a:gdLst>
                <a:gd name="T0" fmla="*/ 0 w 8"/>
                <a:gd name="T1" fmla="*/ 0 h 4"/>
                <a:gd name="T2" fmla="*/ 2147483647 w 8"/>
                <a:gd name="T3" fmla="*/ 2147483647 h 4"/>
                <a:gd name="T4" fmla="*/ 2147483647 w 8"/>
                <a:gd name="T5" fmla="*/ 0 h 4"/>
                <a:gd name="T6" fmla="*/ 0 w 8"/>
                <a:gd name="T7" fmla="*/ 0 h 4"/>
                <a:gd name="T8" fmla="*/ 0 60000 65536"/>
                <a:gd name="T9" fmla="*/ 0 60000 65536"/>
                <a:gd name="T10" fmla="*/ 0 60000 65536"/>
                <a:gd name="T11" fmla="*/ 0 60000 65536"/>
                <a:gd name="T12" fmla="*/ 0 w 8"/>
                <a:gd name="T13" fmla="*/ 0 h 4"/>
                <a:gd name="T14" fmla="*/ 8 w 8"/>
                <a:gd name="T15" fmla="*/ 4 h 4"/>
              </a:gdLst>
              <a:ahLst/>
              <a:cxnLst>
                <a:cxn ang="T8">
                  <a:pos x="T0" y="T1"/>
                </a:cxn>
                <a:cxn ang="T9">
                  <a:pos x="T2" y="T3"/>
                </a:cxn>
                <a:cxn ang="T10">
                  <a:pos x="T4" y="T5"/>
                </a:cxn>
                <a:cxn ang="T11">
                  <a:pos x="T6" y="T7"/>
                </a:cxn>
              </a:cxnLst>
              <a:rect l="T12" t="T13" r="T14" b="T15"/>
              <a:pathLst>
                <a:path w="8" h="4">
                  <a:moveTo>
                    <a:pt x="0" y="0"/>
                  </a:moveTo>
                  <a:lnTo>
                    <a:pt x="2" y="4"/>
                  </a:lnTo>
                  <a:lnTo>
                    <a:pt x="8" y="0"/>
                  </a:lnTo>
                  <a:lnTo>
                    <a:pt x="0" y="0"/>
                  </a:lnTo>
                  <a:close/>
                </a:path>
              </a:pathLst>
            </a:custGeom>
            <a:gradFill rotWithShape="1">
              <a:gsLst>
                <a:gs pos="0">
                  <a:srgbClr val="DBDBDB"/>
                </a:gs>
                <a:gs pos="100000">
                  <a:srgbClr val="EAEAEA"/>
                </a:gs>
              </a:gsLst>
              <a:lin ang="5400000" scaled="1"/>
            </a:gradFill>
            <a:ln w="9525">
              <a:noFill/>
              <a:round/>
              <a:headEnd/>
              <a:tailEnd/>
            </a:ln>
          </p:spPr>
          <p:txBody>
            <a:bodyPr/>
            <a:lstStyle/>
            <a:p>
              <a:endParaRPr lang="zh-CN" altLang="en-US"/>
            </a:p>
          </p:txBody>
        </p:sp>
        <p:sp>
          <p:nvSpPr>
            <p:cNvPr id="163" name="Freeform 66"/>
            <p:cNvSpPr>
              <a:spLocks/>
            </p:cNvSpPr>
            <p:nvPr/>
          </p:nvSpPr>
          <p:spPr bwMode="auto">
            <a:xfrm>
              <a:off x="3787678" y="2039272"/>
              <a:ext cx="184258" cy="128523"/>
            </a:xfrm>
            <a:custGeom>
              <a:avLst/>
              <a:gdLst>
                <a:gd name="T0" fmla="*/ 2147483647 w 82"/>
                <a:gd name="T1" fmla="*/ 2147483647 h 36"/>
                <a:gd name="T2" fmla="*/ 2147483647 w 82"/>
                <a:gd name="T3" fmla="*/ 2147483647 h 36"/>
                <a:gd name="T4" fmla="*/ 2147483647 w 82"/>
                <a:gd name="T5" fmla="*/ 2147483647 h 36"/>
                <a:gd name="T6" fmla="*/ 2147483647 w 82"/>
                <a:gd name="T7" fmla="*/ 0 h 36"/>
                <a:gd name="T8" fmla="*/ 2147483647 w 82"/>
                <a:gd name="T9" fmla="*/ 0 h 36"/>
                <a:gd name="T10" fmla="*/ 2147483647 w 82"/>
                <a:gd name="T11" fmla="*/ 2147483647 h 36"/>
                <a:gd name="T12" fmla="*/ 2147483647 w 82"/>
                <a:gd name="T13" fmla="*/ 2147483647 h 36"/>
                <a:gd name="T14" fmla="*/ 2147483647 w 82"/>
                <a:gd name="T15" fmla="*/ 2147483647 h 36"/>
                <a:gd name="T16" fmla="*/ 2147483647 w 82"/>
                <a:gd name="T17" fmla="*/ 2147483647 h 36"/>
                <a:gd name="T18" fmla="*/ 0 w 82"/>
                <a:gd name="T19" fmla="*/ 2147483647 h 36"/>
                <a:gd name="T20" fmla="*/ 2147483647 w 82"/>
                <a:gd name="T21" fmla="*/ 2147483647 h 36"/>
                <a:gd name="T22" fmla="*/ 2147483647 w 82"/>
                <a:gd name="T23" fmla="*/ 2147483647 h 36"/>
                <a:gd name="T24" fmla="*/ 2147483647 w 82"/>
                <a:gd name="T25" fmla="*/ 2147483647 h 36"/>
                <a:gd name="T26" fmla="*/ 2147483647 w 82"/>
                <a:gd name="T27" fmla="*/ 2147483647 h 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2"/>
                <a:gd name="T43" fmla="*/ 0 h 36"/>
                <a:gd name="T44" fmla="*/ 82 w 82"/>
                <a:gd name="T45" fmla="*/ 36 h 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2" h="36">
                  <a:moveTo>
                    <a:pt x="74" y="30"/>
                  </a:moveTo>
                  <a:lnTo>
                    <a:pt x="82" y="18"/>
                  </a:lnTo>
                  <a:lnTo>
                    <a:pt x="74" y="6"/>
                  </a:lnTo>
                  <a:lnTo>
                    <a:pt x="82" y="0"/>
                  </a:lnTo>
                  <a:lnTo>
                    <a:pt x="68" y="0"/>
                  </a:lnTo>
                  <a:lnTo>
                    <a:pt x="60" y="6"/>
                  </a:lnTo>
                  <a:lnTo>
                    <a:pt x="44" y="6"/>
                  </a:lnTo>
                  <a:lnTo>
                    <a:pt x="44" y="12"/>
                  </a:lnTo>
                  <a:lnTo>
                    <a:pt x="30" y="6"/>
                  </a:lnTo>
                  <a:lnTo>
                    <a:pt x="0" y="6"/>
                  </a:lnTo>
                  <a:lnTo>
                    <a:pt x="14" y="24"/>
                  </a:lnTo>
                  <a:lnTo>
                    <a:pt x="30" y="36"/>
                  </a:lnTo>
                  <a:lnTo>
                    <a:pt x="52" y="30"/>
                  </a:lnTo>
                  <a:lnTo>
                    <a:pt x="74" y="30"/>
                  </a:lnTo>
                  <a:close/>
                </a:path>
              </a:pathLst>
            </a:custGeom>
            <a:gradFill rotWithShape="1">
              <a:gsLst>
                <a:gs pos="0">
                  <a:srgbClr val="DBDBDB"/>
                </a:gs>
                <a:gs pos="100000">
                  <a:srgbClr val="EAEAEA"/>
                </a:gs>
              </a:gsLst>
              <a:lin ang="5400000" scaled="1"/>
            </a:gradFill>
            <a:ln w="9525">
              <a:noFill/>
              <a:round/>
              <a:headEnd/>
              <a:tailEnd/>
            </a:ln>
          </p:spPr>
          <p:txBody>
            <a:bodyPr/>
            <a:lstStyle/>
            <a:p>
              <a:endParaRPr lang="zh-CN" altLang="en-US"/>
            </a:p>
          </p:txBody>
        </p:sp>
      </p:grpSp>
      <p:grpSp>
        <p:nvGrpSpPr>
          <p:cNvPr id="94" name="Group 38"/>
          <p:cNvGrpSpPr>
            <a:grpSpLocks/>
          </p:cNvGrpSpPr>
          <p:nvPr/>
        </p:nvGrpSpPr>
        <p:grpSpPr bwMode="auto">
          <a:xfrm>
            <a:off x="780614" y="2628817"/>
            <a:ext cx="2899816" cy="2400239"/>
            <a:chOff x="993" y="1464"/>
            <a:chExt cx="1079" cy="754"/>
          </a:xfrm>
        </p:grpSpPr>
        <p:sp>
          <p:nvSpPr>
            <p:cNvPr id="95" name="Rektangel 3"/>
            <p:cNvSpPr/>
            <p:nvPr/>
          </p:nvSpPr>
          <p:spPr>
            <a:xfrm>
              <a:off x="1000" y="1504"/>
              <a:ext cx="1071" cy="713"/>
            </a:xfrm>
            <a:prstGeom prst="rect">
              <a:avLst/>
            </a:prstGeom>
            <a:solidFill>
              <a:srgbClr val="FFFFFF">
                <a:lumMod val="75000"/>
              </a:srgbClr>
            </a:solidFill>
            <a:ln w="25400" cap="flat" cmpd="sng" algn="ctr">
              <a:noFill/>
              <a:prstDash val="solid"/>
            </a:ln>
            <a:effectLst>
              <a:softEdge rad="63500"/>
            </a:effectLst>
          </p:spPr>
          <p:txBody>
            <a:bodyPr anchor="ctr"/>
            <a:lstStyle/>
            <a:p>
              <a:pPr algn="ctr">
                <a:defRPr/>
              </a:pPr>
              <a:endParaRPr lang="en-US" altLang="zh-CN" sz="1600">
                <a:solidFill>
                  <a:srgbClr val="FFFFFF"/>
                </a:solidFill>
                <a:latin typeface="黑体" panose="02010609060101010101" pitchFamily="49" charset="-122"/>
                <a:ea typeface="黑体" panose="02010609060101010101" pitchFamily="49" charset="-122"/>
              </a:endParaRPr>
            </a:p>
          </p:txBody>
        </p:sp>
        <p:sp>
          <p:nvSpPr>
            <p:cNvPr id="96" name="Rectangle 42"/>
            <p:cNvSpPr>
              <a:spLocks noChangeArrowheads="1"/>
            </p:cNvSpPr>
            <p:nvPr/>
          </p:nvSpPr>
          <p:spPr bwMode="auto">
            <a:xfrm>
              <a:off x="993" y="1464"/>
              <a:ext cx="1058" cy="728"/>
            </a:xfrm>
            <a:prstGeom prst="rect">
              <a:avLst/>
            </a:prstGeom>
            <a:gradFill rotWithShape="1">
              <a:gsLst>
                <a:gs pos="0">
                  <a:srgbClr val="7ABFEA"/>
                </a:gs>
                <a:gs pos="100000">
                  <a:srgbClr val="186594"/>
                </a:gs>
              </a:gsLst>
              <a:lin ang="2700000" scaled="1"/>
            </a:gradFill>
            <a:ln w="9525">
              <a:noFill/>
              <a:miter lim="800000"/>
              <a:headEnd/>
              <a:tailEnd/>
            </a:ln>
            <a:effectLst/>
          </p:spPr>
          <p:txBody>
            <a:bodyPr wrap="none" anchor="ctr"/>
            <a:lstStyle/>
            <a:p>
              <a:pPr fontAlgn="auto">
                <a:spcBef>
                  <a:spcPts val="0"/>
                </a:spcBef>
                <a:spcAft>
                  <a:spcPts val="0"/>
                </a:spcAft>
                <a:defRPr/>
              </a:pPr>
              <a:endParaRPr lang="zh-CN" altLang="en-US" sz="1600" kern="0">
                <a:solidFill>
                  <a:sysClr val="windowText" lastClr="000000"/>
                </a:solidFill>
                <a:latin typeface="黑体" panose="02010609060101010101" pitchFamily="49" charset="-122"/>
                <a:ea typeface="黑体" panose="02010609060101010101" pitchFamily="49" charset="-122"/>
              </a:endParaRPr>
            </a:p>
          </p:txBody>
        </p:sp>
      </p:grpSp>
      <p:grpSp>
        <p:nvGrpSpPr>
          <p:cNvPr id="97" name="Group 43"/>
          <p:cNvGrpSpPr>
            <a:grpSpLocks/>
          </p:cNvGrpSpPr>
          <p:nvPr/>
        </p:nvGrpSpPr>
        <p:grpSpPr bwMode="auto">
          <a:xfrm>
            <a:off x="3806515" y="2620524"/>
            <a:ext cx="2463283" cy="2405349"/>
            <a:chOff x="993" y="1464"/>
            <a:chExt cx="1079" cy="754"/>
          </a:xfrm>
        </p:grpSpPr>
        <p:sp>
          <p:nvSpPr>
            <p:cNvPr id="98" name="Rektangel 3"/>
            <p:cNvSpPr/>
            <p:nvPr/>
          </p:nvSpPr>
          <p:spPr>
            <a:xfrm>
              <a:off x="1000" y="1504"/>
              <a:ext cx="1071" cy="713"/>
            </a:xfrm>
            <a:prstGeom prst="rect">
              <a:avLst/>
            </a:prstGeom>
            <a:solidFill>
              <a:srgbClr val="FFFFFF">
                <a:lumMod val="75000"/>
              </a:srgbClr>
            </a:solidFill>
            <a:ln w="25400" cap="flat" cmpd="sng" algn="ctr">
              <a:noFill/>
              <a:prstDash val="solid"/>
            </a:ln>
            <a:effectLst>
              <a:softEdge rad="63500"/>
            </a:effectLst>
          </p:spPr>
          <p:txBody>
            <a:bodyPr anchor="ctr"/>
            <a:lstStyle/>
            <a:p>
              <a:pPr algn="ctr">
                <a:defRPr/>
              </a:pPr>
              <a:endParaRPr lang="en-US" altLang="zh-CN" sz="1600">
                <a:solidFill>
                  <a:srgbClr val="FFFFFF"/>
                </a:solidFill>
                <a:latin typeface="黑体" panose="02010609060101010101" pitchFamily="49" charset="-122"/>
                <a:ea typeface="黑体" panose="02010609060101010101" pitchFamily="49" charset="-122"/>
              </a:endParaRPr>
            </a:p>
          </p:txBody>
        </p:sp>
        <p:sp>
          <p:nvSpPr>
            <p:cNvPr id="99" name="Rectangle 47"/>
            <p:cNvSpPr>
              <a:spLocks noChangeArrowheads="1"/>
            </p:cNvSpPr>
            <p:nvPr/>
          </p:nvSpPr>
          <p:spPr bwMode="auto">
            <a:xfrm>
              <a:off x="993" y="1464"/>
              <a:ext cx="1058" cy="728"/>
            </a:xfrm>
            <a:prstGeom prst="rect">
              <a:avLst/>
            </a:prstGeom>
            <a:gradFill rotWithShape="1">
              <a:gsLst>
                <a:gs pos="0">
                  <a:srgbClr val="EAEAEA"/>
                </a:gs>
                <a:gs pos="100000">
                  <a:srgbClr val="DBDBDB"/>
                </a:gs>
              </a:gsLst>
              <a:lin ang="2700000" scaled="1"/>
            </a:gradFill>
            <a:ln w="9525">
              <a:noFill/>
              <a:miter lim="800000"/>
              <a:headEnd/>
              <a:tailEnd/>
            </a:ln>
            <a:effectLst/>
          </p:spPr>
          <p:txBody>
            <a:bodyPr wrap="none" anchor="ctr"/>
            <a:lstStyle/>
            <a:p>
              <a:pPr fontAlgn="auto">
                <a:spcBef>
                  <a:spcPts val="0"/>
                </a:spcBef>
                <a:spcAft>
                  <a:spcPts val="0"/>
                </a:spcAft>
                <a:defRPr/>
              </a:pPr>
              <a:endParaRPr lang="zh-CN" altLang="en-US" sz="1600" kern="0">
                <a:solidFill>
                  <a:sysClr val="windowText" lastClr="000000"/>
                </a:solidFill>
                <a:latin typeface="黑体" panose="02010609060101010101" pitchFamily="49" charset="-122"/>
                <a:ea typeface="黑体" panose="02010609060101010101" pitchFamily="49" charset="-122"/>
              </a:endParaRPr>
            </a:p>
          </p:txBody>
        </p:sp>
      </p:grpSp>
      <p:grpSp>
        <p:nvGrpSpPr>
          <p:cNvPr id="100" name="Group 48"/>
          <p:cNvGrpSpPr>
            <a:grpSpLocks/>
          </p:cNvGrpSpPr>
          <p:nvPr/>
        </p:nvGrpSpPr>
        <p:grpSpPr bwMode="auto">
          <a:xfrm>
            <a:off x="6343576" y="2625504"/>
            <a:ext cx="2566617" cy="2419825"/>
            <a:chOff x="993" y="1464"/>
            <a:chExt cx="1079" cy="754"/>
          </a:xfrm>
        </p:grpSpPr>
        <p:sp>
          <p:nvSpPr>
            <p:cNvPr id="101" name="Rektangel 3"/>
            <p:cNvSpPr/>
            <p:nvPr/>
          </p:nvSpPr>
          <p:spPr>
            <a:xfrm>
              <a:off x="1000" y="1504"/>
              <a:ext cx="1071" cy="713"/>
            </a:xfrm>
            <a:prstGeom prst="rect">
              <a:avLst/>
            </a:prstGeom>
            <a:solidFill>
              <a:srgbClr val="FFFFFF">
                <a:lumMod val="75000"/>
              </a:srgbClr>
            </a:solidFill>
            <a:ln w="25400" cap="flat" cmpd="sng" algn="ctr">
              <a:noFill/>
              <a:prstDash val="solid"/>
            </a:ln>
            <a:effectLst>
              <a:softEdge rad="63500"/>
            </a:effectLst>
          </p:spPr>
          <p:txBody>
            <a:bodyPr anchor="ctr"/>
            <a:lstStyle/>
            <a:p>
              <a:pPr algn="ctr">
                <a:defRPr/>
              </a:pPr>
              <a:endParaRPr lang="en-US" altLang="zh-CN" sz="1600">
                <a:solidFill>
                  <a:srgbClr val="FFFFFF"/>
                </a:solidFill>
                <a:latin typeface="黑体" panose="02010609060101010101" pitchFamily="49" charset="-122"/>
                <a:ea typeface="黑体" panose="02010609060101010101" pitchFamily="49" charset="-122"/>
              </a:endParaRPr>
            </a:p>
          </p:txBody>
        </p:sp>
        <p:sp>
          <p:nvSpPr>
            <p:cNvPr id="102" name="Rectangle 52"/>
            <p:cNvSpPr>
              <a:spLocks noChangeArrowheads="1"/>
            </p:cNvSpPr>
            <p:nvPr/>
          </p:nvSpPr>
          <p:spPr bwMode="auto">
            <a:xfrm>
              <a:off x="993" y="1464"/>
              <a:ext cx="1058" cy="728"/>
            </a:xfrm>
            <a:prstGeom prst="rect">
              <a:avLst/>
            </a:prstGeom>
            <a:gradFill rotWithShape="1">
              <a:gsLst>
                <a:gs pos="0">
                  <a:srgbClr val="7ABFEA"/>
                </a:gs>
                <a:gs pos="100000">
                  <a:srgbClr val="186594"/>
                </a:gs>
              </a:gsLst>
              <a:lin ang="2700000" scaled="1"/>
            </a:gradFill>
            <a:ln w="9525">
              <a:noFill/>
              <a:miter lim="800000"/>
              <a:headEnd/>
              <a:tailEnd/>
            </a:ln>
            <a:effectLst/>
          </p:spPr>
          <p:txBody>
            <a:bodyPr wrap="none" anchor="ctr"/>
            <a:lstStyle/>
            <a:p>
              <a:pPr fontAlgn="auto">
                <a:spcBef>
                  <a:spcPts val="0"/>
                </a:spcBef>
                <a:spcAft>
                  <a:spcPts val="0"/>
                </a:spcAft>
                <a:defRPr/>
              </a:pPr>
              <a:endParaRPr lang="zh-CN" altLang="en-US" sz="1600" kern="0">
                <a:solidFill>
                  <a:sysClr val="windowText" lastClr="000000"/>
                </a:solidFill>
                <a:latin typeface="黑体" panose="02010609060101010101" pitchFamily="49" charset="-122"/>
                <a:ea typeface="黑体" panose="02010609060101010101" pitchFamily="49" charset="-122"/>
              </a:endParaRPr>
            </a:p>
          </p:txBody>
        </p:sp>
      </p:grpSp>
      <p:grpSp>
        <p:nvGrpSpPr>
          <p:cNvPr id="111" name="Gruppe 141"/>
          <p:cNvGrpSpPr>
            <a:grpSpLocks/>
          </p:cNvGrpSpPr>
          <p:nvPr/>
        </p:nvGrpSpPr>
        <p:grpSpPr bwMode="auto">
          <a:xfrm>
            <a:off x="5446713" y="2967038"/>
            <a:ext cx="230187" cy="250825"/>
            <a:chOff x="473201" y="2942956"/>
            <a:chExt cx="953523" cy="1036016"/>
          </a:xfrm>
        </p:grpSpPr>
        <p:sp>
          <p:nvSpPr>
            <p:cNvPr id="112" name="Ellipse 142"/>
            <p:cNvSpPr/>
            <p:nvPr/>
          </p:nvSpPr>
          <p:spPr bwMode="auto">
            <a:xfrm>
              <a:off x="517728" y="3793752"/>
              <a:ext cx="846720" cy="185220"/>
            </a:xfrm>
            <a:prstGeom prst="ellipse">
              <a:avLst/>
            </a:prstGeom>
            <a:gradFill flip="none" rotWithShape="1">
              <a:gsLst>
                <a:gs pos="100000">
                  <a:srgbClr val="FFFFFF">
                    <a:alpha val="0"/>
                  </a:srgbClr>
                </a:gs>
                <a:gs pos="0">
                  <a:srgbClr val="E6E6E6">
                    <a:lumMod val="10000"/>
                    <a:alpha val="76000"/>
                  </a:srgbClr>
                </a:gs>
              </a:gsLst>
              <a:path path="shape">
                <a:fillToRect l="50000" t="50000" r="50000" b="50000"/>
              </a:path>
              <a:tileRect/>
            </a:gradFill>
            <a:ln w="9525" cap="flat" cmpd="sng" algn="ctr">
              <a:noFill/>
              <a:prstDash val="solid"/>
            </a:ln>
            <a:effectLst/>
          </p:spPr>
          <p:txBody>
            <a:bodyPr anchor="ctr"/>
            <a:lstStyle/>
            <a:p>
              <a:pPr algn="ctr">
                <a:defRPr/>
              </a:pPr>
              <a:endParaRPr lang="en-US" altLang="zh-CN" sz="1600">
                <a:solidFill>
                  <a:srgbClr val="FFFFFF"/>
                </a:solidFill>
                <a:latin typeface="黑体" panose="02010609060101010101" pitchFamily="49" charset="-122"/>
                <a:ea typeface="黑体" panose="02010609060101010101" pitchFamily="49" charset="-122"/>
              </a:endParaRPr>
            </a:p>
          </p:txBody>
        </p:sp>
        <p:sp>
          <p:nvSpPr>
            <p:cNvPr id="113" name="Ellipse 143"/>
            <p:cNvSpPr>
              <a:spLocks noChangeArrowheads="1"/>
            </p:cNvSpPr>
            <p:nvPr/>
          </p:nvSpPr>
          <p:spPr bwMode="auto">
            <a:xfrm>
              <a:off x="473201" y="2942956"/>
              <a:ext cx="953523" cy="950772"/>
            </a:xfrm>
            <a:prstGeom prst="ellipse">
              <a:avLst/>
            </a:prstGeom>
            <a:gradFill rotWithShape="1">
              <a:gsLst>
                <a:gs pos="0">
                  <a:srgbClr val="808080"/>
                </a:gs>
                <a:gs pos="100000">
                  <a:srgbClr val="EAEAEA"/>
                </a:gs>
              </a:gsLst>
              <a:lin ang="5400000" scaled="1"/>
            </a:gradFill>
            <a:ln w="25400">
              <a:noFill/>
              <a:round/>
              <a:headEnd/>
              <a:tailEnd/>
            </a:ln>
          </p:spPr>
          <p:txBody>
            <a:bodyPr anchor="ctr"/>
            <a:lstStyle/>
            <a:p>
              <a:pPr indent="-342900" algn="ctr">
                <a:buFont typeface="Calibri" pitchFamily="34" charset="0"/>
                <a:buAutoNum type="arabicPeriod"/>
              </a:pPr>
              <a:endParaRPr lang="zh-CN" altLang="zh-CN" sz="1600">
                <a:solidFill>
                  <a:srgbClr val="FFFFFF"/>
                </a:solidFill>
                <a:latin typeface="黑体" pitchFamily="2" charset="-122"/>
                <a:ea typeface="黑体" pitchFamily="2" charset="-122"/>
              </a:endParaRPr>
            </a:p>
          </p:txBody>
        </p:sp>
        <p:sp>
          <p:nvSpPr>
            <p:cNvPr id="114" name="Ellipse 144"/>
            <p:cNvSpPr>
              <a:spLocks noChangeArrowheads="1"/>
            </p:cNvSpPr>
            <p:nvPr/>
          </p:nvSpPr>
          <p:spPr bwMode="auto">
            <a:xfrm>
              <a:off x="591570" y="2969184"/>
              <a:ext cx="697060" cy="511451"/>
            </a:xfrm>
            <a:prstGeom prst="ellipse">
              <a:avLst/>
            </a:prstGeom>
            <a:gradFill rotWithShape="1">
              <a:gsLst>
                <a:gs pos="0">
                  <a:srgbClr val="FFFCF9">
                    <a:alpha val="76999"/>
                  </a:srgbClr>
                </a:gs>
                <a:gs pos="100000">
                  <a:srgbClr val="FFFFFF">
                    <a:alpha val="0"/>
                  </a:srgbClr>
                </a:gs>
              </a:gsLst>
              <a:lin ang="5400000"/>
            </a:gradFill>
            <a:ln w="9525">
              <a:noFill/>
              <a:round/>
              <a:headEnd/>
              <a:tailEnd/>
            </a:ln>
          </p:spPr>
          <p:txBody>
            <a:bodyPr anchor="ctr"/>
            <a:lstStyle/>
            <a:p>
              <a:pPr marL="342900" indent="-342900" algn="ctr">
                <a:buFont typeface="Calibri" pitchFamily="34" charset="0"/>
                <a:buAutoNum type="arabicPeriod"/>
              </a:pPr>
              <a:endParaRPr lang="zh-CN" altLang="zh-CN" sz="1600">
                <a:solidFill>
                  <a:srgbClr val="FFFFFF"/>
                </a:solidFill>
                <a:latin typeface="黑体" pitchFamily="2" charset="-122"/>
                <a:ea typeface="黑体" pitchFamily="2" charset="-122"/>
              </a:endParaRPr>
            </a:p>
          </p:txBody>
        </p:sp>
      </p:grpSp>
      <p:sp>
        <p:nvSpPr>
          <p:cNvPr id="116" name="Text Box 79"/>
          <p:cNvSpPr txBox="1">
            <a:spLocks noChangeArrowheads="1"/>
          </p:cNvSpPr>
          <p:nvPr/>
        </p:nvSpPr>
        <p:spPr bwMode="auto">
          <a:xfrm>
            <a:off x="889682" y="3346539"/>
            <a:ext cx="2749471" cy="338554"/>
          </a:xfrm>
          <a:prstGeom prst="rect">
            <a:avLst/>
          </a:prstGeom>
          <a:noFill/>
          <a:ln w="9525">
            <a:noFill/>
            <a:miter lim="800000"/>
            <a:headEnd/>
            <a:tailEnd/>
          </a:ln>
          <a:effectLst/>
        </p:spPr>
        <p:txBody>
          <a:bodyPr wrap="none">
            <a:spAutoFit/>
          </a:bodyPr>
          <a:lstStyle/>
          <a:p>
            <a:pPr fontAlgn="auto">
              <a:spcBef>
                <a:spcPts val="0"/>
              </a:spcBef>
              <a:spcAft>
                <a:spcPts val="0"/>
              </a:spcAft>
              <a:defRPr/>
            </a:pPr>
            <a:r>
              <a:rPr lang="en-US" altLang="zh-CN" sz="1600" kern="0" dirty="0" smtClean="0">
                <a:solidFill>
                  <a:sysClr val="windowText" lastClr="000000"/>
                </a:solidFill>
                <a:latin typeface="黑体" panose="02010609060101010101" pitchFamily="49" charset="-122"/>
                <a:ea typeface="黑体" panose="02010609060101010101" pitchFamily="49" charset="-122"/>
              </a:rPr>
              <a:t>2019</a:t>
            </a:r>
            <a:r>
              <a:rPr lang="zh-CN" altLang="en-US" sz="1600" kern="0" dirty="0" smtClean="0">
                <a:solidFill>
                  <a:sysClr val="windowText" lastClr="000000"/>
                </a:solidFill>
                <a:latin typeface="黑体" panose="02010609060101010101" pitchFamily="49" charset="-122"/>
                <a:ea typeface="黑体" panose="02010609060101010101" pitchFamily="49" charset="-122"/>
              </a:rPr>
              <a:t>年</a:t>
            </a:r>
            <a:r>
              <a:rPr lang="en-US" altLang="zh-CN" sz="1600" kern="0" dirty="0" smtClean="0">
                <a:solidFill>
                  <a:sysClr val="windowText" lastClr="000000"/>
                </a:solidFill>
                <a:latin typeface="黑体" panose="02010609060101010101" pitchFamily="49" charset="-122"/>
                <a:ea typeface="黑体" panose="02010609060101010101" pitchFamily="49" charset="-122"/>
              </a:rPr>
              <a:t>11</a:t>
            </a:r>
            <a:r>
              <a:rPr lang="zh-CN" altLang="en-US" sz="1600" kern="0" dirty="0" smtClean="0">
                <a:solidFill>
                  <a:sysClr val="windowText" lastClr="000000"/>
                </a:solidFill>
                <a:latin typeface="黑体" panose="02010609060101010101" pitchFamily="49" charset="-122"/>
                <a:ea typeface="黑体" panose="02010609060101010101" pitchFamily="49" charset="-122"/>
              </a:rPr>
              <a:t>月</a:t>
            </a:r>
            <a:r>
              <a:rPr lang="en-US" altLang="zh-CN" sz="1600" kern="0" dirty="0" smtClean="0">
                <a:solidFill>
                  <a:sysClr val="windowText" lastClr="000000"/>
                </a:solidFill>
                <a:latin typeface="黑体" panose="02010609060101010101" pitchFamily="49" charset="-122"/>
                <a:ea typeface="黑体" panose="02010609060101010101" pitchFamily="49" charset="-122"/>
              </a:rPr>
              <a:t>1</a:t>
            </a:r>
            <a:r>
              <a:rPr lang="zh-CN" altLang="en-US" sz="1600" kern="0" dirty="0" smtClean="0">
                <a:solidFill>
                  <a:sysClr val="windowText" lastClr="000000"/>
                </a:solidFill>
                <a:latin typeface="黑体" panose="02010609060101010101" pitchFamily="49" charset="-122"/>
                <a:ea typeface="黑体" panose="02010609060101010101" pitchFamily="49" charset="-122"/>
              </a:rPr>
              <a:t>日公司正式成立</a:t>
            </a:r>
            <a:endParaRPr lang="en-US" altLang="zh-CN" sz="1600" kern="0" dirty="0">
              <a:solidFill>
                <a:sysClr val="windowText" lastClr="000000"/>
              </a:solidFill>
              <a:latin typeface="黑体" panose="02010609060101010101" pitchFamily="49" charset="-122"/>
              <a:ea typeface="黑体" panose="02010609060101010101" pitchFamily="49" charset="-122"/>
            </a:endParaRPr>
          </a:p>
        </p:txBody>
      </p:sp>
      <p:sp>
        <p:nvSpPr>
          <p:cNvPr id="117" name="Text Box 80"/>
          <p:cNvSpPr txBox="1">
            <a:spLocks noChangeArrowheads="1"/>
          </p:cNvSpPr>
          <p:nvPr/>
        </p:nvSpPr>
        <p:spPr bwMode="auto">
          <a:xfrm>
            <a:off x="3892625" y="3116008"/>
            <a:ext cx="2339102" cy="584775"/>
          </a:xfrm>
          <a:prstGeom prst="rect">
            <a:avLst/>
          </a:prstGeom>
          <a:noFill/>
          <a:ln w="9525">
            <a:noFill/>
            <a:miter lim="800000"/>
            <a:headEnd/>
            <a:tailEnd/>
          </a:ln>
          <a:effectLst/>
        </p:spPr>
        <p:txBody>
          <a:bodyPr wrap="none">
            <a:spAutoFit/>
          </a:bodyPr>
          <a:lstStyle/>
          <a:p>
            <a:pPr fontAlgn="auto">
              <a:spcBef>
                <a:spcPts val="0"/>
              </a:spcBef>
              <a:spcAft>
                <a:spcPts val="0"/>
              </a:spcAft>
              <a:defRPr/>
            </a:pPr>
            <a:r>
              <a:rPr lang="en-US" altLang="zh-CN" sz="1600" kern="0" dirty="0" smtClean="0">
                <a:solidFill>
                  <a:sysClr val="windowText" lastClr="000000"/>
                </a:solidFill>
                <a:latin typeface="黑体" panose="02010609060101010101" pitchFamily="49" charset="-122"/>
                <a:ea typeface="黑体" panose="02010609060101010101" pitchFamily="49" charset="-122"/>
              </a:rPr>
              <a:t>2020</a:t>
            </a:r>
            <a:r>
              <a:rPr lang="zh-CN" altLang="en-US" sz="1600" kern="0" dirty="0" smtClean="0">
                <a:solidFill>
                  <a:sysClr val="windowText" lastClr="000000"/>
                </a:solidFill>
                <a:latin typeface="黑体" panose="02010609060101010101" pitchFamily="49" charset="-122"/>
                <a:ea typeface="黑体" panose="02010609060101010101" pitchFamily="49" charset="-122"/>
              </a:rPr>
              <a:t>年</a:t>
            </a:r>
            <a:r>
              <a:rPr lang="en-US" altLang="zh-CN" sz="1600" kern="0" dirty="0" smtClean="0">
                <a:solidFill>
                  <a:sysClr val="windowText" lastClr="000000"/>
                </a:solidFill>
                <a:latin typeface="黑体" panose="02010609060101010101" pitchFamily="49" charset="-122"/>
                <a:ea typeface="黑体" panose="02010609060101010101" pitchFamily="49" charset="-122"/>
              </a:rPr>
              <a:t>1</a:t>
            </a:r>
            <a:r>
              <a:rPr lang="zh-CN" altLang="en-US" sz="1600" kern="0" dirty="0" smtClean="0">
                <a:solidFill>
                  <a:sysClr val="windowText" lastClr="000000"/>
                </a:solidFill>
                <a:latin typeface="黑体" panose="02010609060101010101" pitchFamily="49" charset="-122"/>
                <a:ea typeface="黑体" panose="02010609060101010101" pitchFamily="49" charset="-122"/>
              </a:rPr>
              <a:t>月接管时代嘉都</a:t>
            </a:r>
            <a:endParaRPr lang="en-US" altLang="zh-CN" sz="1600" kern="0" dirty="0" smtClean="0">
              <a:solidFill>
                <a:sysClr val="windowText" lastClr="000000"/>
              </a:solidFill>
              <a:latin typeface="黑体" panose="02010609060101010101" pitchFamily="49" charset="-122"/>
              <a:ea typeface="黑体" panose="02010609060101010101" pitchFamily="49" charset="-122"/>
            </a:endParaRPr>
          </a:p>
          <a:p>
            <a:pPr fontAlgn="auto">
              <a:spcBef>
                <a:spcPts val="0"/>
              </a:spcBef>
              <a:spcAft>
                <a:spcPts val="0"/>
              </a:spcAft>
              <a:defRPr/>
            </a:pPr>
            <a:r>
              <a:rPr lang="en-US" altLang="zh-CN" sz="1600" kern="0" dirty="0" smtClean="0">
                <a:solidFill>
                  <a:sysClr val="windowText" lastClr="000000"/>
                </a:solidFill>
                <a:latin typeface="黑体" panose="02010609060101010101" pitchFamily="49" charset="-122"/>
                <a:ea typeface="黑体" panose="02010609060101010101" pitchFamily="49" charset="-122"/>
              </a:rPr>
              <a:t>2021</a:t>
            </a:r>
            <a:r>
              <a:rPr lang="zh-CN" altLang="en-US" sz="1600" kern="0" dirty="0" smtClean="0">
                <a:solidFill>
                  <a:sysClr val="windowText" lastClr="000000"/>
                </a:solidFill>
                <a:latin typeface="黑体" panose="02010609060101010101" pitchFamily="49" charset="-122"/>
                <a:ea typeface="黑体" panose="02010609060101010101" pitchFamily="49" charset="-122"/>
              </a:rPr>
              <a:t>年</a:t>
            </a:r>
            <a:r>
              <a:rPr lang="en-US" altLang="zh-CN" sz="1600" kern="0" dirty="0" smtClean="0">
                <a:solidFill>
                  <a:sysClr val="windowText" lastClr="000000"/>
                </a:solidFill>
                <a:latin typeface="黑体" panose="02010609060101010101" pitchFamily="49" charset="-122"/>
                <a:ea typeface="黑体" panose="02010609060101010101" pitchFamily="49" charset="-122"/>
              </a:rPr>
              <a:t>8</a:t>
            </a:r>
            <a:r>
              <a:rPr lang="zh-CN" altLang="en-US" sz="1600" kern="0" dirty="0" smtClean="0">
                <a:solidFill>
                  <a:sysClr val="windowText" lastClr="000000"/>
                </a:solidFill>
                <a:latin typeface="黑体" panose="02010609060101010101" pitchFamily="49" charset="-122"/>
                <a:ea typeface="黑体" panose="02010609060101010101" pitchFamily="49" charset="-122"/>
              </a:rPr>
              <a:t>月接管西湖御都</a:t>
            </a:r>
            <a:endParaRPr lang="en-US" altLang="zh-CN" sz="1600" kern="0" dirty="0">
              <a:solidFill>
                <a:sysClr val="windowText" lastClr="000000"/>
              </a:solidFill>
              <a:latin typeface="黑体" panose="02010609060101010101" pitchFamily="49" charset="-122"/>
              <a:ea typeface="黑体" panose="02010609060101010101" pitchFamily="49" charset="-122"/>
            </a:endParaRPr>
          </a:p>
        </p:txBody>
      </p:sp>
      <p:sp>
        <p:nvSpPr>
          <p:cNvPr id="118" name="Text Box 81"/>
          <p:cNvSpPr txBox="1">
            <a:spLocks noChangeArrowheads="1"/>
          </p:cNvSpPr>
          <p:nvPr/>
        </p:nvSpPr>
        <p:spPr bwMode="auto">
          <a:xfrm>
            <a:off x="6753269" y="3292943"/>
            <a:ext cx="1620957" cy="338554"/>
          </a:xfrm>
          <a:prstGeom prst="rect">
            <a:avLst/>
          </a:prstGeom>
          <a:noFill/>
          <a:ln w="9525">
            <a:noFill/>
            <a:miter lim="800000"/>
            <a:headEnd/>
            <a:tailEnd/>
          </a:ln>
          <a:effectLst/>
        </p:spPr>
        <p:txBody>
          <a:bodyPr wrap="none">
            <a:spAutoFit/>
          </a:bodyPr>
          <a:lstStyle/>
          <a:p>
            <a:pPr fontAlgn="auto">
              <a:spcBef>
                <a:spcPts val="0"/>
              </a:spcBef>
              <a:spcAft>
                <a:spcPts val="0"/>
              </a:spcAft>
              <a:defRPr/>
            </a:pPr>
            <a:r>
              <a:rPr lang="en-US" altLang="zh-CN" sz="1600" kern="0" dirty="0" smtClean="0">
                <a:solidFill>
                  <a:sysClr val="windowText" lastClr="000000"/>
                </a:solidFill>
                <a:latin typeface="黑体" panose="02010609060101010101" pitchFamily="49" charset="-122"/>
                <a:ea typeface="黑体" panose="02010609060101010101" pitchFamily="49" charset="-122"/>
              </a:rPr>
              <a:t>2021</a:t>
            </a:r>
            <a:r>
              <a:rPr lang="zh-CN" altLang="en-US" sz="1600" kern="0" dirty="0" smtClean="0">
                <a:solidFill>
                  <a:sysClr val="windowText" lastClr="000000"/>
                </a:solidFill>
                <a:latin typeface="黑体" panose="02010609060101010101" pitchFamily="49" charset="-122"/>
                <a:ea typeface="黑体" panose="02010609060101010101" pitchFamily="49" charset="-122"/>
              </a:rPr>
              <a:t>年发展至今</a:t>
            </a:r>
            <a:endParaRPr lang="en-US" altLang="zh-CN" sz="1600" kern="0" dirty="0">
              <a:solidFill>
                <a:sysClr val="windowText" lastClr="000000"/>
              </a:solidFill>
              <a:latin typeface="黑体" panose="02010609060101010101" pitchFamily="49" charset="-122"/>
              <a:ea typeface="黑体" panose="02010609060101010101" pitchFamily="49" charset="-122"/>
            </a:endParaRPr>
          </a:p>
        </p:txBody>
      </p:sp>
      <p:sp>
        <p:nvSpPr>
          <p:cNvPr id="134" name="矩形 133"/>
          <p:cNvSpPr/>
          <p:nvPr/>
        </p:nvSpPr>
        <p:spPr>
          <a:xfrm>
            <a:off x="1272380" y="1249228"/>
            <a:ext cx="1415772" cy="461665"/>
          </a:xfrm>
          <a:prstGeom prst="rect">
            <a:avLst/>
          </a:prstGeom>
          <a:noFill/>
        </p:spPr>
        <p:txBody>
          <a:bodyPr wrap="none">
            <a:spAutoFit/>
          </a:bodyPr>
          <a:lstStyle/>
          <a:p>
            <a:pPr algn="ctr" fontAlgn="base">
              <a:spcBef>
                <a:spcPct val="0"/>
              </a:spcBef>
              <a:spcAft>
                <a:spcPct val="0"/>
              </a:spcAft>
              <a:defRPr/>
            </a:pPr>
            <a:r>
              <a:rPr lang="zh-CN" altLang="en-US" sz="24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panose="02010609060101010101" pitchFamily="49" charset="-122"/>
                <a:ea typeface="黑体" panose="02010609060101010101" pitchFamily="49" charset="-122"/>
              </a:rPr>
              <a:t>发展沿革</a:t>
            </a:r>
          </a:p>
        </p:txBody>
      </p:sp>
    </p:spTree>
    <p:extLst>
      <p:ext uri="{BB962C8B-B14F-4D97-AF65-F5344CB8AC3E}">
        <p14:creationId xmlns:p14="http://schemas.microsoft.com/office/powerpoint/2010/main" val="39563119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矩形 133"/>
          <p:cNvSpPr/>
          <p:nvPr/>
        </p:nvSpPr>
        <p:spPr>
          <a:xfrm>
            <a:off x="1013966" y="434219"/>
            <a:ext cx="1415772" cy="461665"/>
          </a:xfrm>
          <a:prstGeom prst="rect">
            <a:avLst/>
          </a:prstGeom>
          <a:noFill/>
        </p:spPr>
        <p:txBody>
          <a:bodyPr wrap="none">
            <a:spAutoFit/>
          </a:bodyPr>
          <a:lstStyle/>
          <a:p>
            <a:pPr algn="ctr" fontAlgn="base">
              <a:spcBef>
                <a:spcPct val="0"/>
              </a:spcBef>
              <a:spcAft>
                <a:spcPct val="0"/>
              </a:spcAft>
              <a:defRPr/>
            </a:pPr>
            <a:r>
              <a:rPr lang="zh-CN" altLang="en-US" sz="2400"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panose="02010609060101010101" pitchFamily="49" charset="-122"/>
                <a:ea typeface="黑体" panose="02010609060101010101" pitchFamily="49" charset="-122"/>
              </a:rPr>
              <a:t>公司简介</a:t>
            </a:r>
            <a:endParaRPr lang="zh-CN" altLang="en-US" sz="24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黑体" panose="02010609060101010101" pitchFamily="49" charset="-122"/>
              <a:ea typeface="黑体" panose="02010609060101010101" pitchFamily="49" charset="-122"/>
            </a:endParaRPr>
          </a:p>
        </p:txBody>
      </p:sp>
      <p:sp>
        <p:nvSpPr>
          <p:cNvPr id="78" name="TextBox 2"/>
          <p:cNvSpPr txBox="1">
            <a:spLocks noChangeArrowheads="1"/>
          </p:cNvSpPr>
          <p:nvPr/>
        </p:nvSpPr>
        <p:spPr bwMode="auto">
          <a:xfrm>
            <a:off x="1013966" y="1080262"/>
            <a:ext cx="7874871" cy="5640390"/>
          </a:xfrm>
          <a:prstGeom prst="rect">
            <a:avLst/>
          </a:prstGeom>
          <a:noFill/>
          <a:ln w="9525">
            <a:noFill/>
            <a:miter lim="800000"/>
            <a:headEnd/>
            <a:tailEnd/>
          </a:ln>
        </p:spPr>
        <p:txBody>
          <a:bodyPr wrap="square">
            <a:spAutoFit/>
          </a:bodyPr>
          <a:lstStyle/>
          <a:p>
            <a:pPr indent="457200"/>
            <a:r>
              <a:rPr lang="zh-CN" altLang="en-US" dirty="0" smtClean="0"/>
              <a:t>汉中</a:t>
            </a:r>
            <a:r>
              <a:rPr lang="zh-CN" altLang="en-US" dirty="0"/>
              <a:t>友邻有爱物业有限公司</a:t>
            </a:r>
            <a:r>
              <a:rPr lang="en-US" altLang="zh-CN" dirty="0"/>
              <a:t>2019</a:t>
            </a:r>
            <a:r>
              <a:rPr lang="zh-CN" altLang="en-US" dirty="0"/>
              <a:t>年成立于陕西省汉中市，在管项目</a:t>
            </a:r>
            <a:r>
              <a:rPr lang="en-US" altLang="zh-CN" dirty="0"/>
              <a:t>2</a:t>
            </a:r>
            <a:r>
              <a:rPr lang="zh-CN" altLang="en-US" dirty="0"/>
              <a:t>个，在管面积约</a:t>
            </a:r>
            <a:r>
              <a:rPr lang="en-US" altLang="zh-CN" dirty="0"/>
              <a:t>20</a:t>
            </a:r>
            <a:r>
              <a:rPr lang="zh-CN" altLang="en-US" dirty="0"/>
              <a:t>万平方米，服务户数</a:t>
            </a:r>
            <a:r>
              <a:rPr lang="en-US" altLang="zh-CN" dirty="0" smtClean="0"/>
              <a:t>1200</a:t>
            </a:r>
            <a:r>
              <a:rPr lang="zh-CN" altLang="en-US" dirty="0" smtClean="0"/>
              <a:t>余</a:t>
            </a:r>
            <a:r>
              <a:rPr lang="zh-CN" altLang="en-US" dirty="0"/>
              <a:t>户。公司在职员工</a:t>
            </a:r>
            <a:r>
              <a:rPr lang="en-US" altLang="zh-CN" dirty="0"/>
              <a:t>50</a:t>
            </a:r>
            <a:r>
              <a:rPr lang="zh-CN" altLang="en-US" dirty="0"/>
              <a:t>余人，其中具有国家注册物业管理师、物业企业经理人等骨干技术力量和从事物业管理十多年的资深物业行业人士，曾经就职于恒大、龙湖、华夏幸福等国内龙头企业，具有丰富的物业管理经验和先进的服务理念。</a:t>
            </a:r>
          </a:p>
          <a:p>
            <a:pPr indent="457200"/>
            <a:r>
              <a:rPr lang="zh-CN" altLang="en-US" dirty="0"/>
              <a:t>从创立之初，友邻有爱物业便将“让业主满意”作为公司的使命，成立以来，公司以“全心全意为客户服务”为宗旨，不断学习和引进先进物管企业管理服务模式及理念，不断创新和提升专业化、人性化的服务水平，努力提升“友邻有爱”品牌的知名度和美誉度。致力于为用户提供“便捷、高效”的服务，其中包括：秩序管理服务、环境维护服务、设备维修保养、居家增值服务等，全面覆盖了业主日常生活所需的服务。所管物业的类型涉及住宅、酒店式公寓、写字楼、及商业等。</a:t>
            </a:r>
          </a:p>
          <a:p>
            <a:pPr indent="457200"/>
            <a:r>
              <a:rPr lang="zh-CN" altLang="en-US" dirty="0"/>
              <a:t>公司始终遵循“以人为本”的服务理念，现已形成独具特色的友邻有爱物业管理模式。公司从客户和市场的需求出发，不断改进和完善管理体系及服务产品，寓管理于服务之中，全心全意为客户提供优质服务，自觉奉献社会。</a:t>
            </a:r>
          </a:p>
          <a:p>
            <a:pPr indent="457200"/>
            <a:r>
              <a:rPr lang="zh-CN" altLang="en-US" dirty="0"/>
              <a:t>展望未来，友邻有爱物业以提高行业整体素质为己任，走信息化、专业化的发展道路，通过管理创新，科技创新，实现服务创新的友邻有爱物业必将成为汉中乃至全国地产行业熠熠生辉的新星！</a:t>
            </a:r>
          </a:p>
          <a:p>
            <a:pPr>
              <a:lnSpc>
                <a:spcPct val="150000"/>
              </a:lnSpc>
            </a:pP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848600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86598" y="573206"/>
            <a:ext cx="6815838" cy="518994"/>
          </a:xfrm>
        </p:spPr>
        <p:txBody>
          <a:bodyPr>
            <a:normAutofit/>
          </a:bodyPr>
          <a:lstStyle/>
          <a:p>
            <a:r>
              <a:rPr lang="zh-CN" altLang="en-US" sz="2800" b="1" dirty="0" smtClean="0"/>
              <a:t>友邻有爱物业</a:t>
            </a:r>
            <a:r>
              <a:rPr lang="zh-CN" altLang="en-US" sz="2800" b="1" dirty="0"/>
              <a:t>愿景、使命</a:t>
            </a:r>
            <a:endParaRPr lang="zh-CN" altLang="en-US" sz="2800" dirty="0"/>
          </a:p>
        </p:txBody>
      </p:sp>
      <p:sp>
        <p:nvSpPr>
          <p:cNvPr id="5" name="Rectangle 21"/>
          <p:cNvSpPr>
            <a:spLocks noChangeArrowheads="1"/>
          </p:cNvSpPr>
          <p:nvPr/>
        </p:nvSpPr>
        <p:spPr bwMode="auto">
          <a:xfrm>
            <a:off x="339510" y="1855483"/>
            <a:ext cx="8455035" cy="1097264"/>
          </a:xfrm>
          <a:prstGeom prst="rect">
            <a:avLst/>
          </a:prstGeom>
          <a:solidFill>
            <a:schemeClr val="bg1">
              <a:lumMod val="95000"/>
              <a:alpha val="42000"/>
            </a:schemeClr>
          </a:solidFill>
          <a:ln w="9525">
            <a:noFill/>
            <a:miter lim="800000"/>
            <a:headEnd/>
            <a:tailEnd/>
          </a:ln>
          <a:effectLst/>
          <a:scene3d>
            <a:camera prst="orthographicFront">
              <a:rot lat="0" lon="0" rev="0"/>
            </a:camera>
            <a:lightRig rig="soft" dir="b">
              <a:rot lat="0" lon="0" rev="0"/>
            </a:lightRig>
          </a:scene3d>
          <a:sp3d contourW="44450" prstMaterial="matte">
            <a:bevelT w="63500" h="63500" prst="artDeco"/>
            <a:contourClr>
              <a:srgbClr val="FFFFFF"/>
            </a:contourClr>
          </a:sp3d>
        </p:spPr>
        <p:txBody>
          <a:bodyPr wrap="none" lIns="86457" tIns="43228" rIns="86457" bIns="43228" anchor="ctr">
            <a:flatTx/>
          </a:bodyPr>
          <a:lstStyle/>
          <a:p>
            <a:pPr>
              <a:defRPr/>
            </a:pPr>
            <a:endParaRPr lang="zh-CN" altLang="en-US" sz="1900" dirty="0">
              <a:latin typeface="微软雅黑" pitchFamily="34" charset="-122"/>
              <a:ea typeface="微软雅黑" pitchFamily="34" charset="-122"/>
            </a:endParaRPr>
          </a:p>
        </p:txBody>
      </p:sp>
      <p:sp>
        <p:nvSpPr>
          <p:cNvPr id="6" name="Rectangle 22"/>
          <p:cNvSpPr>
            <a:spLocks noChangeArrowheads="1"/>
          </p:cNvSpPr>
          <p:nvPr/>
        </p:nvSpPr>
        <p:spPr bwMode="auto">
          <a:xfrm>
            <a:off x="285720" y="1857364"/>
            <a:ext cx="1803763" cy="1058707"/>
          </a:xfrm>
          <a:prstGeom prst="rect">
            <a:avLst/>
          </a:prstGeom>
          <a:solidFill>
            <a:srgbClr val="DD151A"/>
          </a:solidFill>
          <a:ln>
            <a:headEnd/>
            <a:tailEnd/>
          </a:ln>
        </p:spPr>
        <p:style>
          <a:lnRef idx="0">
            <a:schemeClr val="accent2"/>
          </a:lnRef>
          <a:fillRef idx="3">
            <a:schemeClr val="accent2"/>
          </a:fillRef>
          <a:effectRef idx="3">
            <a:schemeClr val="accent2"/>
          </a:effectRef>
          <a:fontRef idx="minor">
            <a:schemeClr val="lt1"/>
          </a:fontRef>
        </p:style>
        <p:txBody>
          <a:bodyPr wrap="none" lIns="86457" tIns="43228" rIns="86457" bIns="43228" anchor="ctr">
            <a:flatTx/>
          </a:bodyPr>
          <a:lstStyle/>
          <a:p>
            <a:pPr>
              <a:defRPr/>
            </a:pPr>
            <a:endParaRPr lang="zh-CN" altLang="en-US" sz="2300" dirty="0">
              <a:solidFill>
                <a:schemeClr val="tx1"/>
              </a:solidFill>
              <a:latin typeface="微软雅黑" pitchFamily="34" charset="-122"/>
              <a:ea typeface="微软雅黑" pitchFamily="34" charset="-122"/>
            </a:endParaRPr>
          </a:p>
        </p:txBody>
      </p:sp>
      <p:sp>
        <p:nvSpPr>
          <p:cNvPr id="7" name="Text Box 23"/>
          <p:cNvSpPr txBox="1">
            <a:spLocks noChangeArrowheads="1"/>
          </p:cNvSpPr>
          <p:nvPr/>
        </p:nvSpPr>
        <p:spPr bwMode="auto">
          <a:xfrm>
            <a:off x="69850" y="2111375"/>
            <a:ext cx="2220913" cy="69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86457" tIns="43228" rIns="86457" bIns="43228"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ts val="1613"/>
              </a:lnSpc>
              <a:spcBef>
                <a:spcPct val="50000"/>
              </a:spcBef>
            </a:pPr>
            <a:r>
              <a:rPr lang="zh-CN" altLang="en-US" sz="2300" b="1">
                <a:solidFill>
                  <a:schemeClr val="bg1"/>
                </a:solidFill>
                <a:latin typeface="微软雅黑" pitchFamily="34" charset="-122"/>
                <a:ea typeface="微软雅黑" pitchFamily="34" charset="-122"/>
              </a:rPr>
              <a:t>公司</a:t>
            </a:r>
            <a:endParaRPr lang="en-US" altLang="zh-CN" sz="2300" b="1">
              <a:solidFill>
                <a:schemeClr val="bg1"/>
              </a:solidFill>
              <a:latin typeface="微软雅黑" pitchFamily="34" charset="-122"/>
              <a:ea typeface="微软雅黑" pitchFamily="34" charset="-122"/>
            </a:endParaRPr>
          </a:p>
          <a:p>
            <a:pPr algn="ctr" eaLnBrk="1" hangingPunct="1">
              <a:lnSpc>
                <a:spcPts val="1613"/>
              </a:lnSpc>
              <a:spcBef>
                <a:spcPct val="50000"/>
              </a:spcBef>
            </a:pPr>
            <a:r>
              <a:rPr lang="zh-CN" altLang="en-US" sz="2300" b="1">
                <a:solidFill>
                  <a:schemeClr val="bg1"/>
                </a:solidFill>
                <a:latin typeface="微软雅黑" pitchFamily="34" charset="-122"/>
                <a:ea typeface="微软雅黑" pitchFamily="34" charset="-122"/>
              </a:rPr>
              <a:t>愿景</a:t>
            </a:r>
            <a:endParaRPr lang="en-US" altLang="zh-CN" sz="2300" b="1">
              <a:solidFill>
                <a:schemeClr val="bg1"/>
              </a:solidFill>
              <a:latin typeface="微软雅黑" pitchFamily="34" charset="-122"/>
              <a:ea typeface="微软雅黑" pitchFamily="34" charset="-122"/>
            </a:endParaRPr>
          </a:p>
        </p:txBody>
      </p:sp>
      <p:sp>
        <p:nvSpPr>
          <p:cNvPr id="8" name="TextBox 7"/>
          <p:cNvSpPr txBox="1">
            <a:spLocks noChangeArrowheads="1"/>
          </p:cNvSpPr>
          <p:nvPr/>
        </p:nvSpPr>
        <p:spPr bwMode="auto">
          <a:xfrm>
            <a:off x="2324100" y="2173288"/>
            <a:ext cx="6311900" cy="456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57" tIns="43228" rIns="86457" bIns="43228">
            <a:spAutoFit/>
          </a:bodyPr>
          <a:lstStyle>
            <a:defPPr>
              <a:defRPr lang="zh-CN"/>
            </a:defPPr>
            <a:lvl1pPr eaLnBrk="1" hangingPunct="1">
              <a:defRPr sz="2300" b="1">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zh-CN" altLang="zh-CN" dirty="0"/>
              <a:t>友邻有爱，</a:t>
            </a:r>
            <a:r>
              <a:rPr lang="zh-CN" altLang="zh-CN" dirty="0" smtClean="0"/>
              <a:t>亲如一家</a:t>
            </a:r>
            <a:endParaRPr lang="zh-CN" altLang="en-US" dirty="0"/>
          </a:p>
        </p:txBody>
      </p:sp>
      <p:sp>
        <p:nvSpPr>
          <p:cNvPr id="11" name="Rectangle 24"/>
          <p:cNvSpPr>
            <a:spLocks noChangeArrowheads="1"/>
          </p:cNvSpPr>
          <p:nvPr/>
        </p:nvSpPr>
        <p:spPr bwMode="auto">
          <a:xfrm>
            <a:off x="2333625" y="3716338"/>
            <a:ext cx="6505575" cy="666750"/>
          </a:xfrm>
          <a:prstGeom prst="rect">
            <a:avLst/>
          </a:prstGeom>
          <a:noFill/>
          <a:ln w="9525">
            <a:noFill/>
            <a:miter lim="800000"/>
            <a:headEnd/>
            <a:tailEnd/>
          </a:ln>
          <a:effectLst>
            <a:outerShdw dist="17961" dir="2700000" algn="ctr" rotWithShape="0">
              <a:srgbClr val="003366"/>
            </a:outerShdw>
          </a:effectLst>
        </p:spPr>
        <p:txBody>
          <a:bodyPr lIns="86457" tIns="43228" rIns="86457" bIns="43228" anchor="ctr"/>
          <a:lstStyle/>
          <a:p>
            <a:pPr latinLnBrk="1">
              <a:buFont typeface="Wingdings" pitchFamily="2" charset="2"/>
              <a:buChar char="l"/>
              <a:defRPr/>
            </a:pPr>
            <a:endParaRPr lang="zh-CN" altLang="en-US" sz="1900" dirty="0">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14" name="Rectangle 21"/>
          <p:cNvSpPr>
            <a:spLocks noChangeArrowheads="1"/>
          </p:cNvSpPr>
          <p:nvPr/>
        </p:nvSpPr>
        <p:spPr bwMode="auto">
          <a:xfrm>
            <a:off x="339510" y="3565073"/>
            <a:ext cx="8455035" cy="1097264"/>
          </a:xfrm>
          <a:prstGeom prst="rect">
            <a:avLst/>
          </a:prstGeom>
          <a:solidFill>
            <a:schemeClr val="bg1">
              <a:lumMod val="95000"/>
              <a:alpha val="42000"/>
            </a:schemeClr>
          </a:solidFill>
          <a:ln w="9525">
            <a:noFill/>
            <a:miter lim="800000"/>
            <a:headEnd/>
            <a:tailEnd/>
          </a:ln>
          <a:effectLst/>
          <a:scene3d>
            <a:camera prst="orthographicFront">
              <a:rot lat="0" lon="0" rev="0"/>
            </a:camera>
            <a:lightRig rig="soft" dir="b">
              <a:rot lat="0" lon="0" rev="0"/>
            </a:lightRig>
          </a:scene3d>
          <a:sp3d contourW="44450" prstMaterial="matte">
            <a:bevelT w="63500" h="63500" prst="artDeco"/>
            <a:contourClr>
              <a:srgbClr val="FFFFFF"/>
            </a:contourClr>
          </a:sp3d>
        </p:spPr>
        <p:txBody>
          <a:bodyPr wrap="none" lIns="86457" tIns="43228" rIns="86457" bIns="43228" anchor="ctr">
            <a:flatTx/>
          </a:bodyPr>
          <a:lstStyle/>
          <a:p>
            <a:pPr>
              <a:defRPr/>
            </a:pPr>
            <a:endParaRPr lang="zh-CN" altLang="en-US" sz="1900" dirty="0">
              <a:latin typeface="微软雅黑" pitchFamily="34" charset="-122"/>
              <a:ea typeface="微软雅黑" pitchFamily="34" charset="-122"/>
            </a:endParaRPr>
          </a:p>
        </p:txBody>
      </p:sp>
      <p:sp>
        <p:nvSpPr>
          <p:cNvPr id="15" name="Rectangle 22"/>
          <p:cNvSpPr>
            <a:spLocks noChangeArrowheads="1"/>
          </p:cNvSpPr>
          <p:nvPr/>
        </p:nvSpPr>
        <p:spPr bwMode="auto">
          <a:xfrm>
            <a:off x="305139" y="3565072"/>
            <a:ext cx="1803763" cy="1058707"/>
          </a:xfrm>
          <a:prstGeom prst="rect">
            <a:avLst/>
          </a:prstGeom>
          <a:solidFill>
            <a:srgbClr val="DD151A"/>
          </a:solidFill>
          <a:ln>
            <a:headEnd/>
            <a:tailEnd/>
          </a:ln>
        </p:spPr>
        <p:style>
          <a:lnRef idx="0">
            <a:schemeClr val="accent2"/>
          </a:lnRef>
          <a:fillRef idx="3">
            <a:schemeClr val="accent2"/>
          </a:fillRef>
          <a:effectRef idx="3">
            <a:schemeClr val="accent2"/>
          </a:effectRef>
          <a:fontRef idx="minor">
            <a:schemeClr val="lt1"/>
          </a:fontRef>
        </p:style>
        <p:txBody>
          <a:bodyPr wrap="none" lIns="86457" tIns="43228" rIns="86457" bIns="43228" anchor="ctr">
            <a:flatTx/>
          </a:bodyPr>
          <a:lstStyle/>
          <a:p>
            <a:pPr>
              <a:defRPr/>
            </a:pPr>
            <a:endParaRPr lang="zh-CN" altLang="en-US" sz="2300" dirty="0">
              <a:solidFill>
                <a:schemeClr val="tx1"/>
              </a:solidFill>
              <a:latin typeface="微软雅黑" pitchFamily="34" charset="-122"/>
              <a:ea typeface="微软雅黑" pitchFamily="34" charset="-122"/>
            </a:endParaRPr>
          </a:p>
        </p:txBody>
      </p:sp>
      <p:sp>
        <p:nvSpPr>
          <p:cNvPr id="16" name="Text Box 23"/>
          <p:cNvSpPr txBox="1">
            <a:spLocks noChangeArrowheads="1"/>
          </p:cNvSpPr>
          <p:nvPr/>
        </p:nvSpPr>
        <p:spPr bwMode="auto">
          <a:xfrm>
            <a:off x="69850" y="3821113"/>
            <a:ext cx="2220913" cy="67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86457" tIns="43228" rIns="86457" bIns="43228" anchor="ct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lnSpc>
                <a:spcPts val="1613"/>
              </a:lnSpc>
              <a:spcBef>
                <a:spcPct val="50000"/>
              </a:spcBef>
            </a:pPr>
            <a:r>
              <a:rPr lang="zh-CN" altLang="en-US" sz="2300" b="1">
                <a:solidFill>
                  <a:schemeClr val="bg1"/>
                </a:solidFill>
                <a:latin typeface="微软雅黑" pitchFamily="34" charset="-122"/>
                <a:ea typeface="微软雅黑" pitchFamily="34" charset="-122"/>
              </a:rPr>
              <a:t>公司</a:t>
            </a:r>
            <a:endParaRPr lang="en-US" altLang="zh-CN" sz="2300" b="1">
              <a:solidFill>
                <a:schemeClr val="bg1"/>
              </a:solidFill>
              <a:latin typeface="微软雅黑" pitchFamily="34" charset="-122"/>
              <a:ea typeface="微软雅黑" pitchFamily="34" charset="-122"/>
            </a:endParaRPr>
          </a:p>
          <a:p>
            <a:pPr algn="ctr" eaLnBrk="1" hangingPunct="1">
              <a:lnSpc>
                <a:spcPts val="1613"/>
              </a:lnSpc>
              <a:spcBef>
                <a:spcPct val="50000"/>
              </a:spcBef>
            </a:pPr>
            <a:r>
              <a:rPr lang="zh-CN" altLang="en-US" sz="2300" b="1">
                <a:solidFill>
                  <a:schemeClr val="bg1"/>
                </a:solidFill>
                <a:latin typeface="微软雅黑" pitchFamily="34" charset="-122"/>
                <a:ea typeface="微软雅黑" pitchFamily="34" charset="-122"/>
              </a:rPr>
              <a:t>使命</a:t>
            </a:r>
            <a:endParaRPr lang="en-US" altLang="zh-CN" sz="2300" b="1">
              <a:solidFill>
                <a:schemeClr val="bg1"/>
              </a:solidFill>
              <a:latin typeface="微软雅黑" pitchFamily="34" charset="-122"/>
              <a:ea typeface="微软雅黑" pitchFamily="34" charset="-122"/>
            </a:endParaRPr>
          </a:p>
        </p:txBody>
      </p:sp>
      <p:sp>
        <p:nvSpPr>
          <p:cNvPr id="17" name="TextBox 16"/>
          <p:cNvSpPr txBox="1">
            <a:spLocks noChangeArrowheads="1"/>
          </p:cNvSpPr>
          <p:nvPr/>
        </p:nvSpPr>
        <p:spPr bwMode="auto">
          <a:xfrm>
            <a:off x="2324100" y="3770313"/>
            <a:ext cx="6311900" cy="456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57" tIns="43228" rIns="86457" bIns="43228">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zh-CN" sz="2300" b="1" dirty="0" smtClean="0">
                <a:latin typeface="微软雅黑" pitchFamily="34" charset="-122"/>
                <a:ea typeface="微软雅黑" pitchFamily="34" charset="-122"/>
              </a:rPr>
              <a:t>让</a:t>
            </a:r>
            <a:r>
              <a:rPr lang="zh-CN" altLang="zh-CN" sz="2300" b="1" dirty="0">
                <a:latin typeface="微软雅黑" pitchFamily="34" charset="-122"/>
                <a:ea typeface="微软雅黑" pitchFamily="34" charset="-122"/>
              </a:rPr>
              <a:t>每一个客户满意</a:t>
            </a:r>
            <a:endParaRPr lang="zh-CN" altLang="en-US" sz="2300" b="1" dirty="0">
              <a:latin typeface="微软雅黑" pitchFamily="34" charset="-122"/>
              <a:ea typeface="微软雅黑" pitchFamily="34" charset="-122"/>
            </a:endParaRPr>
          </a:p>
        </p:txBody>
      </p:sp>
    </p:spTree>
    <p:extLst>
      <p:ext uri="{BB962C8B-B14F-4D97-AF65-F5344CB8AC3E}">
        <p14:creationId xmlns:p14="http://schemas.microsoft.com/office/powerpoint/2010/main" val="2877761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0-#ppt_w/2"/>
                                          </p:val>
                                        </p:tav>
                                        <p:tav tm="100000">
                                          <p:val>
                                            <p:strVal val="#ppt_x"/>
                                          </p:val>
                                        </p:tav>
                                      </p:tavLst>
                                    </p:anim>
                                    <p:anim calcmode="lin" valueType="num">
                                      <p:cBhvr additive="base">
                                        <p:cTn id="14"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2" descr="gg3dp1.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571480"/>
            <a:ext cx="9144000" cy="6286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标题 1"/>
          <p:cNvSpPr txBox="1">
            <a:spLocks/>
          </p:cNvSpPr>
          <p:nvPr/>
        </p:nvSpPr>
        <p:spPr>
          <a:xfrm>
            <a:off x="295275" y="692150"/>
            <a:ext cx="8397875" cy="544513"/>
          </a:xfrm>
          <a:prstGeom prst="rect">
            <a:avLst/>
          </a:prstGeom>
        </p:spPr>
        <p:txBody>
          <a:bodyPr/>
          <a:lstStyle>
            <a:lvl1pPr algn="l" defTabSz="457200" rtl="0" eaLnBrk="1" latinLnBrk="0" hangingPunct="1">
              <a:spcBef>
                <a:spcPct val="0"/>
              </a:spcBef>
              <a:buNone/>
              <a:defRPr sz="3500" b="0" i="0" kern="1200" cap="small">
                <a:solidFill>
                  <a:schemeClr val="tx1"/>
                </a:solidFill>
                <a:latin typeface="微软雅黑" pitchFamily="34" charset="-122"/>
                <a:ea typeface="微软雅黑" pitchFamily="34" charset="-122"/>
                <a:cs typeface="+mj-cs"/>
              </a:defRPr>
            </a:lvl1pPr>
          </a:lstStyle>
          <a:p>
            <a:pPr>
              <a:defRPr/>
            </a:pPr>
            <a:r>
              <a:rPr lang="zh-CN" altLang="en-US" sz="2800" b="1" smtClean="0">
                <a:cs typeface="+mn-cs"/>
              </a:rPr>
              <a:t>本单元小结</a:t>
            </a:r>
            <a:endParaRPr lang="zh-CN" altLang="en-US" sz="2800" b="1" dirty="0" smtClean="0">
              <a:cs typeface="+mn-cs"/>
            </a:endParaRPr>
          </a:p>
        </p:txBody>
      </p:sp>
      <p:sp>
        <p:nvSpPr>
          <p:cNvPr id="10" name="内容占位符 3"/>
          <p:cNvSpPr txBox="1">
            <a:spLocks/>
          </p:cNvSpPr>
          <p:nvPr/>
        </p:nvSpPr>
        <p:spPr>
          <a:xfrm>
            <a:off x="1142976" y="3284172"/>
            <a:ext cx="4810433" cy="2428875"/>
          </a:xfrm>
          <a:prstGeom prst="rect">
            <a:avLst/>
          </a:prstGeom>
        </p:spPr>
        <p:txBody>
          <a:bodyPr anchor="ctr"/>
          <a:lstStyle>
            <a:lvl1pPr marL="342900" indent="-342900" algn="l" defTabSz="457200" rtl="0" eaLnBrk="1" latinLnBrk="0" hangingPunct="1">
              <a:spcBef>
                <a:spcPct val="20000"/>
              </a:spcBef>
              <a:buFont typeface="Arial"/>
              <a:buChar char="•"/>
              <a:defRPr sz="2100" kern="1200">
                <a:solidFill>
                  <a:schemeClr val="tx1"/>
                </a:solidFill>
                <a:latin typeface="微软雅黑" pitchFamily="34" charset="-122"/>
                <a:ea typeface="微软雅黑" pitchFamily="34" charset="-122"/>
                <a:cs typeface="+mn-cs"/>
              </a:defRPr>
            </a:lvl1pPr>
            <a:lvl2pPr marL="742950" indent="-285750" algn="l" defTabSz="457200" rtl="0" eaLnBrk="1" latinLnBrk="0" hangingPunct="1">
              <a:spcBef>
                <a:spcPct val="20000"/>
              </a:spcBef>
              <a:buFont typeface="Arial"/>
              <a:buChar char="–"/>
              <a:defRPr sz="1900" kern="1200">
                <a:solidFill>
                  <a:schemeClr val="tx1"/>
                </a:solidFill>
                <a:latin typeface="微软雅黑" pitchFamily="34" charset="-122"/>
                <a:ea typeface="微软雅黑" pitchFamily="34" charset="-122"/>
                <a:cs typeface="+mn-cs"/>
              </a:defRPr>
            </a:lvl2pPr>
            <a:lvl3pPr marL="1143000" indent="-228600" algn="l" defTabSz="457200" rtl="0" eaLnBrk="1" latinLnBrk="0" hangingPunct="1">
              <a:spcBef>
                <a:spcPct val="20000"/>
              </a:spcBef>
              <a:buFont typeface="Arial"/>
              <a:buChar char="•"/>
              <a:defRPr sz="1700" kern="1200">
                <a:solidFill>
                  <a:schemeClr val="tx1"/>
                </a:solidFill>
                <a:latin typeface="微软雅黑" pitchFamily="34" charset="-122"/>
                <a:ea typeface="微软雅黑" pitchFamily="34" charset="-122"/>
                <a:cs typeface="+mn-cs"/>
              </a:defRPr>
            </a:lvl3pPr>
            <a:lvl4pPr marL="1600200" indent="-228600" algn="l" defTabSz="457200" rtl="0" eaLnBrk="1" latinLnBrk="0" hangingPunct="1">
              <a:spcBef>
                <a:spcPct val="20000"/>
              </a:spcBef>
              <a:buFont typeface="Arial"/>
              <a:buChar char="–"/>
              <a:defRPr sz="1500" kern="1200">
                <a:solidFill>
                  <a:schemeClr val="tx1"/>
                </a:solidFill>
                <a:latin typeface="微软雅黑" pitchFamily="34" charset="-122"/>
                <a:ea typeface="微软雅黑" pitchFamily="34" charset="-122"/>
                <a:cs typeface="+mn-cs"/>
              </a:defRPr>
            </a:lvl4pPr>
            <a:lvl5pPr marL="2057400" indent="-228600" algn="l" defTabSz="457200" rtl="0" eaLnBrk="1" latinLnBrk="0" hangingPunct="1">
              <a:spcBef>
                <a:spcPct val="20000"/>
              </a:spcBef>
              <a:buFont typeface="Arial"/>
              <a:buChar char="»"/>
              <a:defRPr sz="1300" kern="1200">
                <a:solidFill>
                  <a:schemeClr val="tx1"/>
                </a:solidFill>
                <a:latin typeface="微软雅黑" pitchFamily="34" charset="-122"/>
                <a:ea typeface="微软雅黑" pitchFamily="34" charset="-122"/>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Wingdings" panose="05000000000000000000" pitchFamily="2" charset="2"/>
              <a:buChar char="n"/>
              <a:defRPr/>
            </a:pPr>
            <a:r>
              <a:rPr lang="zh-CN" altLang="en-US" sz="2000" b="1" dirty="0" smtClean="0"/>
              <a:t>公司的成立时间</a:t>
            </a:r>
            <a:endParaRPr lang="en-US" altLang="zh-CN" sz="2000" b="1" dirty="0" smtClean="0"/>
          </a:p>
          <a:p>
            <a:pPr>
              <a:buFont typeface="Wingdings" panose="05000000000000000000" pitchFamily="2" charset="2"/>
              <a:buChar char="n"/>
              <a:defRPr/>
            </a:pPr>
            <a:r>
              <a:rPr lang="zh-CN" altLang="en-US" sz="2000" b="1" dirty="0" smtClean="0"/>
              <a:t>公司的使命、愿景</a:t>
            </a:r>
            <a:endParaRPr lang="en-US" altLang="zh-CN" sz="2000" b="1" dirty="0" smtClean="0"/>
          </a:p>
        </p:txBody>
      </p:sp>
    </p:spTree>
    <p:extLst>
      <p:ext uri="{BB962C8B-B14F-4D97-AF65-F5344CB8AC3E}">
        <p14:creationId xmlns:p14="http://schemas.microsoft.com/office/powerpoint/2010/main" val="138877485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华夏幸福主题色">
      <a:dk1>
        <a:srgbClr val="000000"/>
      </a:dk1>
      <a:lt1>
        <a:sysClr val="window" lastClr="FFFFFF"/>
      </a:lt1>
      <a:dk2>
        <a:srgbClr val="9B9EA4"/>
      </a:dk2>
      <a:lt2>
        <a:srgbClr val="89887F"/>
      </a:lt2>
      <a:accent1>
        <a:srgbClr val="7D0000"/>
      </a:accent1>
      <a:accent2>
        <a:srgbClr val="BF0008"/>
      </a:accent2>
      <a:accent3>
        <a:srgbClr val="7D0000"/>
      </a:accent3>
      <a:accent4>
        <a:srgbClr val="BF0008"/>
      </a:accent4>
      <a:accent5>
        <a:srgbClr val="7D0000"/>
      </a:accent5>
      <a:accent6>
        <a:srgbClr val="BF0008"/>
      </a:accent6>
      <a:hlink>
        <a:srgbClr val="7D0000"/>
      </a:hlink>
      <a:folHlink>
        <a:srgbClr val="BF0008"/>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1539</TotalTime>
  <Words>1542</Words>
  <Application>Microsoft Office PowerPoint</Application>
  <PresentationFormat>全屏显示(4:3)</PresentationFormat>
  <Paragraphs>161</Paragraphs>
  <Slides>24</Slides>
  <Notes>7</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24</vt:i4>
      </vt:variant>
    </vt:vector>
  </HeadingPairs>
  <TitlesOfParts>
    <vt:vector size="36" baseType="lpstr">
      <vt:lpstr>Monotype Sorts</vt:lpstr>
      <vt:lpstr>黑体</vt:lpstr>
      <vt:lpstr>华文行楷</vt:lpstr>
      <vt:lpstr>宋体</vt:lpstr>
      <vt:lpstr>微软雅黑</vt:lpstr>
      <vt:lpstr>Arial</vt:lpstr>
      <vt:lpstr>Calibri</vt:lpstr>
      <vt:lpstr>Times New Roman</vt:lpstr>
      <vt:lpstr>Verdana</vt:lpstr>
      <vt:lpstr>Wingdings</vt:lpstr>
      <vt:lpstr>Office Theme</vt:lpstr>
      <vt:lpstr>自定义设计方案</vt:lpstr>
      <vt:lpstr>PowerPoint 演示文稿</vt:lpstr>
      <vt:lpstr>课程大纲</vt:lpstr>
      <vt:lpstr>PowerPoint 演示文稿</vt:lpstr>
      <vt:lpstr>课程大纲</vt:lpstr>
      <vt:lpstr>PowerPoint 演示文稿</vt:lpstr>
      <vt:lpstr>PowerPoint 演示文稿</vt:lpstr>
      <vt:lpstr>PowerPoint 演示文稿</vt:lpstr>
      <vt:lpstr>友邻有爱物业愿景、使命</vt:lpstr>
      <vt:lpstr>PowerPoint 演示文稿</vt:lpstr>
      <vt:lpstr>课程大纲</vt:lpstr>
      <vt:lpstr>PowerPoint 演示文稿</vt:lpstr>
      <vt:lpstr>PowerPoint 演示文稿</vt:lpstr>
      <vt:lpstr>PowerPoint 演示文稿</vt:lpstr>
      <vt:lpstr>底线与红黄线</vt:lpstr>
      <vt:lpstr>对客服务“八须八禁止”</vt:lpstr>
      <vt:lpstr>对客服务“八须八禁止”</vt:lpstr>
      <vt:lpstr>PowerPoint 演示文稿</vt:lpstr>
      <vt:lpstr>服务标准</vt:lpstr>
      <vt:lpstr>五大杜绝</vt:lpstr>
      <vt:lpstr>服务模式——友邻有爱模式</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Tan Hoan Chuan</dc:creator>
  <cp:lastModifiedBy>Administrator</cp:lastModifiedBy>
  <cp:revision>330</cp:revision>
  <dcterms:created xsi:type="dcterms:W3CDTF">2013-11-13T08:15:04Z</dcterms:created>
  <dcterms:modified xsi:type="dcterms:W3CDTF">2021-11-19T01:40:56Z</dcterms:modified>
</cp:coreProperties>
</file>