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9"/>
  </p:notesMasterIdLst>
  <p:sldIdLst>
    <p:sldId id="302" r:id="rId2"/>
    <p:sldId id="274" r:id="rId3"/>
    <p:sldId id="275" r:id="rId4"/>
    <p:sldId id="264" r:id="rId5"/>
    <p:sldId id="265" r:id="rId6"/>
    <p:sldId id="266" r:id="rId7"/>
    <p:sldId id="267" r:id="rId8"/>
    <p:sldId id="268" r:id="rId9"/>
    <p:sldId id="271" r:id="rId10"/>
    <p:sldId id="277" r:id="rId11"/>
    <p:sldId id="279" r:id="rId12"/>
    <p:sldId id="303" r:id="rId13"/>
    <p:sldId id="308" r:id="rId14"/>
    <p:sldId id="305" r:id="rId15"/>
    <p:sldId id="304" r:id="rId16"/>
    <p:sldId id="280" r:id="rId17"/>
    <p:sldId id="283" r:id="rId18"/>
    <p:sldId id="307" r:id="rId19"/>
    <p:sldId id="286" r:id="rId20"/>
    <p:sldId id="287" r:id="rId21"/>
    <p:sldId id="299" r:id="rId22"/>
    <p:sldId id="288" r:id="rId23"/>
    <p:sldId id="306" r:id="rId24"/>
    <p:sldId id="296" r:id="rId25"/>
    <p:sldId id="293" r:id="rId26"/>
    <p:sldId id="309" r:id="rId27"/>
    <p:sldId id="292" r:id="rId28"/>
  </p:sldIdLst>
  <p:sldSz cx="9144000" cy="5143500" type="screen16x9"/>
  <p:notesSz cx="6889750" cy="9671050"/>
  <p:embeddedFontLst>
    <p:embeddedFont>
      <p:font typeface="Calibri" panose="020F0502020204030204" pitchFamily="34" charset="0"/>
      <p:regular r:id="rId30"/>
      <p:bold r:id="rId31"/>
      <p:italic r:id="rId32"/>
      <p:boldItalic r:id="rId33"/>
    </p:embeddedFont>
    <p:embeddedFont>
      <p:font typeface="Impact" panose="020B0806030902050204" pitchFamily="34" charset="0"/>
      <p:regular r:id="rId34"/>
    </p:embeddedFont>
    <p:embeddedFont>
      <p:font typeface="微软雅黑" panose="020B0503020204020204" pitchFamily="34" charset="-122"/>
      <p:regular r:id="rId35"/>
      <p:bold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166" autoAdjust="0"/>
    <p:restoredTop sz="94660"/>
  </p:normalViewPr>
  <p:slideViewPr>
    <p:cSldViewPr>
      <p:cViewPr varScale="1">
        <p:scale>
          <a:sx n="149" d="100"/>
          <a:sy n="149" d="100"/>
        </p:scale>
        <p:origin x="120" y="126"/>
      </p:cViewPr>
      <p:guideLst>
        <p:guide orient="horz" pos="1620"/>
        <p:guide pos="2880"/>
      </p:guideLst>
    </p:cSldViewPr>
  </p:slid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85558" cy="483553"/>
          </a:xfrm>
          <a:prstGeom prst="rect">
            <a:avLst/>
          </a:prstGeom>
        </p:spPr>
        <p:txBody>
          <a:bodyPr vert="horz" lIns="94631" tIns="47316" rIns="94631" bIns="47316" rtlCol="0"/>
          <a:lstStyle>
            <a:lvl1pPr algn="l">
              <a:defRPr sz="1200"/>
            </a:lvl1pPr>
          </a:lstStyle>
          <a:p>
            <a:endParaRPr lang="zh-CN" altLang="en-US"/>
          </a:p>
        </p:txBody>
      </p:sp>
      <p:sp>
        <p:nvSpPr>
          <p:cNvPr id="3" name="日期占位符 2"/>
          <p:cNvSpPr>
            <a:spLocks noGrp="1"/>
          </p:cNvSpPr>
          <p:nvPr>
            <p:ph type="dt" idx="1"/>
          </p:nvPr>
        </p:nvSpPr>
        <p:spPr>
          <a:xfrm>
            <a:off x="3902597" y="0"/>
            <a:ext cx="2985558" cy="483553"/>
          </a:xfrm>
          <a:prstGeom prst="rect">
            <a:avLst/>
          </a:prstGeom>
        </p:spPr>
        <p:txBody>
          <a:bodyPr vert="horz" lIns="94631" tIns="47316" rIns="94631" bIns="47316" rtlCol="0"/>
          <a:lstStyle>
            <a:lvl1pPr algn="r">
              <a:defRPr sz="1200"/>
            </a:lvl1pPr>
          </a:lstStyle>
          <a:p>
            <a:fld id="{F942B909-2B53-4A70-BC70-AEF46C7ACF24}" type="datetimeFigureOut">
              <a:rPr lang="zh-CN" altLang="en-US" smtClean="0"/>
              <a:t>2023/3/15</a:t>
            </a:fld>
            <a:endParaRPr lang="zh-CN" altLang="en-US"/>
          </a:p>
        </p:txBody>
      </p:sp>
      <p:sp>
        <p:nvSpPr>
          <p:cNvPr id="4" name="幻灯片图像占位符 3"/>
          <p:cNvSpPr>
            <a:spLocks noGrp="1" noRot="1" noChangeAspect="1"/>
          </p:cNvSpPr>
          <p:nvPr>
            <p:ph type="sldImg" idx="2"/>
          </p:nvPr>
        </p:nvSpPr>
        <p:spPr>
          <a:xfrm>
            <a:off x="222250" y="725488"/>
            <a:ext cx="6445250" cy="3625850"/>
          </a:xfrm>
          <a:prstGeom prst="rect">
            <a:avLst/>
          </a:prstGeom>
          <a:noFill/>
          <a:ln w="12700">
            <a:solidFill>
              <a:prstClr val="black"/>
            </a:solidFill>
          </a:ln>
        </p:spPr>
        <p:txBody>
          <a:bodyPr vert="horz" lIns="94631" tIns="47316" rIns="94631" bIns="47316" rtlCol="0" anchor="ctr"/>
          <a:lstStyle/>
          <a:p>
            <a:endParaRPr lang="zh-CN" altLang="en-US"/>
          </a:p>
        </p:txBody>
      </p:sp>
      <p:sp>
        <p:nvSpPr>
          <p:cNvPr id="5" name="备注占位符 4"/>
          <p:cNvSpPr>
            <a:spLocks noGrp="1"/>
          </p:cNvSpPr>
          <p:nvPr>
            <p:ph type="body" sz="quarter" idx="3"/>
          </p:nvPr>
        </p:nvSpPr>
        <p:spPr>
          <a:xfrm>
            <a:off x="688975" y="4593749"/>
            <a:ext cx="5511800" cy="4351973"/>
          </a:xfrm>
          <a:prstGeom prst="rect">
            <a:avLst/>
          </a:prstGeom>
        </p:spPr>
        <p:txBody>
          <a:bodyPr vert="horz" lIns="94631" tIns="47316" rIns="94631" bIns="47316"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185819"/>
            <a:ext cx="2985558" cy="483553"/>
          </a:xfrm>
          <a:prstGeom prst="rect">
            <a:avLst/>
          </a:prstGeom>
        </p:spPr>
        <p:txBody>
          <a:bodyPr vert="horz" lIns="94631" tIns="47316" rIns="94631" bIns="47316"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02597" y="9185819"/>
            <a:ext cx="2985558" cy="483553"/>
          </a:xfrm>
          <a:prstGeom prst="rect">
            <a:avLst/>
          </a:prstGeom>
        </p:spPr>
        <p:txBody>
          <a:bodyPr vert="horz" lIns="94631" tIns="47316" rIns="94631" bIns="47316" rtlCol="0" anchor="b"/>
          <a:lstStyle>
            <a:lvl1pPr algn="r">
              <a:defRPr sz="1200"/>
            </a:lvl1pPr>
          </a:lstStyle>
          <a:p>
            <a:fld id="{7E79BF44-F5CE-455C-A9FE-73A15FC422D4}" type="slidenum">
              <a:rPr lang="zh-CN" altLang="en-US" smtClean="0"/>
              <a:t>‹#›</a:t>
            </a:fld>
            <a:endParaRPr lang="zh-CN" altLang="en-US"/>
          </a:p>
        </p:txBody>
      </p:sp>
    </p:spTree>
    <p:extLst>
      <p:ext uri="{BB962C8B-B14F-4D97-AF65-F5344CB8AC3E}">
        <p14:creationId xmlns:p14="http://schemas.microsoft.com/office/powerpoint/2010/main" val="5532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a:t>
            </a:fld>
            <a:endParaRPr lang="zh-CN" altLang="en-US"/>
          </a:p>
        </p:txBody>
      </p:sp>
    </p:spTree>
    <p:extLst>
      <p:ext uri="{BB962C8B-B14F-4D97-AF65-F5344CB8AC3E}">
        <p14:creationId xmlns:p14="http://schemas.microsoft.com/office/powerpoint/2010/main" val="229380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10</a:t>
            </a:fld>
            <a:endParaRPr lang="zh-CN" altLang="en-US"/>
          </a:p>
        </p:txBody>
      </p:sp>
    </p:spTree>
    <p:extLst>
      <p:ext uri="{BB962C8B-B14F-4D97-AF65-F5344CB8AC3E}">
        <p14:creationId xmlns:p14="http://schemas.microsoft.com/office/powerpoint/2010/main" val="73901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11</a:t>
            </a:fld>
            <a:endParaRPr lang="zh-CN" altLang="en-US"/>
          </a:p>
        </p:txBody>
      </p:sp>
    </p:spTree>
    <p:extLst>
      <p:ext uri="{BB962C8B-B14F-4D97-AF65-F5344CB8AC3E}">
        <p14:creationId xmlns:p14="http://schemas.microsoft.com/office/powerpoint/2010/main" val="1079860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12</a:t>
            </a:fld>
            <a:endParaRPr lang="zh-CN" altLang="en-US"/>
          </a:p>
        </p:txBody>
      </p:sp>
    </p:spTree>
    <p:extLst>
      <p:ext uri="{BB962C8B-B14F-4D97-AF65-F5344CB8AC3E}">
        <p14:creationId xmlns:p14="http://schemas.microsoft.com/office/powerpoint/2010/main" val="2303947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13</a:t>
            </a:fld>
            <a:endParaRPr lang="zh-CN" altLang="en-US"/>
          </a:p>
        </p:txBody>
      </p:sp>
    </p:spTree>
    <p:extLst>
      <p:ext uri="{BB962C8B-B14F-4D97-AF65-F5344CB8AC3E}">
        <p14:creationId xmlns:p14="http://schemas.microsoft.com/office/powerpoint/2010/main" val="94719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14</a:t>
            </a:fld>
            <a:endParaRPr lang="zh-CN" altLang="en-US"/>
          </a:p>
        </p:txBody>
      </p:sp>
    </p:spTree>
    <p:extLst>
      <p:ext uri="{BB962C8B-B14F-4D97-AF65-F5344CB8AC3E}">
        <p14:creationId xmlns:p14="http://schemas.microsoft.com/office/powerpoint/2010/main" val="4032335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15</a:t>
            </a:fld>
            <a:endParaRPr lang="zh-CN" altLang="en-US"/>
          </a:p>
        </p:txBody>
      </p:sp>
    </p:spTree>
    <p:extLst>
      <p:ext uri="{BB962C8B-B14F-4D97-AF65-F5344CB8AC3E}">
        <p14:creationId xmlns:p14="http://schemas.microsoft.com/office/powerpoint/2010/main" val="1141159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16</a:t>
            </a:fld>
            <a:endParaRPr lang="zh-CN" altLang="en-US"/>
          </a:p>
        </p:txBody>
      </p:sp>
    </p:spTree>
    <p:extLst>
      <p:ext uri="{BB962C8B-B14F-4D97-AF65-F5344CB8AC3E}">
        <p14:creationId xmlns:p14="http://schemas.microsoft.com/office/powerpoint/2010/main" val="2466592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7D6CD-A187-4476-AD7D-58C44BB48257}" type="slidenum">
              <a:rPr lang="zh-CN" altLang="en-US" smtClean="0"/>
              <a:t>17</a:t>
            </a:fld>
            <a:endParaRPr lang="zh-CN" altLang="en-US"/>
          </a:p>
        </p:txBody>
      </p:sp>
    </p:spTree>
    <p:extLst>
      <p:ext uri="{BB962C8B-B14F-4D97-AF65-F5344CB8AC3E}">
        <p14:creationId xmlns:p14="http://schemas.microsoft.com/office/powerpoint/2010/main" val="328556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7D6CD-A187-4476-AD7D-58C44BB48257}" type="slidenum">
              <a:rPr lang="zh-CN" altLang="en-US" smtClean="0"/>
              <a:t>18</a:t>
            </a:fld>
            <a:endParaRPr lang="zh-CN" altLang="en-US"/>
          </a:p>
        </p:txBody>
      </p:sp>
    </p:spTree>
    <p:extLst>
      <p:ext uri="{BB962C8B-B14F-4D97-AF65-F5344CB8AC3E}">
        <p14:creationId xmlns:p14="http://schemas.microsoft.com/office/powerpoint/2010/main" val="2727105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t>19</a:t>
            </a:fld>
            <a:endParaRPr lang="zh-CN" altLang="en-US"/>
          </a:p>
        </p:txBody>
      </p:sp>
    </p:spTree>
    <p:extLst>
      <p:ext uri="{BB962C8B-B14F-4D97-AF65-F5344CB8AC3E}">
        <p14:creationId xmlns:p14="http://schemas.microsoft.com/office/powerpoint/2010/main" val="355278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a:t>
            </a:fld>
            <a:endParaRPr lang="zh-CN" altLang="en-US"/>
          </a:p>
        </p:txBody>
      </p:sp>
    </p:spTree>
    <p:extLst>
      <p:ext uri="{BB962C8B-B14F-4D97-AF65-F5344CB8AC3E}">
        <p14:creationId xmlns:p14="http://schemas.microsoft.com/office/powerpoint/2010/main" val="3066171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20</a:t>
            </a:fld>
            <a:endParaRPr lang="zh-CN" altLang="en-US"/>
          </a:p>
        </p:txBody>
      </p:sp>
    </p:spTree>
    <p:extLst>
      <p:ext uri="{BB962C8B-B14F-4D97-AF65-F5344CB8AC3E}">
        <p14:creationId xmlns:p14="http://schemas.microsoft.com/office/powerpoint/2010/main" val="490723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21</a:t>
            </a:fld>
            <a:endParaRPr lang="zh-CN" altLang="en-US"/>
          </a:p>
        </p:txBody>
      </p:sp>
    </p:spTree>
    <p:extLst>
      <p:ext uri="{BB962C8B-B14F-4D97-AF65-F5344CB8AC3E}">
        <p14:creationId xmlns:p14="http://schemas.microsoft.com/office/powerpoint/2010/main" val="3143688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BFE9F8-6602-449B-A373-F3AC4FE00F1A}" type="slidenum">
              <a:rPr lang="zh-CN" altLang="en-US" smtClean="0"/>
              <a:t>22</a:t>
            </a:fld>
            <a:endParaRPr lang="zh-CN" altLang="en-US"/>
          </a:p>
        </p:txBody>
      </p:sp>
    </p:spTree>
    <p:extLst>
      <p:ext uri="{BB962C8B-B14F-4D97-AF65-F5344CB8AC3E}">
        <p14:creationId xmlns:p14="http://schemas.microsoft.com/office/powerpoint/2010/main" val="4210972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BFE9F8-6602-449B-A373-F3AC4FE00F1A}" type="slidenum">
              <a:rPr lang="zh-CN" altLang="en-US" smtClean="0"/>
              <a:t>23</a:t>
            </a:fld>
            <a:endParaRPr lang="zh-CN" altLang="en-US"/>
          </a:p>
        </p:txBody>
      </p:sp>
    </p:spTree>
    <p:extLst>
      <p:ext uri="{BB962C8B-B14F-4D97-AF65-F5344CB8AC3E}">
        <p14:creationId xmlns:p14="http://schemas.microsoft.com/office/powerpoint/2010/main" val="893001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24</a:t>
            </a:fld>
            <a:endParaRPr lang="zh-CN" altLang="en-US"/>
          </a:p>
        </p:txBody>
      </p:sp>
    </p:spTree>
    <p:extLst>
      <p:ext uri="{BB962C8B-B14F-4D97-AF65-F5344CB8AC3E}">
        <p14:creationId xmlns:p14="http://schemas.microsoft.com/office/powerpoint/2010/main" val="1793877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25</a:t>
            </a:fld>
            <a:endParaRPr lang="zh-CN" altLang="en-US"/>
          </a:p>
        </p:txBody>
      </p:sp>
    </p:spTree>
    <p:extLst>
      <p:ext uri="{BB962C8B-B14F-4D97-AF65-F5344CB8AC3E}">
        <p14:creationId xmlns:p14="http://schemas.microsoft.com/office/powerpoint/2010/main" val="3500747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26</a:t>
            </a:fld>
            <a:endParaRPr lang="zh-CN" altLang="en-US"/>
          </a:p>
        </p:txBody>
      </p:sp>
    </p:spTree>
    <p:extLst>
      <p:ext uri="{BB962C8B-B14F-4D97-AF65-F5344CB8AC3E}">
        <p14:creationId xmlns:p14="http://schemas.microsoft.com/office/powerpoint/2010/main" val="671694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27</a:t>
            </a:fld>
            <a:endParaRPr lang="zh-CN" altLang="en-US"/>
          </a:p>
        </p:txBody>
      </p:sp>
    </p:spTree>
    <p:extLst>
      <p:ext uri="{BB962C8B-B14F-4D97-AF65-F5344CB8AC3E}">
        <p14:creationId xmlns:p14="http://schemas.microsoft.com/office/powerpoint/2010/main" val="69746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3</a:t>
            </a:fld>
            <a:endParaRPr lang="zh-CN" altLang="en-US"/>
          </a:p>
        </p:txBody>
      </p:sp>
    </p:spTree>
    <p:extLst>
      <p:ext uri="{BB962C8B-B14F-4D97-AF65-F5344CB8AC3E}">
        <p14:creationId xmlns:p14="http://schemas.microsoft.com/office/powerpoint/2010/main" val="138176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t>4</a:t>
            </a:fld>
            <a:endParaRPr lang="zh-CN" altLang="en-US"/>
          </a:p>
        </p:txBody>
      </p:sp>
    </p:spTree>
    <p:extLst>
      <p:ext uri="{BB962C8B-B14F-4D97-AF65-F5344CB8AC3E}">
        <p14:creationId xmlns:p14="http://schemas.microsoft.com/office/powerpoint/2010/main" val="2557458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5</a:t>
            </a:fld>
            <a:endParaRPr lang="zh-CN" altLang="en-US"/>
          </a:p>
        </p:txBody>
      </p:sp>
    </p:spTree>
    <p:extLst>
      <p:ext uri="{BB962C8B-B14F-4D97-AF65-F5344CB8AC3E}">
        <p14:creationId xmlns:p14="http://schemas.microsoft.com/office/powerpoint/2010/main" val="245227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6</a:t>
            </a:fld>
            <a:endParaRPr lang="zh-CN" altLang="en-US"/>
          </a:p>
        </p:txBody>
      </p:sp>
    </p:spTree>
    <p:extLst>
      <p:ext uri="{BB962C8B-B14F-4D97-AF65-F5344CB8AC3E}">
        <p14:creationId xmlns:p14="http://schemas.microsoft.com/office/powerpoint/2010/main" val="395863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t>7</a:t>
            </a:fld>
            <a:endParaRPr lang="zh-CN" altLang="en-US"/>
          </a:p>
        </p:txBody>
      </p:sp>
    </p:spTree>
    <p:extLst>
      <p:ext uri="{BB962C8B-B14F-4D97-AF65-F5344CB8AC3E}">
        <p14:creationId xmlns:p14="http://schemas.microsoft.com/office/powerpoint/2010/main" val="319892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7D6CD-A187-4476-AD7D-58C44BB48257}" type="slidenum">
              <a:rPr lang="zh-CN" altLang="en-US" smtClean="0"/>
              <a:t>8</a:t>
            </a:fld>
            <a:endParaRPr lang="zh-CN" altLang="en-US"/>
          </a:p>
        </p:txBody>
      </p:sp>
    </p:spTree>
    <p:extLst>
      <p:ext uri="{BB962C8B-B14F-4D97-AF65-F5344CB8AC3E}">
        <p14:creationId xmlns:p14="http://schemas.microsoft.com/office/powerpoint/2010/main" val="396603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0D759F-F867-4A76-B8B8-450D9F7E6B6D}" type="slidenum">
              <a:rPr lang="zh-CN" altLang="en-US" smtClean="0"/>
              <a:t>9</a:t>
            </a:fld>
            <a:endParaRPr lang="zh-CN" altLang="en-US"/>
          </a:p>
        </p:txBody>
      </p:sp>
    </p:spTree>
    <p:extLst>
      <p:ext uri="{BB962C8B-B14F-4D97-AF65-F5344CB8AC3E}">
        <p14:creationId xmlns:p14="http://schemas.microsoft.com/office/powerpoint/2010/main" val="41667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72508"/>
            <a:ext cx="2133600" cy="273844"/>
          </a:xfrm>
        </p:spPr>
        <p:txBody>
          <a:bodyPr/>
          <a:lstStyle/>
          <a:p>
            <a:fld id="{530820CF-B880-4189-942D-D702A7CBA730}" type="datetimeFigureOut">
              <a:rPr lang="zh-CN" altLang="en-US" smtClean="0"/>
              <a:t>2023/3/15</a:t>
            </a:fld>
            <a:endParaRPr lang="zh-CN" altLang="en-US"/>
          </a:p>
        </p:txBody>
      </p:sp>
      <p:sp>
        <p:nvSpPr>
          <p:cNvPr id="4" name="页脚占位符 3"/>
          <p:cNvSpPr>
            <a:spLocks noGrp="1"/>
          </p:cNvSpPr>
          <p:nvPr>
            <p:ph type="ftr" sz="quarter" idx="11"/>
          </p:nvPr>
        </p:nvSpPr>
        <p:spPr>
          <a:xfrm>
            <a:off x="3086690" y="4772508"/>
            <a:ext cx="2895600" cy="273844"/>
          </a:xfrm>
        </p:spPr>
        <p:txBody>
          <a:bodyPr vert="horz" lIns="76618" tIns="38309" rIns="76618" bIns="38309" rtlCol="0" anchor="ctr"/>
          <a:lstStyle>
            <a:lvl1pPr>
              <a:defRPr lang="en-US" altLang="zh-CN" smtClean="0">
                <a:solidFill>
                  <a:prstClr val="white">
                    <a:lumMod val="65000"/>
                  </a:prstClr>
                </a:solidFill>
                <a:latin typeface="Calibri"/>
              </a:defRPr>
            </a:lvl1pPr>
          </a:lstStyle>
          <a:p>
            <a:endParaRPr lang="zh-CN" altLang="en-US"/>
          </a:p>
        </p:txBody>
      </p:sp>
      <p:sp>
        <p:nvSpPr>
          <p:cNvPr id="22" name="灯片编号占位符 4"/>
          <p:cNvSpPr>
            <a:spLocks noGrp="1"/>
          </p:cNvSpPr>
          <p:nvPr>
            <p:ph type="sldNum" sz="quarter" idx="12"/>
          </p:nvPr>
        </p:nvSpPr>
        <p:spPr>
          <a:xfrm>
            <a:off x="6948573" y="4763842"/>
            <a:ext cx="1388046" cy="282500"/>
          </a:xfrm>
        </p:spPr>
        <p:txBody>
          <a:bodyPr vert="horz" lIns="102156" tIns="51076" rIns="102156" bIns="51076" rtlCol="0" anchor="ctr"/>
          <a:lstStyle>
            <a:lvl1pPr algn="r">
              <a:defRPr lang="zh-CN" altLang="en-US" smtClean="0"/>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08417815"/>
      </p:ext>
    </p:extLst>
  </p:cSld>
  <p:clrMapOvr>
    <a:masterClrMapping/>
  </p:clrMapOvr>
  <mc:AlternateContent xmlns:mc="http://schemas.openxmlformats.org/markup-compatibility/2006" xmlns:p14="http://schemas.microsoft.com/office/powerpoint/2010/main">
    <mc:Choice Requires="p14">
      <p:transition spd="slow" p14:dur="2000" advTm="11000">
        <p14:vortex dir="r"/>
      </p:transition>
    </mc:Choice>
    <mc:Fallback xmlns="">
      <p:transition spd="slow" advTm="1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906977" y="267494"/>
            <a:ext cx="5897272" cy="330507"/>
          </a:xfrm>
        </p:spPr>
        <p:txBody>
          <a:bodyPr vert="horz" lIns="68580" tIns="34290" rIns="68580" bIns="34290" rtlCol="0" anchor="ctr">
            <a:noAutofit/>
          </a:bodyPr>
          <a:lstStyle>
            <a:lvl1pPr algn="l">
              <a:defRPr lang="zh-CN" altLang="en-US" sz="2200" b="0"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a:t>单击此处编辑母版标题样式</a:t>
            </a:r>
          </a:p>
        </p:txBody>
      </p:sp>
      <p:sp>
        <p:nvSpPr>
          <p:cNvPr id="3" name="日期占位符 2"/>
          <p:cNvSpPr>
            <a:spLocks noGrp="1"/>
          </p:cNvSpPr>
          <p:nvPr>
            <p:ph type="dt" sz="half" idx="10"/>
          </p:nvPr>
        </p:nvSpPr>
        <p:spPr/>
        <p:txBody>
          <a:bodyPr/>
          <a:lstStyle/>
          <a:p>
            <a:fld id="{D67E1CCE-4C69-481E-8A82-8C3A41A945F4}" type="datetimeFigureOut">
              <a:rPr lang="zh-CN" altLang="en-US" smtClean="0"/>
              <a:t>2023/3/15</a:t>
            </a:fld>
            <a:endParaRPr lang="zh-CN" altLang="en-US"/>
          </a:p>
        </p:txBody>
      </p:sp>
      <p:sp>
        <p:nvSpPr>
          <p:cNvPr id="4" name="页脚占位符 3"/>
          <p:cNvSpPr>
            <a:spLocks noGrp="1"/>
          </p:cNvSpPr>
          <p:nvPr>
            <p:ph type="ftr" sz="quarter" idx="11"/>
          </p:nvPr>
        </p:nvSpPr>
        <p:spPr>
          <a:xfrm>
            <a:off x="3124200" y="4791015"/>
            <a:ext cx="2895600" cy="273844"/>
          </a:xfrm>
        </p:spPr>
        <p:txBody>
          <a:bodyPr/>
          <a:lstStyle>
            <a:lvl1pPr>
              <a:defRPr sz="1050"/>
            </a:lvl1pPr>
          </a:lstStyle>
          <a:p>
            <a:endParaRPr lang="zh-CN" altLang="en-US"/>
          </a:p>
        </p:txBody>
      </p:sp>
      <p:sp>
        <p:nvSpPr>
          <p:cNvPr id="5" name="灯片编号占位符 4"/>
          <p:cNvSpPr>
            <a:spLocks noGrp="1"/>
          </p:cNvSpPr>
          <p:nvPr>
            <p:ph type="sldNum" sz="quarter" idx="12"/>
          </p:nvPr>
        </p:nvSpPr>
        <p:spPr>
          <a:xfrm>
            <a:off x="7452320" y="4787436"/>
            <a:ext cx="1224136" cy="304675"/>
          </a:xfrm>
        </p:spPr>
        <p:txBody>
          <a:bodyPr/>
          <a:lstStyle>
            <a:lvl1pPr algn="ctr">
              <a:defRPr sz="1400">
                <a:latin typeface="Impact" panose="020B0806030902050204" pitchFamily="34" charset="0"/>
              </a:defRPr>
            </a:lvl1pPr>
          </a:lstStyle>
          <a:p>
            <a:fld id="{FCC3A858-5ED0-4B4A-8756-97846365D733}" type="slidenum">
              <a:rPr lang="zh-CN" altLang="en-US" smtClean="0"/>
              <a:t>‹#›</a:t>
            </a:fld>
            <a:endParaRPr lang="zh-CN" altLang="en-US"/>
          </a:p>
        </p:txBody>
      </p:sp>
      <p:cxnSp>
        <p:nvCxnSpPr>
          <p:cNvPr id="12" name="直接连接符 11"/>
          <p:cNvCxnSpPr/>
          <p:nvPr/>
        </p:nvCxnSpPr>
        <p:spPr>
          <a:xfrm flipV="1">
            <a:off x="953128" y="654062"/>
            <a:ext cx="7859428" cy="1"/>
          </a:xfrm>
          <a:prstGeom prst="line">
            <a:avLst/>
          </a:prstGeom>
          <a:ln w="6350" cmpd="sng">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44"/>
            <a:ext cx="396000" cy="396000"/>
            <a:chOff x="406574" y="236732"/>
            <a:chExt cx="612048" cy="593261"/>
          </a:xfrm>
        </p:grpSpPr>
        <p:sp>
          <p:nvSpPr>
            <p:cNvPr id="15" name="矩形 14"/>
            <p:cNvSpPr/>
            <p:nvPr userDrawn="1"/>
          </p:nvSpPr>
          <p:spPr>
            <a:xfrm>
              <a:off x="406574" y="236732"/>
              <a:ext cx="504000" cy="504000"/>
            </a:xfrm>
            <a:prstGeom prst="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154524"/>
            <a:ext cx="576064" cy="545018"/>
          </a:xfrm>
          <a:prstGeom prst="rect">
            <a:avLst/>
          </a:prstGeom>
        </p:spPr>
      </p:pic>
    </p:spTree>
    <p:extLst>
      <p:ext uri="{BB962C8B-B14F-4D97-AF65-F5344CB8AC3E}">
        <p14:creationId xmlns:p14="http://schemas.microsoft.com/office/powerpoint/2010/main" val="35243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par>
                                <p:cTn id="19" presetID="22" presetClass="entr" presetSubtype="8"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102156" tIns="51076" rIns="102156" bIns="51076"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63"/>
            <a:ext cx="8229600" cy="3394472"/>
          </a:xfrm>
          <a:prstGeom prst="rect">
            <a:avLst/>
          </a:prstGeom>
        </p:spPr>
        <p:txBody>
          <a:bodyPr vert="horz" lIns="102156" tIns="51076" rIns="102156" bIns="51076"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102156" tIns="51076" rIns="102156" bIns="51076" rtlCol="0" anchor="ctr"/>
          <a:lstStyle>
            <a:lvl1pPr algn="l">
              <a:defRPr sz="1300">
                <a:solidFill>
                  <a:schemeClr val="tx1">
                    <a:tint val="75000"/>
                  </a:schemeClr>
                </a:solidFill>
              </a:defRPr>
            </a:lvl1pPr>
          </a:lstStyle>
          <a:p>
            <a:fld id="{530820CF-B880-4189-942D-D702A7CBA730}" type="datetimeFigureOut">
              <a:rPr lang="zh-CN" altLang="en-US" smtClean="0"/>
              <a:t>2023/3/15</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102156" tIns="51076" rIns="102156" bIns="51076"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102156" tIns="51076" rIns="102156" bIns="51076" rtlCol="0" anchor="ctr"/>
          <a:lstStyle>
            <a:lvl1pPr algn="r">
              <a:defRPr sz="1300">
                <a:solidFill>
                  <a:schemeClr val="tx1">
                    <a:tint val="75000"/>
                  </a:schemeClr>
                </a:solidFill>
              </a:defRPr>
            </a:lvl1pPr>
          </a:lstStyle>
          <a:p>
            <a:fld id="{0C913308-F349-4B6D-A68A-DD1791B4A57B}" type="slidenum">
              <a:rPr lang="zh-CN" altLang="en-US" smtClean="0"/>
              <a:t>‹#›</a:t>
            </a:fld>
            <a:endParaRPr lang="zh-CN" altLang="en-US"/>
          </a:p>
        </p:txBody>
      </p:sp>
      <p:pic>
        <p:nvPicPr>
          <p:cNvPr id="13" name="Picture 76"/>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bwMode="auto">
          <a:xfrm>
            <a:off x="0" y="-17112"/>
            <a:ext cx="9144000" cy="5160611"/>
          </a:xfrm>
          <a:prstGeom prst="rect">
            <a:avLst/>
          </a:prstGeom>
          <a:blipFill>
            <a:blip r:embed="rId6"/>
            <a:tile tx="0" ty="0" sx="100000" sy="100000" flip="none" algn="tl"/>
          </a:blipFill>
          <a:ln>
            <a:noFill/>
          </a:ln>
        </p:spPr>
      </p:pic>
      <p:sp>
        <p:nvSpPr>
          <p:cNvPr id="7" name="矩形 6"/>
          <p:cNvSpPr/>
          <p:nvPr userDrawn="1"/>
        </p:nvSpPr>
        <p:spPr>
          <a:xfrm>
            <a:off x="0" y="-17112"/>
            <a:ext cx="9144000" cy="5160611"/>
          </a:xfrm>
          <a:prstGeom prst="rect">
            <a:avLst/>
          </a:prstGeom>
          <a:gradFill flip="none" rotWithShape="1">
            <a:gsLst>
              <a:gs pos="0">
                <a:schemeClr val="bg1">
                  <a:alpha val="84000"/>
                </a:schemeClr>
              </a:gs>
              <a:gs pos="58000">
                <a:schemeClr val="bg1">
                  <a:shade val="1000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5373023"/>
      </p:ext>
    </p:extLst>
  </p:cSld>
  <p:clrMap bg1="lt1" tx1="dk1" bg2="lt2" tx2="dk2" accent1="accent1" accent2="accent2" accent3="accent3" accent4="accent4" accent5="accent5" accent6="accent6" hlink="hlink" folHlink="folHlink"/>
  <p:sldLayoutIdLst>
    <p:sldLayoutId id="2147483662" r:id="rId1"/>
    <p:sldLayoutId id="2147483671" r:id="rId2"/>
  </p:sldLayoutIdLst>
  <mc:AlternateContent xmlns:mc="http://schemas.openxmlformats.org/markup-compatibility/2006" xmlns:p14="http://schemas.microsoft.com/office/powerpoint/2010/main">
    <mc:Choice Requires="p14">
      <p:transition spd="slow" p14:dur="2000" advTm="11000">
        <p14:vortex dir="r"/>
      </p:transition>
    </mc:Choice>
    <mc:Fallback xmlns="">
      <p:transition spd="slow" advTm="11000">
        <p:fade/>
      </p:transition>
    </mc:Fallback>
  </mc:AlternateContent>
  <p:txStyles>
    <p:titleStyle>
      <a:lvl1pPr algn="ctr" defTabSz="1023252" rtl="0" eaLnBrk="1" latinLnBrk="0" hangingPunct="1">
        <a:spcBef>
          <a:spcPct val="0"/>
        </a:spcBef>
        <a:buNone/>
        <a:defRPr sz="5000" kern="1200">
          <a:solidFill>
            <a:schemeClr val="tx1"/>
          </a:solidFill>
          <a:latin typeface="+mj-lt"/>
          <a:ea typeface="+mj-ea"/>
          <a:cs typeface="+mj-cs"/>
        </a:defRPr>
      </a:lvl1pPr>
    </p:titleStyle>
    <p:body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3252" rtl="0" eaLnBrk="1" latinLnBrk="0" hangingPunct="1">
        <a:defRPr sz="2000" kern="1200">
          <a:solidFill>
            <a:schemeClr val="tx1"/>
          </a:solidFill>
          <a:latin typeface="+mn-lt"/>
          <a:ea typeface="+mn-ea"/>
          <a:cs typeface="+mn-cs"/>
        </a:defRPr>
      </a:lvl1pPr>
      <a:lvl2pPr marL="511626" algn="l" defTabSz="1023252" rtl="0" eaLnBrk="1" latinLnBrk="0" hangingPunct="1">
        <a:defRPr sz="2000" kern="1200">
          <a:solidFill>
            <a:schemeClr val="tx1"/>
          </a:solidFill>
          <a:latin typeface="+mn-lt"/>
          <a:ea typeface="+mn-ea"/>
          <a:cs typeface="+mn-cs"/>
        </a:defRPr>
      </a:lvl2pPr>
      <a:lvl3pPr marL="1023252" algn="l" defTabSz="1023252" rtl="0" eaLnBrk="1" latinLnBrk="0" hangingPunct="1">
        <a:defRPr sz="2000" kern="1200">
          <a:solidFill>
            <a:schemeClr val="tx1"/>
          </a:solidFill>
          <a:latin typeface="+mn-lt"/>
          <a:ea typeface="+mn-ea"/>
          <a:cs typeface="+mn-cs"/>
        </a:defRPr>
      </a:lvl3pPr>
      <a:lvl4pPr marL="1534879" algn="l" defTabSz="1023252" rtl="0" eaLnBrk="1" latinLnBrk="0" hangingPunct="1">
        <a:defRPr sz="2000" kern="1200">
          <a:solidFill>
            <a:schemeClr val="tx1"/>
          </a:solidFill>
          <a:latin typeface="+mn-lt"/>
          <a:ea typeface="+mn-ea"/>
          <a:cs typeface="+mn-cs"/>
        </a:defRPr>
      </a:lvl4pPr>
      <a:lvl5pPr marL="2046502" algn="l" defTabSz="1023252" rtl="0" eaLnBrk="1" latinLnBrk="0" hangingPunct="1">
        <a:defRPr sz="2000" kern="1200">
          <a:solidFill>
            <a:schemeClr val="tx1"/>
          </a:solidFill>
          <a:latin typeface="+mn-lt"/>
          <a:ea typeface="+mn-ea"/>
          <a:cs typeface="+mn-cs"/>
        </a:defRPr>
      </a:lvl5pPr>
      <a:lvl6pPr marL="2558128" algn="l" defTabSz="1023252" rtl="0" eaLnBrk="1" latinLnBrk="0" hangingPunct="1">
        <a:defRPr sz="2000" kern="1200">
          <a:solidFill>
            <a:schemeClr val="tx1"/>
          </a:solidFill>
          <a:latin typeface="+mn-lt"/>
          <a:ea typeface="+mn-ea"/>
          <a:cs typeface="+mn-cs"/>
        </a:defRPr>
      </a:lvl6pPr>
      <a:lvl7pPr marL="3069752" algn="l" defTabSz="1023252" rtl="0" eaLnBrk="1" latinLnBrk="0" hangingPunct="1">
        <a:defRPr sz="2000" kern="1200">
          <a:solidFill>
            <a:schemeClr val="tx1"/>
          </a:solidFill>
          <a:latin typeface="+mn-lt"/>
          <a:ea typeface="+mn-ea"/>
          <a:cs typeface="+mn-cs"/>
        </a:defRPr>
      </a:lvl7pPr>
      <a:lvl8pPr marL="3581376" algn="l" defTabSz="1023252" rtl="0" eaLnBrk="1" latinLnBrk="0" hangingPunct="1">
        <a:defRPr sz="2000" kern="1200">
          <a:solidFill>
            <a:schemeClr val="tx1"/>
          </a:solidFill>
          <a:latin typeface="+mn-lt"/>
          <a:ea typeface="+mn-ea"/>
          <a:cs typeface="+mn-cs"/>
        </a:defRPr>
      </a:lvl8pPr>
      <a:lvl9pPr marL="4093003" algn="l" defTabSz="1023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5.png"/><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2.xml"/><Relationship Id="rId7" Type="http://schemas.openxmlformats.org/officeDocument/2006/relationships/image" Target="../media/image17.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2.xml"/><Relationship Id="rId7" Type="http://schemas.openxmlformats.org/officeDocument/2006/relationships/image" Target="../media/image20.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2.xml"/><Relationship Id="rId7" Type="http://schemas.openxmlformats.org/officeDocument/2006/relationships/image" Target="../media/image22.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2.xml"/><Relationship Id="rId7" Type="http://schemas.openxmlformats.org/officeDocument/2006/relationships/image" Target="../media/image24.jp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6.png"/><Relationship Id="rId11" Type="http://schemas.openxmlformats.org/officeDocument/2006/relationships/image" Target="../media/image28.jpeg"/><Relationship Id="rId5" Type="http://schemas.openxmlformats.org/officeDocument/2006/relationships/image" Target="../media/image19.png"/><Relationship Id="rId10" Type="http://schemas.openxmlformats.org/officeDocument/2006/relationships/image" Target="../media/image27.jpeg"/><Relationship Id="rId4" Type="http://schemas.openxmlformats.org/officeDocument/2006/relationships/notesSlide" Target="../notesSlides/notesSlide14.xml"/><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6.png"/><Relationship Id="rId11" Type="http://schemas.openxmlformats.org/officeDocument/2006/relationships/image" Target="../media/image33.png"/><Relationship Id="rId5" Type="http://schemas.openxmlformats.org/officeDocument/2006/relationships/image" Target="../media/image15.png"/><Relationship Id="rId10" Type="http://schemas.openxmlformats.org/officeDocument/2006/relationships/image" Target="../media/image32.png"/><Relationship Id="rId4" Type="http://schemas.openxmlformats.org/officeDocument/2006/relationships/notesSlide" Target="../notesSlides/notesSlide15.xml"/><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notesSlide" Target="../notesSlides/notesSlide2.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13" Type="http://schemas.openxmlformats.org/officeDocument/2006/relationships/image" Target="../media/image42.jpeg"/><Relationship Id="rId3" Type="http://schemas.openxmlformats.org/officeDocument/2006/relationships/tags" Target="../tags/tag56.xml"/><Relationship Id="rId7" Type="http://schemas.openxmlformats.org/officeDocument/2006/relationships/slideLayout" Target="../slideLayouts/slideLayout2.xml"/><Relationship Id="rId12" Type="http://schemas.openxmlformats.org/officeDocument/2006/relationships/image" Target="../media/image41.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40.jpeg"/><Relationship Id="rId5" Type="http://schemas.openxmlformats.org/officeDocument/2006/relationships/tags" Target="../tags/tag58.xml"/><Relationship Id="rId10" Type="http://schemas.openxmlformats.org/officeDocument/2006/relationships/image" Target="../media/image39.jpeg"/><Relationship Id="rId4" Type="http://schemas.openxmlformats.org/officeDocument/2006/relationships/tags" Target="../tags/tag57.xml"/><Relationship Id="rId9" Type="http://schemas.openxmlformats.org/officeDocument/2006/relationships/image" Target="../media/image38.jpeg"/></Relationships>
</file>

<file path=ppt/slides/_rels/slide22.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44.jpeg"/><Relationship Id="rId18" Type="http://schemas.openxmlformats.org/officeDocument/2006/relationships/image" Target="../media/image49.jpe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43.jpeg"/><Relationship Id="rId17" Type="http://schemas.openxmlformats.org/officeDocument/2006/relationships/image" Target="../media/image48.jpeg"/><Relationship Id="rId2" Type="http://schemas.openxmlformats.org/officeDocument/2006/relationships/tags" Target="../tags/tag61.xml"/><Relationship Id="rId16" Type="http://schemas.openxmlformats.org/officeDocument/2006/relationships/image" Target="../media/image47.jpe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notesSlide" Target="../notesSlides/notesSlide22.xml"/><Relationship Id="rId5" Type="http://schemas.openxmlformats.org/officeDocument/2006/relationships/tags" Target="../tags/tag64.xml"/><Relationship Id="rId15" Type="http://schemas.openxmlformats.org/officeDocument/2006/relationships/image" Target="../media/image46.jpeg"/><Relationship Id="rId10" Type="http://schemas.openxmlformats.org/officeDocument/2006/relationships/slideLayout" Target="../slideLayouts/slideLayout2.xml"/><Relationship Id="rId19" Type="http://schemas.openxmlformats.org/officeDocument/2006/relationships/image" Target="../media/image50.png"/><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image" Target="../media/image45.jpeg"/></Relationships>
</file>

<file path=ppt/slides/_rels/slide23.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image" Target="../media/image52.jpeg"/><Relationship Id="rId18" Type="http://schemas.openxmlformats.org/officeDocument/2006/relationships/image" Target="../media/image57.jpeg"/><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51.jpeg"/><Relationship Id="rId17" Type="http://schemas.openxmlformats.org/officeDocument/2006/relationships/image" Target="../media/image56.jpeg"/><Relationship Id="rId2" Type="http://schemas.openxmlformats.org/officeDocument/2006/relationships/tags" Target="../tags/tag70.xml"/><Relationship Id="rId16" Type="http://schemas.openxmlformats.org/officeDocument/2006/relationships/image" Target="../media/image55.jpeg"/><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notesSlide" Target="../notesSlides/notesSlide23.xml"/><Relationship Id="rId5" Type="http://schemas.openxmlformats.org/officeDocument/2006/relationships/tags" Target="../tags/tag73.xml"/><Relationship Id="rId15" Type="http://schemas.openxmlformats.org/officeDocument/2006/relationships/image" Target="../media/image54.jpeg"/><Relationship Id="rId10" Type="http://schemas.openxmlformats.org/officeDocument/2006/relationships/slideLayout" Target="../slideLayouts/slideLayout2.xml"/><Relationship Id="rId19" Type="http://schemas.openxmlformats.org/officeDocument/2006/relationships/image" Target="../media/image58.jpeg"/><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image" Target="../media/image53.jpeg"/></Relationships>
</file>

<file path=ppt/slides/_rels/slide2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4.png"/><Relationship Id="rId4" Type="http://schemas.openxmlformats.org/officeDocument/2006/relationships/tags" Target="../tags/tag81.xml"/><Relationship Id="rId9"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2.xml"/><Relationship Id="rId7"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notesSlide" Target="../notesSlides/notesSlide7.xml"/><Relationship Id="rId4" Type="http://schemas.openxmlformats.org/officeDocument/2006/relationships/tags" Target="../tags/tag29.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10.jpeg"/><Relationship Id="rId5" Type="http://schemas.openxmlformats.org/officeDocument/2006/relationships/tags" Target="../tags/tag38.xml"/><Relationship Id="rId10" Type="http://schemas.openxmlformats.org/officeDocument/2006/relationships/notesSlide" Target="../notesSlides/notesSlide8.xml"/><Relationship Id="rId4" Type="http://schemas.openxmlformats.org/officeDocument/2006/relationships/tags" Target="../tags/tag37.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10"/>
          <p:cNvSpPr>
            <a:spLocks noChangeAspect="1"/>
          </p:cNvSpPr>
          <p:nvPr/>
        </p:nvSpPr>
        <p:spPr>
          <a:xfrm>
            <a:off x="5637991" y="1365652"/>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35" name="矩形 10"/>
          <p:cNvSpPr>
            <a:spLocks noChangeAspect="1"/>
          </p:cNvSpPr>
          <p:nvPr/>
        </p:nvSpPr>
        <p:spPr>
          <a:xfrm>
            <a:off x="5880522" y="1366173"/>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6" name="矩形 10"/>
          <p:cNvSpPr/>
          <p:nvPr/>
        </p:nvSpPr>
        <p:spPr>
          <a:xfrm>
            <a:off x="6039589" y="1495171"/>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绍</a:t>
            </a:r>
          </a:p>
        </p:txBody>
      </p:sp>
      <p:sp>
        <p:nvSpPr>
          <p:cNvPr id="30" name="矩形 10"/>
          <p:cNvSpPr>
            <a:spLocks noChangeAspect="1"/>
          </p:cNvSpPr>
          <p:nvPr/>
        </p:nvSpPr>
        <p:spPr>
          <a:xfrm>
            <a:off x="4487956" y="1129771"/>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31" name="矩形 10"/>
          <p:cNvSpPr>
            <a:spLocks noChangeAspect="1"/>
          </p:cNvSpPr>
          <p:nvPr/>
        </p:nvSpPr>
        <p:spPr>
          <a:xfrm>
            <a:off x="4730487" y="1130292"/>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2" name="矩形 10"/>
          <p:cNvSpPr/>
          <p:nvPr/>
        </p:nvSpPr>
        <p:spPr>
          <a:xfrm>
            <a:off x="4889554" y="1259290"/>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介</a:t>
            </a:r>
          </a:p>
        </p:txBody>
      </p:sp>
      <p:sp>
        <p:nvSpPr>
          <p:cNvPr id="9" name="TextBox 8"/>
          <p:cNvSpPr txBox="1"/>
          <p:nvPr/>
        </p:nvSpPr>
        <p:spPr>
          <a:xfrm>
            <a:off x="2771800" y="3993757"/>
            <a:ext cx="3813238" cy="261610"/>
          </a:xfrm>
          <a:prstGeom prst="rect">
            <a:avLst/>
          </a:prstGeom>
          <a:noFill/>
        </p:spPr>
        <p:txBody>
          <a:bodyPr wrap="square" rtlCol="0">
            <a:spAutoFit/>
          </a:bodyPr>
          <a:lstStyle/>
          <a:p>
            <a:pPr algn="ctr"/>
            <a:r>
              <a:rPr lang="zh-CN" altLang="en-US" sz="1100" b="1" dirty="0">
                <a:solidFill>
                  <a:schemeClr val="tx1">
                    <a:lumMod val="50000"/>
                    <a:lumOff val="50000"/>
                  </a:schemeClr>
                </a:solidFill>
              </a:rPr>
              <a:t>公司介绍   企业介绍   产品宣传   品牌</a:t>
            </a:r>
            <a:r>
              <a:rPr lang="zh-CN" altLang="en-US" sz="1100" b="1" dirty="0" smtClean="0">
                <a:solidFill>
                  <a:schemeClr val="tx1">
                    <a:lumMod val="50000"/>
                    <a:lumOff val="50000"/>
                  </a:schemeClr>
                </a:solidFill>
              </a:rPr>
              <a:t>展示</a:t>
            </a:r>
            <a:endParaRPr lang="zh-CN" altLang="en-US" sz="1100" b="1" dirty="0">
              <a:solidFill>
                <a:schemeClr val="tx1">
                  <a:lumMod val="50000"/>
                  <a:lumOff val="50000"/>
                </a:schemeClr>
              </a:solidFill>
            </a:endParaRPr>
          </a:p>
        </p:txBody>
      </p:sp>
      <p:sp>
        <p:nvSpPr>
          <p:cNvPr id="10" name="圆角矩形 1"/>
          <p:cNvSpPr/>
          <p:nvPr/>
        </p:nvSpPr>
        <p:spPr>
          <a:xfrm>
            <a:off x="2435714" y="3392893"/>
            <a:ext cx="4433016" cy="468000"/>
          </a:xfrm>
          <a:prstGeom prst="roundRect">
            <a:avLst>
              <a:gd name="adj" fmla="val 50000"/>
            </a:avLst>
          </a:prstGeom>
          <a:solidFill>
            <a:srgbClr val="C00000"/>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11" name="圆角矩形 2"/>
          <p:cNvSpPr/>
          <p:nvPr/>
        </p:nvSpPr>
        <p:spPr>
          <a:xfrm>
            <a:off x="2435717" y="3395183"/>
            <a:ext cx="4433017" cy="468000"/>
          </a:xfrm>
          <a:prstGeom prst="roundRect">
            <a:avLst>
              <a:gd name="adj" fmla="val 50000"/>
            </a:avLst>
          </a:prstGeom>
          <a:solidFill>
            <a:schemeClr val="bg1">
              <a:lumMod val="6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12" name="文字"/>
          <p:cNvSpPr txBox="1"/>
          <p:nvPr/>
        </p:nvSpPr>
        <p:spPr>
          <a:xfrm>
            <a:off x="3131840" y="3429128"/>
            <a:ext cx="3279641" cy="400110"/>
          </a:xfrm>
          <a:prstGeom prst="rect">
            <a:avLst/>
          </a:prstGeom>
          <a:noFill/>
        </p:spPr>
        <p:txBody>
          <a:bodyPr wrap="square" rtlCol="0">
            <a:spAutoFit/>
          </a:bodyPr>
          <a:lstStyle/>
          <a:p>
            <a:pPr algn="ctr"/>
            <a:r>
              <a:rPr lang="zh-CN" altLang="en-US" sz="2000" dirty="0" smtClean="0">
                <a:solidFill>
                  <a:schemeClr val="bg1"/>
                </a:solidFill>
              </a:rPr>
              <a:t>汉中友邻有爱物业有限公司</a:t>
            </a:r>
            <a:endParaRPr lang="zh-CN" altLang="en-US" sz="2000" dirty="0">
              <a:solidFill>
                <a:schemeClr val="bg1"/>
              </a:solidFill>
            </a:endParaRPr>
          </a:p>
        </p:txBody>
      </p:sp>
      <p:sp>
        <p:nvSpPr>
          <p:cNvPr id="13" name="圆角矩形 12"/>
          <p:cNvSpPr/>
          <p:nvPr/>
        </p:nvSpPr>
        <p:spPr>
          <a:xfrm>
            <a:off x="2422442" y="3363838"/>
            <a:ext cx="729371" cy="504000"/>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endParaRPr>
          </a:p>
        </p:txBody>
      </p:sp>
      <p:pic>
        <p:nvPicPr>
          <p:cNvPr id="14" name="手"/>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74928" y="3568260"/>
            <a:ext cx="928570" cy="2652149"/>
          </a:xfrm>
          <a:prstGeom prst="rect">
            <a:avLst/>
          </a:prstGeom>
        </p:spPr>
      </p:pic>
      <p:sp>
        <p:nvSpPr>
          <p:cNvPr id="26" name="矩形 10"/>
          <p:cNvSpPr>
            <a:spLocks noChangeAspect="1"/>
          </p:cNvSpPr>
          <p:nvPr/>
        </p:nvSpPr>
        <p:spPr>
          <a:xfrm>
            <a:off x="3337920" y="1365652"/>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27" name="矩形 10"/>
          <p:cNvSpPr>
            <a:spLocks noChangeAspect="1"/>
          </p:cNvSpPr>
          <p:nvPr/>
        </p:nvSpPr>
        <p:spPr>
          <a:xfrm>
            <a:off x="3580451" y="1366173"/>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矩形 10"/>
          <p:cNvSpPr/>
          <p:nvPr/>
        </p:nvSpPr>
        <p:spPr>
          <a:xfrm>
            <a:off x="3739518" y="1495171"/>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司</a:t>
            </a:r>
          </a:p>
        </p:txBody>
      </p:sp>
      <p:sp>
        <p:nvSpPr>
          <p:cNvPr id="3" name="矩形 10"/>
          <p:cNvSpPr>
            <a:spLocks noChangeAspect="1"/>
          </p:cNvSpPr>
          <p:nvPr/>
        </p:nvSpPr>
        <p:spPr>
          <a:xfrm>
            <a:off x="2181074" y="1156727"/>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5" name="矩形 10"/>
          <p:cNvSpPr>
            <a:spLocks noChangeAspect="1"/>
          </p:cNvSpPr>
          <p:nvPr/>
        </p:nvSpPr>
        <p:spPr>
          <a:xfrm>
            <a:off x="2430415" y="1130292"/>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 name="矩形 10"/>
          <p:cNvSpPr/>
          <p:nvPr/>
        </p:nvSpPr>
        <p:spPr>
          <a:xfrm>
            <a:off x="2589482" y="1259290"/>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公</a:t>
            </a:r>
          </a:p>
        </p:txBody>
      </p:sp>
      <p:sp>
        <p:nvSpPr>
          <p:cNvPr id="37" name="MH_Other_4"/>
          <p:cNvSpPr/>
          <p:nvPr>
            <p:custDataLst>
              <p:tags r:id="rId1"/>
            </p:custDataLst>
          </p:nvPr>
        </p:nvSpPr>
        <p:spPr>
          <a:xfrm>
            <a:off x="4352265" y="1073645"/>
            <a:ext cx="221402" cy="221402"/>
          </a:xfrm>
          <a:prstGeom prst="ellipse">
            <a:avLst/>
          </a:prstGeom>
          <a:solidFill>
            <a:srgbClr val="FF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8" name="MH_Other_4"/>
          <p:cNvSpPr/>
          <p:nvPr>
            <p:custDataLst>
              <p:tags r:id="rId2"/>
            </p:custDataLst>
          </p:nvPr>
        </p:nvSpPr>
        <p:spPr>
          <a:xfrm>
            <a:off x="5613548" y="2510413"/>
            <a:ext cx="271937" cy="271937"/>
          </a:xfrm>
          <a:prstGeom prst="ellipse">
            <a:avLst/>
          </a:prstGeom>
          <a:solidFill>
            <a:srgbClr val="C0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9" name="椭圆 38"/>
          <p:cNvSpPr/>
          <p:nvPr/>
        </p:nvSpPr>
        <p:spPr>
          <a:xfrm>
            <a:off x="1583943" y="212604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0" name="MH_Other_4"/>
          <p:cNvSpPr/>
          <p:nvPr>
            <p:custDataLst>
              <p:tags r:id="rId3"/>
            </p:custDataLst>
          </p:nvPr>
        </p:nvSpPr>
        <p:spPr>
          <a:xfrm>
            <a:off x="7387221" y="2159755"/>
            <a:ext cx="153681" cy="153681"/>
          </a:xfrm>
          <a:prstGeom prst="ellipse">
            <a:avLst/>
          </a:prstGeom>
          <a:solidFill>
            <a:srgbClr val="FF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1" name="MH_Other_4"/>
          <p:cNvSpPr/>
          <p:nvPr>
            <p:custDataLst>
              <p:tags r:id="rId4"/>
            </p:custDataLst>
          </p:nvPr>
        </p:nvSpPr>
        <p:spPr>
          <a:xfrm>
            <a:off x="5946783" y="1025734"/>
            <a:ext cx="234066" cy="20807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42" name="MH_Other_4"/>
          <p:cNvSpPr/>
          <p:nvPr>
            <p:custDataLst>
              <p:tags r:id="rId5"/>
            </p:custDataLst>
          </p:nvPr>
        </p:nvSpPr>
        <p:spPr>
          <a:xfrm>
            <a:off x="2390270" y="2607774"/>
            <a:ext cx="180000" cy="180000"/>
          </a:xfrm>
          <a:prstGeom prst="ellipse">
            <a:avLst/>
          </a:prstGeom>
          <a:solidFill>
            <a:srgbClr val="C0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3" name="椭圆 42"/>
          <p:cNvSpPr/>
          <p:nvPr/>
        </p:nvSpPr>
        <p:spPr>
          <a:xfrm>
            <a:off x="7474636" y="1540311"/>
            <a:ext cx="247478" cy="2474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4" name="MH_Other_4"/>
          <p:cNvSpPr/>
          <p:nvPr>
            <p:custDataLst>
              <p:tags r:id="rId6"/>
            </p:custDataLst>
          </p:nvPr>
        </p:nvSpPr>
        <p:spPr>
          <a:xfrm>
            <a:off x="1168087" y="1648254"/>
            <a:ext cx="153681" cy="153681"/>
          </a:xfrm>
          <a:prstGeom prst="ellipse">
            <a:avLst/>
          </a:prstGeom>
          <a:solidFill>
            <a:srgbClr val="FF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6" name="MH_Other_4"/>
          <p:cNvSpPr/>
          <p:nvPr>
            <p:custDataLst>
              <p:tags r:id="rId7"/>
            </p:custDataLst>
          </p:nvPr>
        </p:nvSpPr>
        <p:spPr>
          <a:xfrm>
            <a:off x="8091365" y="1275126"/>
            <a:ext cx="153043" cy="153043"/>
          </a:xfrm>
          <a:prstGeom prst="ellipse">
            <a:avLst/>
          </a:prstGeom>
          <a:solidFill>
            <a:srgbClr val="C0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56" name="椭圆 55"/>
          <p:cNvSpPr/>
          <p:nvPr/>
        </p:nvSpPr>
        <p:spPr>
          <a:xfrm>
            <a:off x="1759723" y="1622598"/>
            <a:ext cx="204991" cy="20499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pic>
        <p:nvPicPr>
          <p:cNvPr id="4" name="图片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656" y="193639"/>
            <a:ext cx="1017948" cy="963088"/>
          </a:xfrm>
          <a:prstGeom prst="rect">
            <a:avLst/>
          </a:prstGeom>
        </p:spPr>
      </p:pic>
    </p:spTree>
    <p:extLst>
      <p:ext uri="{BB962C8B-B14F-4D97-AF65-F5344CB8AC3E}">
        <p14:creationId xmlns:p14="http://schemas.microsoft.com/office/powerpoint/2010/main" val="4232177547"/>
      </p:ext>
    </p:extLst>
  </p:cSld>
  <p:clrMapOvr>
    <a:masterClrMapping/>
  </p:clrMapOvr>
  <mc:AlternateContent xmlns:mc="http://schemas.openxmlformats.org/markup-compatibility/2006" xmlns:p14="http://schemas.microsoft.com/office/powerpoint/2010/main">
    <mc:Choice Requires="p14">
      <p:transition spd="slow" p14:dur="2000" advTm="11000">
        <p14:vortex dir="r"/>
      </p:transition>
    </mc:Choice>
    <mc:Fallback xmlns="">
      <p:transition spd="slow" advTm="1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5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14:presetBounceEnd="50000">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5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14:presetBounceEnd="50000">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14:bounceEnd="50000">
                                          <p:cBhvr additive="base">
                                            <p:cTn id="15" dur="1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6" dur="1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14:presetBounceEnd="50000">
                                      <p:stCondLst>
                                        <p:cond delay="750"/>
                                      </p:stCondLst>
                                      <p:childTnLst>
                                        <p:set>
                                          <p:cBhvr>
                                            <p:cTn id="18" dur="1" fill="hold">
                                              <p:stCondLst>
                                                <p:cond delay="0"/>
                                              </p:stCondLst>
                                            </p:cTn>
                                            <p:tgtEl>
                                              <p:spTgt spid="26"/>
                                            </p:tgtEl>
                                            <p:attrNameLst>
                                              <p:attrName>style.visibility</p:attrName>
                                            </p:attrNameLst>
                                          </p:cBhvr>
                                          <p:to>
                                            <p:strVal val="visible"/>
                                          </p:to>
                                        </p:set>
                                        <p:anim calcmode="lin" valueType="num" p14:bounceEnd="50000">
                                          <p:cBhvr additive="base">
                                            <p:cTn id="19" dur="15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20" dur="1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14:presetBounceEnd="50000">
                                      <p:stCondLst>
                                        <p:cond delay="1000"/>
                                      </p:stCondLst>
                                      <p:childTnLst>
                                        <p:set>
                                          <p:cBhvr>
                                            <p:cTn id="22" dur="1" fill="hold">
                                              <p:stCondLst>
                                                <p:cond delay="0"/>
                                              </p:stCondLst>
                                            </p:cTn>
                                            <p:tgtEl>
                                              <p:spTgt spid="27"/>
                                            </p:tgtEl>
                                            <p:attrNameLst>
                                              <p:attrName>style.visibility</p:attrName>
                                            </p:attrNameLst>
                                          </p:cBhvr>
                                          <p:to>
                                            <p:strVal val="visible"/>
                                          </p:to>
                                        </p:set>
                                        <p:anim calcmode="lin" valueType="num" p14:bounceEnd="50000">
                                          <p:cBhvr additive="base">
                                            <p:cTn id="23" dur="1500" fill="hold"/>
                                            <p:tgtEl>
                                              <p:spTgt spid="27"/>
                                            </p:tgtEl>
                                            <p:attrNameLst>
                                              <p:attrName>ppt_x</p:attrName>
                                            </p:attrNameLst>
                                          </p:cBhvr>
                                          <p:tavLst>
                                            <p:tav tm="0">
                                              <p:val>
                                                <p:strVal val="0-#ppt_w/2"/>
                                              </p:val>
                                            </p:tav>
                                            <p:tav tm="100000">
                                              <p:val>
                                                <p:strVal val="#ppt_x"/>
                                              </p:val>
                                            </p:tav>
                                          </p:tavLst>
                                        </p:anim>
                                        <p:anim calcmode="lin" valueType="num" p14:bounceEnd="50000">
                                          <p:cBhvr additive="base">
                                            <p:cTn id="24" dur="1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14:presetBounceEnd="50000">
                                      <p:stCondLst>
                                        <p:cond delay="1250"/>
                                      </p:stCondLst>
                                      <p:childTnLst>
                                        <p:set>
                                          <p:cBhvr>
                                            <p:cTn id="26" dur="1" fill="hold">
                                              <p:stCondLst>
                                                <p:cond delay="0"/>
                                              </p:stCondLst>
                                            </p:cTn>
                                            <p:tgtEl>
                                              <p:spTgt spid="28"/>
                                            </p:tgtEl>
                                            <p:attrNameLst>
                                              <p:attrName>style.visibility</p:attrName>
                                            </p:attrNameLst>
                                          </p:cBhvr>
                                          <p:to>
                                            <p:strVal val="visible"/>
                                          </p:to>
                                        </p:set>
                                        <p:anim calcmode="lin" valueType="num" p14:bounceEnd="50000">
                                          <p:cBhvr additive="base">
                                            <p:cTn id="27" dur="15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28" dur="1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14:presetBounceEnd="50000">
                                      <p:stCondLst>
                                        <p:cond delay="1500"/>
                                      </p:stCondLst>
                                      <p:childTnLst>
                                        <p:set>
                                          <p:cBhvr>
                                            <p:cTn id="30" dur="1" fill="hold">
                                              <p:stCondLst>
                                                <p:cond delay="0"/>
                                              </p:stCondLst>
                                            </p:cTn>
                                            <p:tgtEl>
                                              <p:spTgt spid="30"/>
                                            </p:tgtEl>
                                            <p:attrNameLst>
                                              <p:attrName>style.visibility</p:attrName>
                                            </p:attrNameLst>
                                          </p:cBhvr>
                                          <p:to>
                                            <p:strVal val="visible"/>
                                          </p:to>
                                        </p:set>
                                        <p:anim calcmode="lin" valueType="num" p14:bounceEnd="50000">
                                          <p:cBhvr additive="base">
                                            <p:cTn id="31" dur="15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32" dur="1500" fill="hold"/>
                                            <p:tgtEl>
                                              <p:spTgt spid="30"/>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150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42" presetClass="path" presetSubtype="0" accel="50000" decel="50000" autoRev="1" fill="hold" grpId="1" nodeType="withEffect">
                                      <p:stCondLst>
                                        <p:cond delay="1000"/>
                                      </p:stCondLst>
                                      <p:childTnLst>
                                        <p:animMotion origin="layout" path="M -2.22222E-6 3.97962E-6 L 0.11997 -0.0954 " pathEditMode="relative" rAng="0" ptsTypes="AA">
                                          <p:cBhvr>
                                            <p:cTn id="37" dur="500" fill="hold"/>
                                            <p:tgtEl>
                                              <p:spTgt spid="56"/>
                                            </p:tgtEl>
                                            <p:attrNameLst>
                                              <p:attrName>ppt_x</p:attrName>
                                              <p:attrName>ppt_y</p:attrName>
                                            </p:attrNameLst>
                                          </p:cBhvr>
                                          <p:rCtr x="5990" y="-4785"/>
                                        </p:animMotion>
                                      </p:childTnLst>
                                    </p:cTn>
                                  </p:par>
                                  <p:par>
                                    <p:cTn id="38" presetID="2" presetClass="entr" presetSubtype="3" fill="hold" grpId="0" nodeType="withEffect" p14:presetBounceEnd="50000">
                                      <p:stCondLst>
                                        <p:cond delay="1750"/>
                                      </p:stCondLst>
                                      <p:childTnLst>
                                        <p:set>
                                          <p:cBhvr>
                                            <p:cTn id="39" dur="1" fill="hold">
                                              <p:stCondLst>
                                                <p:cond delay="0"/>
                                              </p:stCondLst>
                                            </p:cTn>
                                            <p:tgtEl>
                                              <p:spTgt spid="31"/>
                                            </p:tgtEl>
                                            <p:attrNameLst>
                                              <p:attrName>style.visibility</p:attrName>
                                            </p:attrNameLst>
                                          </p:cBhvr>
                                          <p:to>
                                            <p:strVal val="visible"/>
                                          </p:to>
                                        </p:set>
                                        <p:anim calcmode="lin" valueType="num" p14:bounceEnd="50000">
                                          <p:cBhvr additive="base">
                                            <p:cTn id="40" dur="15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41" dur="1500" fill="hold"/>
                                            <p:tgtEl>
                                              <p:spTgt spid="31"/>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14:presetBounceEnd="50000">
                                      <p:stCondLst>
                                        <p:cond delay="2000"/>
                                      </p:stCondLst>
                                      <p:childTnLst>
                                        <p:set>
                                          <p:cBhvr>
                                            <p:cTn id="43" dur="1" fill="hold">
                                              <p:stCondLst>
                                                <p:cond delay="0"/>
                                              </p:stCondLst>
                                            </p:cTn>
                                            <p:tgtEl>
                                              <p:spTgt spid="32"/>
                                            </p:tgtEl>
                                            <p:attrNameLst>
                                              <p:attrName>style.visibility</p:attrName>
                                            </p:attrNameLst>
                                          </p:cBhvr>
                                          <p:to>
                                            <p:strVal val="visible"/>
                                          </p:to>
                                        </p:set>
                                        <p:anim calcmode="lin" valueType="num" p14:bounceEnd="50000">
                                          <p:cBhvr additive="base">
                                            <p:cTn id="44" dur="15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45" dur="1500" fill="hold"/>
                                            <p:tgtEl>
                                              <p:spTgt spid="32"/>
                                            </p:tgtEl>
                                            <p:attrNameLst>
                                              <p:attrName>ppt_y</p:attrName>
                                            </p:attrNameLst>
                                          </p:cBhvr>
                                          <p:tavLst>
                                            <p:tav tm="0">
                                              <p:val>
                                                <p:strVal val="0-#ppt_h/2"/>
                                              </p:val>
                                            </p:tav>
                                            <p:tav tm="100000">
                                              <p:val>
                                                <p:strVal val="#ppt_y"/>
                                              </p:val>
                                            </p:tav>
                                          </p:tavLst>
                                        </p:anim>
                                      </p:childTnLst>
                                    </p:cTn>
                                  </p:par>
                                  <p:par>
                                    <p:cTn id="46" presetID="2" presetClass="entr" presetSubtype="12" fill="hold" grpId="0" nodeType="withEffect" p14:presetBounceEnd="50000">
                                      <p:stCondLst>
                                        <p:cond delay="2250"/>
                                      </p:stCondLst>
                                      <p:childTnLst>
                                        <p:set>
                                          <p:cBhvr>
                                            <p:cTn id="47" dur="1" fill="hold">
                                              <p:stCondLst>
                                                <p:cond delay="0"/>
                                              </p:stCondLst>
                                            </p:cTn>
                                            <p:tgtEl>
                                              <p:spTgt spid="34"/>
                                            </p:tgtEl>
                                            <p:attrNameLst>
                                              <p:attrName>style.visibility</p:attrName>
                                            </p:attrNameLst>
                                          </p:cBhvr>
                                          <p:to>
                                            <p:strVal val="visible"/>
                                          </p:to>
                                        </p:set>
                                        <p:anim calcmode="lin" valueType="num" p14:bounceEnd="50000">
                                          <p:cBhvr additive="base">
                                            <p:cTn id="48" dur="1500" fill="hold"/>
                                            <p:tgtEl>
                                              <p:spTgt spid="34"/>
                                            </p:tgtEl>
                                            <p:attrNameLst>
                                              <p:attrName>ppt_x</p:attrName>
                                            </p:attrNameLst>
                                          </p:cBhvr>
                                          <p:tavLst>
                                            <p:tav tm="0">
                                              <p:val>
                                                <p:strVal val="0-#ppt_w/2"/>
                                              </p:val>
                                            </p:tav>
                                            <p:tav tm="100000">
                                              <p:val>
                                                <p:strVal val="#ppt_x"/>
                                              </p:val>
                                            </p:tav>
                                          </p:tavLst>
                                        </p:anim>
                                        <p:anim calcmode="lin" valueType="num" p14:bounceEnd="50000">
                                          <p:cBhvr additive="base">
                                            <p:cTn id="49" dur="1500" fill="hold"/>
                                            <p:tgtEl>
                                              <p:spTgt spid="34"/>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14:presetBounceEnd="50000">
                                      <p:stCondLst>
                                        <p:cond delay="2500"/>
                                      </p:stCondLst>
                                      <p:childTnLst>
                                        <p:set>
                                          <p:cBhvr>
                                            <p:cTn id="51" dur="1" fill="hold">
                                              <p:stCondLst>
                                                <p:cond delay="0"/>
                                              </p:stCondLst>
                                            </p:cTn>
                                            <p:tgtEl>
                                              <p:spTgt spid="35"/>
                                            </p:tgtEl>
                                            <p:attrNameLst>
                                              <p:attrName>style.visibility</p:attrName>
                                            </p:attrNameLst>
                                          </p:cBhvr>
                                          <p:to>
                                            <p:strVal val="visible"/>
                                          </p:to>
                                        </p:set>
                                        <p:anim calcmode="lin" valueType="num" p14:bounceEnd="50000">
                                          <p:cBhvr additive="base">
                                            <p:cTn id="52" dur="1500" fill="hold"/>
                                            <p:tgtEl>
                                              <p:spTgt spid="35"/>
                                            </p:tgtEl>
                                            <p:attrNameLst>
                                              <p:attrName>ppt_x</p:attrName>
                                            </p:attrNameLst>
                                          </p:cBhvr>
                                          <p:tavLst>
                                            <p:tav tm="0">
                                              <p:val>
                                                <p:strVal val="0-#ppt_w/2"/>
                                              </p:val>
                                            </p:tav>
                                            <p:tav tm="100000">
                                              <p:val>
                                                <p:strVal val="#ppt_x"/>
                                              </p:val>
                                            </p:tav>
                                          </p:tavLst>
                                        </p:anim>
                                        <p:anim calcmode="lin" valueType="num" p14:bounceEnd="50000">
                                          <p:cBhvr additive="base">
                                            <p:cTn id="53" dur="1500" fill="hold"/>
                                            <p:tgtEl>
                                              <p:spTgt spid="35"/>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14:presetBounceEnd="50000">
                                      <p:stCondLst>
                                        <p:cond delay="2750"/>
                                      </p:stCondLst>
                                      <p:childTnLst>
                                        <p:set>
                                          <p:cBhvr>
                                            <p:cTn id="55" dur="1" fill="hold">
                                              <p:stCondLst>
                                                <p:cond delay="0"/>
                                              </p:stCondLst>
                                            </p:cTn>
                                            <p:tgtEl>
                                              <p:spTgt spid="36"/>
                                            </p:tgtEl>
                                            <p:attrNameLst>
                                              <p:attrName>style.visibility</p:attrName>
                                            </p:attrNameLst>
                                          </p:cBhvr>
                                          <p:to>
                                            <p:strVal val="visible"/>
                                          </p:to>
                                        </p:set>
                                        <p:anim calcmode="lin" valueType="num" p14:bounceEnd="50000">
                                          <p:cBhvr additive="base">
                                            <p:cTn id="56" dur="1500" fill="hold"/>
                                            <p:tgtEl>
                                              <p:spTgt spid="36"/>
                                            </p:tgtEl>
                                            <p:attrNameLst>
                                              <p:attrName>ppt_x</p:attrName>
                                            </p:attrNameLst>
                                          </p:cBhvr>
                                          <p:tavLst>
                                            <p:tav tm="0">
                                              <p:val>
                                                <p:strVal val="0-#ppt_w/2"/>
                                              </p:val>
                                            </p:tav>
                                            <p:tav tm="100000">
                                              <p:val>
                                                <p:strVal val="#ppt_x"/>
                                              </p:val>
                                            </p:tav>
                                          </p:tavLst>
                                        </p:anim>
                                        <p:anim calcmode="lin" valueType="num" p14:bounceEnd="50000">
                                          <p:cBhvr additive="base">
                                            <p:cTn id="57" dur="1500" fill="hold"/>
                                            <p:tgtEl>
                                              <p:spTgt spid="36"/>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125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42" presetClass="path" presetSubtype="0" accel="50000" decel="50000" autoRev="1" fill="hold" grpId="1" nodeType="withEffect">
                                      <p:stCondLst>
                                        <p:cond delay="750"/>
                                      </p:stCondLst>
                                      <p:childTnLst>
                                        <p:animMotion origin="layout" path="M -2.22222E-6 3.97962E-6 L 0.11997 -0.0954 " pathEditMode="relative" rAng="0" ptsTypes="AA">
                                          <p:cBhvr>
                                            <p:cTn id="62" dur="500" fill="hold"/>
                                            <p:tgtEl>
                                              <p:spTgt spid="39"/>
                                            </p:tgtEl>
                                            <p:attrNameLst>
                                              <p:attrName>ppt_x</p:attrName>
                                              <p:attrName>ppt_y</p:attrName>
                                            </p:attrNameLst>
                                          </p:cBhvr>
                                          <p:rCtr x="5990" y="-4785"/>
                                        </p:animMotion>
                                      </p:childTnLst>
                                    </p:cTn>
                                  </p:par>
                                  <p:par>
                                    <p:cTn id="63" presetID="10" presetClass="entr" presetSubtype="0" fill="hold" grpId="0" nodeType="withEffect">
                                      <p:stCondLst>
                                        <p:cond delay="150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par>
                                    <p:cTn id="66" presetID="42" presetClass="path" presetSubtype="0" accel="50000" decel="50000" autoRev="1" fill="hold" grpId="1" nodeType="withEffect">
                                      <p:stCondLst>
                                        <p:cond delay="1000"/>
                                      </p:stCondLst>
                                      <p:childTnLst>
                                        <p:animMotion origin="layout" path="M -4.44444E-6 2.12411E-6 L 0.17275 -0.00371 " pathEditMode="relative" rAng="0" ptsTypes="AA">
                                          <p:cBhvr>
                                            <p:cTn id="67" dur="500" fill="hold"/>
                                            <p:tgtEl>
                                              <p:spTgt spid="42"/>
                                            </p:tgtEl>
                                            <p:attrNameLst>
                                              <p:attrName>ppt_x</p:attrName>
                                              <p:attrName>ppt_y</p:attrName>
                                            </p:attrNameLst>
                                          </p:cBhvr>
                                          <p:rCtr x="8628" y="-185"/>
                                        </p:animMotion>
                                      </p:childTnLst>
                                    </p:cTn>
                                  </p:par>
                                  <p:par>
                                    <p:cTn id="68" presetID="10" presetClass="entr" presetSubtype="0" fill="hold" grpId="0" nodeType="withEffect">
                                      <p:stCondLst>
                                        <p:cond delay="200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42" presetClass="path" presetSubtype="0" accel="50000" decel="50000" autoRev="1" fill="hold" grpId="1" nodeType="withEffect">
                                      <p:stCondLst>
                                        <p:cond delay="1500"/>
                                      </p:stCondLst>
                                      <p:childTnLst>
                                        <p:animMotion origin="layout" path="M 8.33333E-7 3.04415E-6 L 0.10156 -0.10775 " pathEditMode="relative" rAng="0" ptsTypes="AA">
                                          <p:cBhvr>
                                            <p:cTn id="72" dur="500" fill="hold"/>
                                            <p:tgtEl>
                                              <p:spTgt spid="44"/>
                                            </p:tgtEl>
                                            <p:attrNameLst>
                                              <p:attrName>ppt_x</p:attrName>
                                              <p:attrName>ppt_y</p:attrName>
                                            </p:attrNameLst>
                                          </p:cBhvr>
                                          <p:rCtr x="5069" y="-5403"/>
                                        </p:animMotion>
                                      </p:childTnLst>
                                    </p:cTn>
                                  </p:par>
                                  <p:par>
                                    <p:cTn id="73" presetID="10" presetClass="entr" presetSubtype="0" fill="hold" grpId="0" nodeType="withEffect">
                                      <p:stCondLst>
                                        <p:cond delay="225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42" presetClass="path" presetSubtype="0" accel="50000" decel="50000" autoRev="1" fill="hold" grpId="1" nodeType="withEffect">
                                      <p:stCondLst>
                                        <p:cond delay="1750"/>
                                      </p:stCondLst>
                                      <p:childTnLst>
                                        <p:animMotion origin="layout" path="M 3.05556E-6 -3.21395E-6 L -0.02153 0.16518 " pathEditMode="relative" rAng="0" ptsTypes="AA">
                                          <p:cBhvr>
                                            <p:cTn id="77" dur="500" fill="hold"/>
                                            <p:tgtEl>
                                              <p:spTgt spid="37"/>
                                            </p:tgtEl>
                                            <p:attrNameLst>
                                              <p:attrName>ppt_x</p:attrName>
                                              <p:attrName>ppt_y</p:attrName>
                                            </p:attrNameLst>
                                          </p:cBhvr>
                                          <p:rCtr x="-1076" y="8243"/>
                                        </p:animMotion>
                                      </p:childTnLst>
                                    </p:cTn>
                                  </p:par>
                                  <p:par>
                                    <p:cTn id="78" presetID="10" presetClass="entr" presetSubtype="0" fill="hold" grpId="0" nodeType="withEffect">
                                      <p:stCondLst>
                                        <p:cond delay="275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42" presetClass="path" presetSubtype="0" accel="50000" decel="50000" autoRev="1" fill="hold" grpId="1" nodeType="withEffect">
                                      <p:stCondLst>
                                        <p:cond delay="2250"/>
                                      </p:stCondLst>
                                      <p:childTnLst>
                                        <p:animMotion origin="layout" path="M -1.94444E-6 -2.3464E-7 L -0.03611 -0.17505 " pathEditMode="relative" rAng="0" ptsTypes="AA">
                                          <p:cBhvr>
                                            <p:cTn id="82" dur="500" fill="hold"/>
                                            <p:tgtEl>
                                              <p:spTgt spid="38"/>
                                            </p:tgtEl>
                                            <p:attrNameLst>
                                              <p:attrName>ppt_x</p:attrName>
                                              <p:attrName>ppt_y</p:attrName>
                                            </p:attrNameLst>
                                          </p:cBhvr>
                                          <p:rCtr x="-1806" y="-8768"/>
                                        </p:animMotion>
                                      </p:childTnLst>
                                    </p:cTn>
                                  </p:par>
                                  <p:par>
                                    <p:cTn id="83" presetID="10" presetClass="entr" presetSubtype="0" fill="hold" grpId="0" nodeType="withEffect">
                                      <p:stCondLst>
                                        <p:cond delay="300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par>
                                    <p:cTn id="86" presetID="42" presetClass="path" presetSubtype="0" accel="50000" decel="50000" autoRev="1" fill="hold" grpId="1" nodeType="withEffect">
                                      <p:stCondLst>
                                        <p:cond delay="2500"/>
                                      </p:stCondLst>
                                      <p:childTnLst>
                                        <p:animMotion origin="layout" path="M 4.16667E-6 2.59031E-6 L -0.06407 0.1201 " pathEditMode="relative" rAng="0" ptsTypes="AA">
                                          <p:cBhvr>
                                            <p:cTn id="87" dur="500" fill="hold"/>
                                            <p:tgtEl>
                                              <p:spTgt spid="41"/>
                                            </p:tgtEl>
                                            <p:attrNameLst>
                                              <p:attrName>ppt_x</p:attrName>
                                              <p:attrName>ppt_y</p:attrName>
                                            </p:attrNameLst>
                                          </p:cBhvr>
                                          <p:rCtr x="-3212" y="5990"/>
                                        </p:animMotion>
                                      </p:childTnLst>
                                    </p:cTn>
                                  </p:par>
                                  <p:par>
                                    <p:cTn id="88" presetID="10" presetClass="entr" presetSubtype="0" fill="hold" grpId="0" nodeType="withEffect">
                                      <p:stCondLst>
                                        <p:cond delay="350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par>
                                    <p:cTn id="91" presetID="42" presetClass="path" presetSubtype="0" accel="50000" decel="50000" autoRev="1" fill="hold" grpId="1" nodeType="withEffect">
                                      <p:stCondLst>
                                        <p:cond delay="3000"/>
                                      </p:stCondLst>
                                      <p:childTnLst>
                                        <p:animMotion origin="layout" path="M -1.94444E-6 3.97962E-6 L -0.10555 -0.05342 " pathEditMode="relative" rAng="0" ptsTypes="AA">
                                          <p:cBhvr>
                                            <p:cTn id="92" dur="500" fill="hold"/>
                                            <p:tgtEl>
                                              <p:spTgt spid="40"/>
                                            </p:tgtEl>
                                            <p:attrNameLst>
                                              <p:attrName>ppt_x</p:attrName>
                                              <p:attrName>ppt_y</p:attrName>
                                            </p:attrNameLst>
                                          </p:cBhvr>
                                          <p:rCtr x="-5278" y="-2686"/>
                                        </p:animMotion>
                                      </p:childTnLst>
                                    </p:cTn>
                                  </p:par>
                                  <p:par>
                                    <p:cTn id="93" presetID="10" presetClass="entr" presetSubtype="0" fill="hold" grpId="0" nodeType="withEffect">
                                      <p:stCondLst>
                                        <p:cond delay="375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par>
                                    <p:cTn id="96" presetID="42" presetClass="path" presetSubtype="0" accel="50000" decel="50000" autoRev="1" fill="hold" grpId="1" nodeType="withEffect">
                                      <p:stCondLst>
                                        <p:cond delay="3250"/>
                                      </p:stCondLst>
                                      <p:childTnLst>
                                        <p:animMotion origin="layout" path="M -2.22222E-6 4.24205E-6 L -0.09566 0.06143 " pathEditMode="relative" rAng="0" ptsTypes="AA">
                                          <p:cBhvr>
                                            <p:cTn id="97" dur="500" fill="hold"/>
                                            <p:tgtEl>
                                              <p:spTgt spid="43"/>
                                            </p:tgtEl>
                                            <p:attrNameLst>
                                              <p:attrName>ppt_x</p:attrName>
                                              <p:attrName>ppt_y</p:attrName>
                                            </p:attrNameLst>
                                          </p:cBhvr>
                                          <p:rCtr x="-4792" y="3056"/>
                                        </p:animMotion>
                                      </p:childTnLst>
                                    </p:cTn>
                                  </p:par>
                                  <p:par>
                                    <p:cTn id="98" presetID="10" presetClass="entr" presetSubtype="0" fill="hold" grpId="0" nodeType="withEffect">
                                      <p:stCondLst>
                                        <p:cond delay="350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500"/>
                                            <p:tgtEl>
                                              <p:spTgt spid="46"/>
                                            </p:tgtEl>
                                          </p:cBhvr>
                                        </p:animEffect>
                                      </p:childTnLst>
                                    </p:cTn>
                                  </p:par>
                                  <p:par>
                                    <p:cTn id="101" presetID="42" presetClass="path" presetSubtype="0" accel="50000" decel="50000" autoRev="1" fill="hold" grpId="1" nodeType="withEffect">
                                      <p:stCondLst>
                                        <p:cond delay="3000"/>
                                      </p:stCondLst>
                                      <p:childTnLst>
                                        <p:animMotion origin="layout" path="M 5E-6 -4.2297E-7 L -0.1658 0.11392 " pathEditMode="relative" rAng="0" ptsTypes="AA">
                                          <p:cBhvr>
                                            <p:cTn id="102" dur="500" fill="hold"/>
                                            <p:tgtEl>
                                              <p:spTgt spid="46"/>
                                            </p:tgtEl>
                                            <p:attrNameLst>
                                              <p:attrName>ppt_x</p:attrName>
                                              <p:attrName>ppt_y</p:attrName>
                                            </p:attrNameLst>
                                          </p:cBhvr>
                                          <p:rCtr x="-8299" y="5681"/>
                                        </p:animMotion>
                                      </p:childTnLst>
                                    </p:cTn>
                                  </p:par>
                                </p:childTnLst>
                              </p:cTn>
                            </p:par>
                            <p:par>
                              <p:cTn id="103" fill="hold">
                                <p:stCondLst>
                                  <p:cond delay="4250"/>
                                </p:stCondLst>
                                <p:childTnLst>
                                  <p:par>
                                    <p:cTn id="104" presetID="10"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fade">
                                          <p:cBhvr>
                                            <p:cTn id="106" dur="1000"/>
                                            <p:tgtEl>
                                              <p:spTgt spid="1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fade">
                                          <p:cBhvr>
                                            <p:cTn id="109" dur="1000"/>
                                            <p:tgtEl>
                                              <p:spTgt spid="10"/>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fade">
                                          <p:cBhvr>
                                            <p:cTn id="112" dur="1000"/>
                                            <p:tgtEl>
                                              <p:spTgt spid="11"/>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0"/>
                                            <p:tgtEl>
                                              <p:spTgt spid="13"/>
                                            </p:tgtEl>
                                          </p:cBhvr>
                                        </p:animEffect>
                                      </p:childTnLst>
                                    </p:cTn>
                                  </p:par>
                                  <p:par>
                                    <p:cTn id="116" presetID="42" presetClass="path" presetSubtype="0" accel="50000" decel="50000" fill="hold" nodeType="withEffect">
                                      <p:stCondLst>
                                        <p:cond delay="1000"/>
                                      </p:stCondLst>
                                      <p:childTnLst>
                                        <p:animMotion origin="layout" path="M -3.33333E-6 -3.45679E-6 L 0.40469 -0.01018 " pathEditMode="relative" rAng="0" ptsTypes="AA">
                                          <p:cBhvr>
                                            <p:cTn id="117" dur="2000" fill="hold"/>
                                            <p:tgtEl>
                                              <p:spTgt spid="14"/>
                                            </p:tgtEl>
                                            <p:attrNameLst>
                                              <p:attrName>ppt_x</p:attrName>
                                              <p:attrName>ppt_y</p:attrName>
                                            </p:attrNameLst>
                                          </p:cBhvr>
                                          <p:rCtr x="20226" y="-525"/>
                                        </p:animMotion>
                                      </p:childTnLst>
                                    </p:cTn>
                                  </p:par>
                                  <p:par>
                                    <p:cTn id="118" presetID="42" presetClass="path" presetSubtype="0" accel="50000" decel="50000" fill="hold" grpId="0" nodeType="withEffect">
                                      <p:stCondLst>
                                        <p:cond delay="1000"/>
                                      </p:stCondLst>
                                      <p:childTnLst>
                                        <p:animMotion origin="layout" path="M -3.33333E-6 -2.59259E-6 L 0.40903 -0.00061 " pathEditMode="relative" rAng="0" ptsTypes="AA">
                                          <p:cBhvr>
                                            <p:cTn id="119" dur="2000" fill="hold"/>
                                            <p:tgtEl>
                                              <p:spTgt spid="13"/>
                                            </p:tgtEl>
                                            <p:attrNameLst>
                                              <p:attrName>ppt_x</p:attrName>
                                              <p:attrName>ppt_y</p:attrName>
                                            </p:attrNameLst>
                                          </p:cBhvr>
                                          <p:rCtr x="20451" y="-31"/>
                                        </p:animMotion>
                                      </p:childTnLst>
                                    </p:cTn>
                                  </p:par>
                                  <p:par>
                                    <p:cTn id="120" presetID="22" presetClass="exit" presetSubtype="8" fill="hold" grpId="0" nodeType="withEffect">
                                      <p:stCondLst>
                                        <p:cond delay="1250"/>
                                      </p:stCondLst>
                                      <p:childTnLst>
                                        <p:animEffect transition="out" filter="wipe(left)">
                                          <p:cBhvr>
                                            <p:cTn id="121" dur="1750"/>
                                            <p:tgtEl>
                                              <p:spTgt spid="11"/>
                                            </p:tgtEl>
                                          </p:cBhvr>
                                        </p:animEffect>
                                        <p:set>
                                          <p:cBhvr>
                                            <p:cTn id="122" dur="1" fill="hold">
                                              <p:stCondLst>
                                                <p:cond delay="1749"/>
                                              </p:stCondLst>
                                            </p:cTn>
                                            <p:tgtEl>
                                              <p:spTgt spid="11"/>
                                            </p:tgtEl>
                                            <p:attrNameLst>
                                              <p:attrName>style.visibility</p:attrName>
                                            </p:attrNameLst>
                                          </p:cBhvr>
                                          <p:to>
                                            <p:strVal val="hidden"/>
                                          </p:to>
                                        </p:set>
                                      </p:childTnLst>
                                    </p:cTn>
                                  </p:par>
                                  <p:par>
                                    <p:cTn id="123" presetID="22" presetClass="entr" presetSubtype="8" fill="hold" grpId="0" nodeType="withEffect">
                                      <p:stCondLst>
                                        <p:cond delay="1250"/>
                                      </p:stCondLst>
                                      <p:childTnLst>
                                        <p:set>
                                          <p:cBhvr>
                                            <p:cTn id="124" dur="1" fill="hold">
                                              <p:stCondLst>
                                                <p:cond delay="0"/>
                                              </p:stCondLst>
                                            </p:cTn>
                                            <p:tgtEl>
                                              <p:spTgt spid="12"/>
                                            </p:tgtEl>
                                            <p:attrNameLst>
                                              <p:attrName>style.visibility</p:attrName>
                                            </p:attrNameLst>
                                          </p:cBhvr>
                                          <p:to>
                                            <p:strVal val="visible"/>
                                          </p:to>
                                        </p:set>
                                        <p:animEffect transition="in" filter="wipe(left)">
                                          <p:cBhvr>
                                            <p:cTn id="125" dur="1750"/>
                                            <p:tgtEl>
                                              <p:spTgt spid="12"/>
                                            </p:tgtEl>
                                          </p:cBhvr>
                                        </p:animEffect>
                                      </p:childTnLst>
                                    </p:cTn>
                                  </p:par>
                                </p:childTnLst>
                              </p:cTn>
                            </p:par>
                            <p:par>
                              <p:cTn id="126" fill="hold">
                                <p:stCondLst>
                                  <p:cond delay="7250"/>
                                </p:stCondLst>
                                <p:childTnLst>
                                  <p:par>
                                    <p:cTn id="127" presetID="10" presetClass="exit" presetSubtype="0" fill="hold" nodeType="afterEffect">
                                      <p:stCondLst>
                                        <p:cond delay="0"/>
                                      </p:stCondLst>
                                      <p:childTnLst>
                                        <p:animEffect transition="out" filter="fade">
                                          <p:cBhvr>
                                            <p:cTn id="128" dur="750"/>
                                            <p:tgtEl>
                                              <p:spTgt spid="14"/>
                                            </p:tgtEl>
                                          </p:cBhvr>
                                        </p:animEffect>
                                        <p:set>
                                          <p:cBhvr>
                                            <p:cTn id="129" dur="1" fill="hold">
                                              <p:stCondLst>
                                                <p:cond delay="749"/>
                                              </p:stCondLst>
                                            </p:cTn>
                                            <p:tgtEl>
                                              <p:spTgt spid="14"/>
                                            </p:tgtEl>
                                            <p:attrNameLst>
                                              <p:attrName>style.visibility</p:attrName>
                                            </p:attrNameLst>
                                          </p:cBhvr>
                                          <p:to>
                                            <p:strVal val="hidden"/>
                                          </p:to>
                                        </p:set>
                                      </p:childTnLst>
                                    </p:cTn>
                                  </p:par>
                                  <p:par>
                                    <p:cTn id="130" presetID="2" presetClass="exit" presetSubtype="4" fill="hold" nodeType="withEffect">
                                      <p:stCondLst>
                                        <p:cond delay="0"/>
                                      </p:stCondLst>
                                      <p:childTnLst>
                                        <p:anim calcmode="lin" valueType="num">
                                          <p:cBhvr additive="base">
                                            <p:cTn id="131" dur="750"/>
                                            <p:tgtEl>
                                              <p:spTgt spid="14"/>
                                            </p:tgtEl>
                                            <p:attrNameLst>
                                              <p:attrName>ppt_x</p:attrName>
                                            </p:attrNameLst>
                                          </p:cBhvr>
                                          <p:tavLst>
                                            <p:tav tm="0">
                                              <p:val>
                                                <p:strVal val="ppt_x"/>
                                              </p:val>
                                            </p:tav>
                                            <p:tav tm="100000">
                                              <p:val>
                                                <p:strVal val="ppt_x"/>
                                              </p:val>
                                            </p:tav>
                                          </p:tavLst>
                                        </p:anim>
                                        <p:anim calcmode="lin" valueType="num">
                                          <p:cBhvr additive="base">
                                            <p:cTn id="132" dur="750"/>
                                            <p:tgtEl>
                                              <p:spTgt spid="14"/>
                                            </p:tgtEl>
                                            <p:attrNameLst>
                                              <p:attrName>ppt_y</p:attrName>
                                            </p:attrNameLst>
                                          </p:cBhvr>
                                          <p:tavLst>
                                            <p:tav tm="0">
                                              <p:val>
                                                <p:strVal val="ppt_y"/>
                                              </p:val>
                                            </p:tav>
                                            <p:tav tm="100000">
                                              <p:val>
                                                <p:strVal val="1+ppt_h/2"/>
                                              </p:val>
                                            </p:tav>
                                          </p:tavLst>
                                        </p:anim>
                                        <p:set>
                                          <p:cBhvr>
                                            <p:cTn id="133" dur="1" fill="hold">
                                              <p:stCondLst>
                                                <p:cond delay="749"/>
                                              </p:stCondLst>
                                            </p:cTn>
                                            <p:tgtEl>
                                              <p:spTgt spid="14"/>
                                            </p:tgtEl>
                                            <p:attrNameLst>
                                              <p:attrName>style.visibility</p:attrName>
                                            </p:attrNameLst>
                                          </p:cBhvr>
                                          <p:to>
                                            <p:strVal val="hidden"/>
                                          </p:to>
                                        </p:set>
                                      </p:childTnLst>
                                    </p:cTn>
                                  </p:par>
                                </p:childTnLst>
                              </p:cTn>
                            </p:par>
                            <p:par>
                              <p:cTn id="134" fill="hold">
                                <p:stCondLst>
                                  <p:cond delay="8000"/>
                                </p:stCondLst>
                                <p:childTnLst>
                                  <p:par>
                                    <p:cTn id="135" presetID="41" presetClass="entr" presetSubtype="0" fill="hold" grpId="0" nodeType="afterEffect">
                                      <p:stCondLst>
                                        <p:cond delay="0"/>
                                      </p:stCondLst>
                                      <p:iterate type="lt">
                                        <p:tmPct val="15000"/>
                                      </p:iterate>
                                      <p:childTnLst>
                                        <p:set>
                                          <p:cBhvr>
                                            <p:cTn id="136" dur="1" fill="hold">
                                              <p:stCondLst>
                                                <p:cond delay="0"/>
                                              </p:stCondLst>
                                            </p:cTn>
                                            <p:tgtEl>
                                              <p:spTgt spid="9"/>
                                            </p:tgtEl>
                                            <p:attrNameLst>
                                              <p:attrName>style.visibility</p:attrName>
                                            </p:attrNameLst>
                                          </p:cBhvr>
                                          <p:to>
                                            <p:strVal val="visible"/>
                                          </p:to>
                                        </p:set>
                                        <p:anim calcmode="lin" valueType="num">
                                          <p:cBhvr>
                                            <p:cTn id="13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8" dur="500" fill="hold"/>
                                            <p:tgtEl>
                                              <p:spTgt spid="9"/>
                                            </p:tgtEl>
                                            <p:attrNameLst>
                                              <p:attrName>ppt_y</p:attrName>
                                            </p:attrNameLst>
                                          </p:cBhvr>
                                          <p:tavLst>
                                            <p:tav tm="0">
                                              <p:val>
                                                <p:strVal val="#ppt_y"/>
                                              </p:val>
                                            </p:tav>
                                            <p:tav tm="100000">
                                              <p:val>
                                                <p:strVal val="#ppt_y"/>
                                              </p:val>
                                            </p:tav>
                                          </p:tavLst>
                                        </p:anim>
                                        <p:anim calcmode="lin" valueType="num">
                                          <p:cBhvr>
                                            <p:cTn id="13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0" grpId="0" animBg="1"/>
          <p:bldP spid="31" grpId="0" animBg="1"/>
          <p:bldP spid="32" grpId="0" animBg="1"/>
          <p:bldP spid="9" grpId="0"/>
          <p:bldP spid="10" grpId="0" animBg="1"/>
          <p:bldP spid="11" grpId="0" animBg="1"/>
          <p:bldP spid="11" grpId="1" animBg="1"/>
          <p:bldP spid="12" grpId="0"/>
          <p:bldP spid="13" grpId="0" animBg="1"/>
          <p:bldP spid="13" grpId="1" animBg="1"/>
          <p:bldP spid="26" grpId="0" animBg="1"/>
          <p:bldP spid="27" grpId="0" animBg="1"/>
          <p:bldP spid="28" grpId="0" animBg="1"/>
          <p:bldP spid="3" grpId="0" animBg="1"/>
          <p:bldP spid="5" grpId="0" animBg="1"/>
          <p:bldP spid="7" grpId="0"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6" grpId="0" animBg="1"/>
          <p:bldP spid="46" grpId="1" animBg="1"/>
          <p:bldP spid="56" grpId="0" animBg="1"/>
          <p:bldP spid="5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1+#ppt_w/2"/>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1+#ppt_w/2"/>
                                              </p:val>
                                            </p:tav>
                                            <p:tav tm="100000">
                                              <p:val>
                                                <p:strVal val="#ppt_x"/>
                                              </p:val>
                                            </p:tav>
                                          </p:tavLst>
                                        </p:anim>
                                        <p:anim calcmode="lin" valueType="num">
                                          <p:cBhvr additive="base">
                                            <p:cTn id="16" dur="1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7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500" fill="hold"/>
                                            <p:tgtEl>
                                              <p:spTgt spid="26"/>
                                            </p:tgtEl>
                                            <p:attrNameLst>
                                              <p:attrName>ppt_x</p:attrName>
                                            </p:attrNameLst>
                                          </p:cBhvr>
                                          <p:tavLst>
                                            <p:tav tm="0">
                                              <p:val>
                                                <p:strVal val="0-#ppt_w/2"/>
                                              </p:val>
                                            </p:tav>
                                            <p:tav tm="100000">
                                              <p:val>
                                                <p:strVal val="#ppt_x"/>
                                              </p:val>
                                            </p:tav>
                                          </p:tavLst>
                                        </p:anim>
                                        <p:anim calcmode="lin" valueType="num">
                                          <p:cBhvr additive="base">
                                            <p:cTn id="20" dur="1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500" fill="hold"/>
                                            <p:tgtEl>
                                              <p:spTgt spid="27"/>
                                            </p:tgtEl>
                                            <p:attrNameLst>
                                              <p:attrName>ppt_x</p:attrName>
                                            </p:attrNameLst>
                                          </p:cBhvr>
                                          <p:tavLst>
                                            <p:tav tm="0">
                                              <p:val>
                                                <p:strVal val="0-#ppt_w/2"/>
                                              </p:val>
                                            </p:tav>
                                            <p:tav tm="100000">
                                              <p:val>
                                                <p:strVal val="#ppt_x"/>
                                              </p:val>
                                            </p:tav>
                                          </p:tavLst>
                                        </p:anim>
                                        <p:anim calcmode="lin" valueType="num">
                                          <p:cBhvr additive="base">
                                            <p:cTn id="24" dur="1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125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500" fill="hold"/>
                                            <p:tgtEl>
                                              <p:spTgt spid="28"/>
                                            </p:tgtEl>
                                            <p:attrNameLst>
                                              <p:attrName>ppt_x</p:attrName>
                                            </p:attrNameLst>
                                          </p:cBhvr>
                                          <p:tavLst>
                                            <p:tav tm="0">
                                              <p:val>
                                                <p:strVal val="0-#ppt_w/2"/>
                                              </p:val>
                                            </p:tav>
                                            <p:tav tm="100000">
                                              <p:val>
                                                <p:strVal val="#ppt_x"/>
                                              </p:val>
                                            </p:tav>
                                          </p:tavLst>
                                        </p:anim>
                                        <p:anim calcmode="lin" valueType="num">
                                          <p:cBhvr additive="base">
                                            <p:cTn id="28" dur="1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15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500" fill="hold"/>
                                            <p:tgtEl>
                                              <p:spTgt spid="30"/>
                                            </p:tgtEl>
                                            <p:attrNameLst>
                                              <p:attrName>ppt_x</p:attrName>
                                            </p:attrNameLst>
                                          </p:cBhvr>
                                          <p:tavLst>
                                            <p:tav tm="0">
                                              <p:val>
                                                <p:strVal val="1+#ppt_w/2"/>
                                              </p:val>
                                            </p:tav>
                                            <p:tav tm="100000">
                                              <p:val>
                                                <p:strVal val="#ppt_x"/>
                                              </p:val>
                                            </p:tav>
                                          </p:tavLst>
                                        </p:anim>
                                        <p:anim calcmode="lin" valueType="num">
                                          <p:cBhvr additive="base">
                                            <p:cTn id="32" dur="1500" fill="hold"/>
                                            <p:tgtEl>
                                              <p:spTgt spid="30"/>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150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42" presetClass="path" presetSubtype="0" accel="50000" decel="50000" autoRev="1" fill="hold" grpId="1" nodeType="withEffect">
                                      <p:stCondLst>
                                        <p:cond delay="1000"/>
                                      </p:stCondLst>
                                      <p:childTnLst>
                                        <p:animMotion origin="layout" path="M -2.22222E-6 3.97962E-6 L 0.11997 -0.0954 " pathEditMode="relative" rAng="0" ptsTypes="AA">
                                          <p:cBhvr>
                                            <p:cTn id="37" dur="500" fill="hold"/>
                                            <p:tgtEl>
                                              <p:spTgt spid="56"/>
                                            </p:tgtEl>
                                            <p:attrNameLst>
                                              <p:attrName>ppt_x</p:attrName>
                                              <p:attrName>ppt_y</p:attrName>
                                            </p:attrNameLst>
                                          </p:cBhvr>
                                          <p:rCtr x="5990" y="-4785"/>
                                        </p:animMotion>
                                      </p:childTnLst>
                                    </p:cTn>
                                  </p:par>
                                  <p:par>
                                    <p:cTn id="38" presetID="2" presetClass="entr" presetSubtype="3" fill="hold" grpId="0" nodeType="withEffect">
                                      <p:stCondLst>
                                        <p:cond delay="175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1500" fill="hold"/>
                                            <p:tgtEl>
                                              <p:spTgt spid="31"/>
                                            </p:tgtEl>
                                            <p:attrNameLst>
                                              <p:attrName>ppt_x</p:attrName>
                                            </p:attrNameLst>
                                          </p:cBhvr>
                                          <p:tavLst>
                                            <p:tav tm="0">
                                              <p:val>
                                                <p:strVal val="1+#ppt_w/2"/>
                                              </p:val>
                                            </p:tav>
                                            <p:tav tm="100000">
                                              <p:val>
                                                <p:strVal val="#ppt_x"/>
                                              </p:val>
                                            </p:tav>
                                          </p:tavLst>
                                        </p:anim>
                                        <p:anim calcmode="lin" valueType="num">
                                          <p:cBhvr additive="base">
                                            <p:cTn id="41" dur="1500" fill="hold"/>
                                            <p:tgtEl>
                                              <p:spTgt spid="31"/>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200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1500" fill="hold"/>
                                            <p:tgtEl>
                                              <p:spTgt spid="32"/>
                                            </p:tgtEl>
                                            <p:attrNameLst>
                                              <p:attrName>ppt_x</p:attrName>
                                            </p:attrNameLst>
                                          </p:cBhvr>
                                          <p:tavLst>
                                            <p:tav tm="0">
                                              <p:val>
                                                <p:strVal val="1+#ppt_w/2"/>
                                              </p:val>
                                            </p:tav>
                                            <p:tav tm="100000">
                                              <p:val>
                                                <p:strVal val="#ppt_x"/>
                                              </p:val>
                                            </p:tav>
                                          </p:tavLst>
                                        </p:anim>
                                        <p:anim calcmode="lin" valueType="num">
                                          <p:cBhvr additive="base">
                                            <p:cTn id="45" dur="1500" fill="hold"/>
                                            <p:tgtEl>
                                              <p:spTgt spid="32"/>
                                            </p:tgtEl>
                                            <p:attrNameLst>
                                              <p:attrName>ppt_y</p:attrName>
                                            </p:attrNameLst>
                                          </p:cBhvr>
                                          <p:tavLst>
                                            <p:tav tm="0">
                                              <p:val>
                                                <p:strVal val="0-#ppt_h/2"/>
                                              </p:val>
                                            </p:tav>
                                            <p:tav tm="100000">
                                              <p:val>
                                                <p:strVal val="#ppt_y"/>
                                              </p:val>
                                            </p:tav>
                                          </p:tavLst>
                                        </p:anim>
                                      </p:childTnLst>
                                    </p:cTn>
                                  </p:par>
                                  <p:par>
                                    <p:cTn id="46" presetID="2" presetClass="entr" presetSubtype="12" fill="hold" grpId="0" nodeType="withEffect">
                                      <p:stCondLst>
                                        <p:cond delay="225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1500" fill="hold"/>
                                            <p:tgtEl>
                                              <p:spTgt spid="34"/>
                                            </p:tgtEl>
                                            <p:attrNameLst>
                                              <p:attrName>ppt_x</p:attrName>
                                            </p:attrNameLst>
                                          </p:cBhvr>
                                          <p:tavLst>
                                            <p:tav tm="0">
                                              <p:val>
                                                <p:strVal val="0-#ppt_w/2"/>
                                              </p:val>
                                            </p:tav>
                                            <p:tav tm="100000">
                                              <p:val>
                                                <p:strVal val="#ppt_x"/>
                                              </p:val>
                                            </p:tav>
                                          </p:tavLst>
                                        </p:anim>
                                        <p:anim calcmode="lin" valueType="num">
                                          <p:cBhvr additive="base">
                                            <p:cTn id="49" dur="1500" fill="hold"/>
                                            <p:tgtEl>
                                              <p:spTgt spid="34"/>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250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1500" fill="hold"/>
                                            <p:tgtEl>
                                              <p:spTgt spid="35"/>
                                            </p:tgtEl>
                                            <p:attrNameLst>
                                              <p:attrName>ppt_x</p:attrName>
                                            </p:attrNameLst>
                                          </p:cBhvr>
                                          <p:tavLst>
                                            <p:tav tm="0">
                                              <p:val>
                                                <p:strVal val="0-#ppt_w/2"/>
                                              </p:val>
                                            </p:tav>
                                            <p:tav tm="100000">
                                              <p:val>
                                                <p:strVal val="#ppt_x"/>
                                              </p:val>
                                            </p:tav>
                                          </p:tavLst>
                                        </p:anim>
                                        <p:anim calcmode="lin" valueType="num">
                                          <p:cBhvr additive="base">
                                            <p:cTn id="53" dur="1500" fill="hold"/>
                                            <p:tgtEl>
                                              <p:spTgt spid="35"/>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275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1500" fill="hold"/>
                                            <p:tgtEl>
                                              <p:spTgt spid="36"/>
                                            </p:tgtEl>
                                            <p:attrNameLst>
                                              <p:attrName>ppt_x</p:attrName>
                                            </p:attrNameLst>
                                          </p:cBhvr>
                                          <p:tavLst>
                                            <p:tav tm="0">
                                              <p:val>
                                                <p:strVal val="0-#ppt_w/2"/>
                                              </p:val>
                                            </p:tav>
                                            <p:tav tm="100000">
                                              <p:val>
                                                <p:strVal val="#ppt_x"/>
                                              </p:val>
                                            </p:tav>
                                          </p:tavLst>
                                        </p:anim>
                                        <p:anim calcmode="lin" valueType="num">
                                          <p:cBhvr additive="base">
                                            <p:cTn id="57" dur="1500" fill="hold"/>
                                            <p:tgtEl>
                                              <p:spTgt spid="36"/>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125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42" presetClass="path" presetSubtype="0" accel="50000" decel="50000" autoRev="1" fill="hold" grpId="1" nodeType="withEffect">
                                      <p:stCondLst>
                                        <p:cond delay="750"/>
                                      </p:stCondLst>
                                      <p:childTnLst>
                                        <p:animMotion origin="layout" path="M -2.22222E-6 3.97962E-6 L 0.11997 -0.0954 " pathEditMode="relative" rAng="0" ptsTypes="AA">
                                          <p:cBhvr>
                                            <p:cTn id="62" dur="500" fill="hold"/>
                                            <p:tgtEl>
                                              <p:spTgt spid="39"/>
                                            </p:tgtEl>
                                            <p:attrNameLst>
                                              <p:attrName>ppt_x</p:attrName>
                                              <p:attrName>ppt_y</p:attrName>
                                            </p:attrNameLst>
                                          </p:cBhvr>
                                          <p:rCtr x="5990" y="-4785"/>
                                        </p:animMotion>
                                      </p:childTnLst>
                                    </p:cTn>
                                  </p:par>
                                  <p:par>
                                    <p:cTn id="63" presetID="10" presetClass="entr" presetSubtype="0" fill="hold" grpId="0" nodeType="withEffect">
                                      <p:stCondLst>
                                        <p:cond delay="150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par>
                                    <p:cTn id="66" presetID="42" presetClass="path" presetSubtype="0" accel="50000" decel="50000" autoRev="1" fill="hold" grpId="1" nodeType="withEffect">
                                      <p:stCondLst>
                                        <p:cond delay="1000"/>
                                      </p:stCondLst>
                                      <p:childTnLst>
                                        <p:animMotion origin="layout" path="M -4.44444E-6 2.12411E-6 L 0.17275 -0.00371 " pathEditMode="relative" rAng="0" ptsTypes="AA">
                                          <p:cBhvr>
                                            <p:cTn id="67" dur="500" fill="hold"/>
                                            <p:tgtEl>
                                              <p:spTgt spid="42"/>
                                            </p:tgtEl>
                                            <p:attrNameLst>
                                              <p:attrName>ppt_x</p:attrName>
                                              <p:attrName>ppt_y</p:attrName>
                                            </p:attrNameLst>
                                          </p:cBhvr>
                                          <p:rCtr x="8628" y="-185"/>
                                        </p:animMotion>
                                      </p:childTnLst>
                                    </p:cTn>
                                  </p:par>
                                  <p:par>
                                    <p:cTn id="68" presetID="10" presetClass="entr" presetSubtype="0" fill="hold" grpId="0" nodeType="withEffect">
                                      <p:stCondLst>
                                        <p:cond delay="200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42" presetClass="path" presetSubtype="0" accel="50000" decel="50000" autoRev="1" fill="hold" grpId="1" nodeType="withEffect">
                                      <p:stCondLst>
                                        <p:cond delay="1500"/>
                                      </p:stCondLst>
                                      <p:childTnLst>
                                        <p:animMotion origin="layout" path="M 8.33333E-7 3.04415E-6 L 0.10156 -0.10775 " pathEditMode="relative" rAng="0" ptsTypes="AA">
                                          <p:cBhvr>
                                            <p:cTn id="72" dur="500" fill="hold"/>
                                            <p:tgtEl>
                                              <p:spTgt spid="44"/>
                                            </p:tgtEl>
                                            <p:attrNameLst>
                                              <p:attrName>ppt_x</p:attrName>
                                              <p:attrName>ppt_y</p:attrName>
                                            </p:attrNameLst>
                                          </p:cBhvr>
                                          <p:rCtr x="5069" y="-5403"/>
                                        </p:animMotion>
                                      </p:childTnLst>
                                    </p:cTn>
                                  </p:par>
                                  <p:par>
                                    <p:cTn id="73" presetID="10" presetClass="entr" presetSubtype="0" fill="hold" grpId="0" nodeType="withEffect">
                                      <p:stCondLst>
                                        <p:cond delay="225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42" presetClass="path" presetSubtype="0" accel="50000" decel="50000" autoRev="1" fill="hold" grpId="1" nodeType="withEffect">
                                      <p:stCondLst>
                                        <p:cond delay="1750"/>
                                      </p:stCondLst>
                                      <p:childTnLst>
                                        <p:animMotion origin="layout" path="M 3.05556E-6 -3.21395E-6 L -0.02153 0.16518 " pathEditMode="relative" rAng="0" ptsTypes="AA">
                                          <p:cBhvr>
                                            <p:cTn id="77" dur="500" fill="hold"/>
                                            <p:tgtEl>
                                              <p:spTgt spid="37"/>
                                            </p:tgtEl>
                                            <p:attrNameLst>
                                              <p:attrName>ppt_x</p:attrName>
                                              <p:attrName>ppt_y</p:attrName>
                                            </p:attrNameLst>
                                          </p:cBhvr>
                                          <p:rCtr x="-1076" y="8243"/>
                                        </p:animMotion>
                                      </p:childTnLst>
                                    </p:cTn>
                                  </p:par>
                                  <p:par>
                                    <p:cTn id="78" presetID="10" presetClass="entr" presetSubtype="0" fill="hold" grpId="0" nodeType="withEffect">
                                      <p:stCondLst>
                                        <p:cond delay="275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42" presetClass="path" presetSubtype="0" accel="50000" decel="50000" autoRev="1" fill="hold" grpId="1" nodeType="withEffect">
                                      <p:stCondLst>
                                        <p:cond delay="2250"/>
                                      </p:stCondLst>
                                      <p:childTnLst>
                                        <p:animMotion origin="layout" path="M -1.94444E-6 -2.3464E-7 L -0.03611 -0.17505 " pathEditMode="relative" rAng="0" ptsTypes="AA">
                                          <p:cBhvr>
                                            <p:cTn id="82" dur="500" fill="hold"/>
                                            <p:tgtEl>
                                              <p:spTgt spid="38"/>
                                            </p:tgtEl>
                                            <p:attrNameLst>
                                              <p:attrName>ppt_x</p:attrName>
                                              <p:attrName>ppt_y</p:attrName>
                                            </p:attrNameLst>
                                          </p:cBhvr>
                                          <p:rCtr x="-1806" y="-8768"/>
                                        </p:animMotion>
                                      </p:childTnLst>
                                    </p:cTn>
                                  </p:par>
                                  <p:par>
                                    <p:cTn id="83" presetID="10" presetClass="entr" presetSubtype="0" fill="hold" grpId="0" nodeType="withEffect">
                                      <p:stCondLst>
                                        <p:cond delay="300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par>
                                    <p:cTn id="86" presetID="42" presetClass="path" presetSubtype="0" accel="50000" decel="50000" autoRev="1" fill="hold" grpId="1" nodeType="withEffect">
                                      <p:stCondLst>
                                        <p:cond delay="2500"/>
                                      </p:stCondLst>
                                      <p:childTnLst>
                                        <p:animMotion origin="layout" path="M 4.16667E-6 2.59031E-6 L -0.06407 0.1201 " pathEditMode="relative" rAng="0" ptsTypes="AA">
                                          <p:cBhvr>
                                            <p:cTn id="87" dur="500" fill="hold"/>
                                            <p:tgtEl>
                                              <p:spTgt spid="41"/>
                                            </p:tgtEl>
                                            <p:attrNameLst>
                                              <p:attrName>ppt_x</p:attrName>
                                              <p:attrName>ppt_y</p:attrName>
                                            </p:attrNameLst>
                                          </p:cBhvr>
                                          <p:rCtr x="-3212" y="5990"/>
                                        </p:animMotion>
                                      </p:childTnLst>
                                    </p:cTn>
                                  </p:par>
                                  <p:par>
                                    <p:cTn id="88" presetID="10" presetClass="entr" presetSubtype="0" fill="hold" grpId="0" nodeType="withEffect">
                                      <p:stCondLst>
                                        <p:cond delay="350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par>
                                    <p:cTn id="91" presetID="42" presetClass="path" presetSubtype="0" accel="50000" decel="50000" autoRev="1" fill="hold" grpId="1" nodeType="withEffect">
                                      <p:stCondLst>
                                        <p:cond delay="3000"/>
                                      </p:stCondLst>
                                      <p:childTnLst>
                                        <p:animMotion origin="layout" path="M -1.94444E-6 3.97962E-6 L -0.10555 -0.05342 " pathEditMode="relative" rAng="0" ptsTypes="AA">
                                          <p:cBhvr>
                                            <p:cTn id="92" dur="500" fill="hold"/>
                                            <p:tgtEl>
                                              <p:spTgt spid="40"/>
                                            </p:tgtEl>
                                            <p:attrNameLst>
                                              <p:attrName>ppt_x</p:attrName>
                                              <p:attrName>ppt_y</p:attrName>
                                            </p:attrNameLst>
                                          </p:cBhvr>
                                          <p:rCtr x="-5278" y="-2686"/>
                                        </p:animMotion>
                                      </p:childTnLst>
                                    </p:cTn>
                                  </p:par>
                                  <p:par>
                                    <p:cTn id="93" presetID="10" presetClass="entr" presetSubtype="0" fill="hold" grpId="0" nodeType="withEffect">
                                      <p:stCondLst>
                                        <p:cond delay="375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par>
                                    <p:cTn id="96" presetID="42" presetClass="path" presetSubtype="0" accel="50000" decel="50000" autoRev="1" fill="hold" grpId="1" nodeType="withEffect">
                                      <p:stCondLst>
                                        <p:cond delay="3250"/>
                                      </p:stCondLst>
                                      <p:childTnLst>
                                        <p:animMotion origin="layout" path="M -2.22222E-6 4.24205E-6 L -0.09566 0.06143 " pathEditMode="relative" rAng="0" ptsTypes="AA">
                                          <p:cBhvr>
                                            <p:cTn id="97" dur="500" fill="hold"/>
                                            <p:tgtEl>
                                              <p:spTgt spid="43"/>
                                            </p:tgtEl>
                                            <p:attrNameLst>
                                              <p:attrName>ppt_x</p:attrName>
                                              <p:attrName>ppt_y</p:attrName>
                                            </p:attrNameLst>
                                          </p:cBhvr>
                                          <p:rCtr x="-4792" y="3056"/>
                                        </p:animMotion>
                                      </p:childTnLst>
                                    </p:cTn>
                                  </p:par>
                                  <p:par>
                                    <p:cTn id="98" presetID="10" presetClass="entr" presetSubtype="0" fill="hold" grpId="0" nodeType="withEffect">
                                      <p:stCondLst>
                                        <p:cond delay="350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500"/>
                                            <p:tgtEl>
                                              <p:spTgt spid="46"/>
                                            </p:tgtEl>
                                          </p:cBhvr>
                                        </p:animEffect>
                                      </p:childTnLst>
                                    </p:cTn>
                                  </p:par>
                                  <p:par>
                                    <p:cTn id="101" presetID="42" presetClass="path" presetSubtype="0" accel="50000" decel="50000" autoRev="1" fill="hold" grpId="1" nodeType="withEffect">
                                      <p:stCondLst>
                                        <p:cond delay="3000"/>
                                      </p:stCondLst>
                                      <p:childTnLst>
                                        <p:animMotion origin="layout" path="M 5E-6 -4.2297E-7 L -0.1658 0.11392 " pathEditMode="relative" rAng="0" ptsTypes="AA">
                                          <p:cBhvr>
                                            <p:cTn id="102" dur="500" fill="hold"/>
                                            <p:tgtEl>
                                              <p:spTgt spid="46"/>
                                            </p:tgtEl>
                                            <p:attrNameLst>
                                              <p:attrName>ppt_x</p:attrName>
                                              <p:attrName>ppt_y</p:attrName>
                                            </p:attrNameLst>
                                          </p:cBhvr>
                                          <p:rCtr x="-8299" y="5681"/>
                                        </p:animMotion>
                                      </p:childTnLst>
                                    </p:cTn>
                                  </p:par>
                                </p:childTnLst>
                              </p:cTn>
                            </p:par>
                            <p:par>
                              <p:cTn id="103" fill="hold">
                                <p:stCondLst>
                                  <p:cond delay="4250"/>
                                </p:stCondLst>
                                <p:childTnLst>
                                  <p:par>
                                    <p:cTn id="104" presetID="10"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fade">
                                          <p:cBhvr>
                                            <p:cTn id="106" dur="1000"/>
                                            <p:tgtEl>
                                              <p:spTgt spid="1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fade">
                                          <p:cBhvr>
                                            <p:cTn id="109" dur="1000"/>
                                            <p:tgtEl>
                                              <p:spTgt spid="10"/>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fade">
                                          <p:cBhvr>
                                            <p:cTn id="112" dur="1000"/>
                                            <p:tgtEl>
                                              <p:spTgt spid="11"/>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0"/>
                                            <p:tgtEl>
                                              <p:spTgt spid="13"/>
                                            </p:tgtEl>
                                          </p:cBhvr>
                                        </p:animEffect>
                                      </p:childTnLst>
                                    </p:cTn>
                                  </p:par>
                                  <p:par>
                                    <p:cTn id="116" presetID="42" presetClass="path" presetSubtype="0" accel="50000" decel="50000" fill="hold" nodeType="withEffect">
                                      <p:stCondLst>
                                        <p:cond delay="1000"/>
                                      </p:stCondLst>
                                      <p:childTnLst>
                                        <p:animMotion origin="layout" path="M -3.33333E-6 -3.45679E-6 L 0.40469 -0.01018 " pathEditMode="relative" rAng="0" ptsTypes="AA">
                                          <p:cBhvr>
                                            <p:cTn id="117" dur="2000" fill="hold"/>
                                            <p:tgtEl>
                                              <p:spTgt spid="14"/>
                                            </p:tgtEl>
                                            <p:attrNameLst>
                                              <p:attrName>ppt_x</p:attrName>
                                              <p:attrName>ppt_y</p:attrName>
                                            </p:attrNameLst>
                                          </p:cBhvr>
                                          <p:rCtr x="20226" y="-525"/>
                                        </p:animMotion>
                                      </p:childTnLst>
                                    </p:cTn>
                                  </p:par>
                                  <p:par>
                                    <p:cTn id="118" presetID="42" presetClass="path" presetSubtype="0" accel="50000" decel="50000" fill="hold" grpId="0" nodeType="withEffect">
                                      <p:stCondLst>
                                        <p:cond delay="1000"/>
                                      </p:stCondLst>
                                      <p:childTnLst>
                                        <p:animMotion origin="layout" path="M -3.33333E-6 -2.59259E-6 L 0.40903 -0.00061 " pathEditMode="relative" rAng="0" ptsTypes="AA">
                                          <p:cBhvr>
                                            <p:cTn id="119" dur="2000" fill="hold"/>
                                            <p:tgtEl>
                                              <p:spTgt spid="13"/>
                                            </p:tgtEl>
                                            <p:attrNameLst>
                                              <p:attrName>ppt_x</p:attrName>
                                              <p:attrName>ppt_y</p:attrName>
                                            </p:attrNameLst>
                                          </p:cBhvr>
                                          <p:rCtr x="20451" y="-31"/>
                                        </p:animMotion>
                                      </p:childTnLst>
                                    </p:cTn>
                                  </p:par>
                                  <p:par>
                                    <p:cTn id="120" presetID="22" presetClass="exit" presetSubtype="8" fill="hold" grpId="0" nodeType="withEffect">
                                      <p:stCondLst>
                                        <p:cond delay="1250"/>
                                      </p:stCondLst>
                                      <p:childTnLst>
                                        <p:animEffect transition="out" filter="wipe(left)">
                                          <p:cBhvr>
                                            <p:cTn id="121" dur="1750"/>
                                            <p:tgtEl>
                                              <p:spTgt spid="11"/>
                                            </p:tgtEl>
                                          </p:cBhvr>
                                        </p:animEffect>
                                        <p:set>
                                          <p:cBhvr>
                                            <p:cTn id="122" dur="1" fill="hold">
                                              <p:stCondLst>
                                                <p:cond delay="1749"/>
                                              </p:stCondLst>
                                            </p:cTn>
                                            <p:tgtEl>
                                              <p:spTgt spid="11"/>
                                            </p:tgtEl>
                                            <p:attrNameLst>
                                              <p:attrName>style.visibility</p:attrName>
                                            </p:attrNameLst>
                                          </p:cBhvr>
                                          <p:to>
                                            <p:strVal val="hidden"/>
                                          </p:to>
                                        </p:set>
                                      </p:childTnLst>
                                    </p:cTn>
                                  </p:par>
                                  <p:par>
                                    <p:cTn id="123" presetID="22" presetClass="entr" presetSubtype="8" fill="hold" grpId="0" nodeType="withEffect">
                                      <p:stCondLst>
                                        <p:cond delay="1250"/>
                                      </p:stCondLst>
                                      <p:childTnLst>
                                        <p:set>
                                          <p:cBhvr>
                                            <p:cTn id="124" dur="1" fill="hold">
                                              <p:stCondLst>
                                                <p:cond delay="0"/>
                                              </p:stCondLst>
                                            </p:cTn>
                                            <p:tgtEl>
                                              <p:spTgt spid="12"/>
                                            </p:tgtEl>
                                            <p:attrNameLst>
                                              <p:attrName>style.visibility</p:attrName>
                                            </p:attrNameLst>
                                          </p:cBhvr>
                                          <p:to>
                                            <p:strVal val="visible"/>
                                          </p:to>
                                        </p:set>
                                        <p:animEffect transition="in" filter="wipe(left)">
                                          <p:cBhvr>
                                            <p:cTn id="125" dur="1750"/>
                                            <p:tgtEl>
                                              <p:spTgt spid="12"/>
                                            </p:tgtEl>
                                          </p:cBhvr>
                                        </p:animEffect>
                                      </p:childTnLst>
                                    </p:cTn>
                                  </p:par>
                                </p:childTnLst>
                              </p:cTn>
                            </p:par>
                            <p:par>
                              <p:cTn id="126" fill="hold">
                                <p:stCondLst>
                                  <p:cond delay="7250"/>
                                </p:stCondLst>
                                <p:childTnLst>
                                  <p:par>
                                    <p:cTn id="127" presetID="10" presetClass="exit" presetSubtype="0" fill="hold" nodeType="afterEffect">
                                      <p:stCondLst>
                                        <p:cond delay="0"/>
                                      </p:stCondLst>
                                      <p:childTnLst>
                                        <p:animEffect transition="out" filter="fade">
                                          <p:cBhvr>
                                            <p:cTn id="128" dur="750"/>
                                            <p:tgtEl>
                                              <p:spTgt spid="14"/>
                                            </p:tgtEl>
                                          </p:cBhvr>
                                        </p:animEffect>
                                        <p:set>
                                          <p:cBhvr>
                                            <p:cTn id="129" dur="1" fill="hold">
                                              <p:stCondLst>
                                                <p:cond delay="749"/>
                                              </p:stCondLst>
                                            </p:cTn>
                                            <p:tgtEl>
                                              <p:spTgt spid="14"/>
                                            </p:tgtEl>
                                            <p:attrNameLst>
                                              <p:attrName>style.visibility</p:attrName>
                                            </p:attrNameLst>
                                          </p:cBhvr>
                                          <p:to>
                                            <p:strVal val="hidden"/>
                                          </p:to>
                                        </p:set>
                                      </p:childTnLst>
                                    </p:cTn>
                                  </p:par>
                                  <p:par>
                                    <p:cTn id="130" presetID="2" presetClass="exit" presetSubtype="4" fill="hold" nodeType="withEffect">
                                      <p:stCondLst>
                                        <p:cond delay="0"/>
                                      </p:stCondLst>
                                      <p:childTnLst>
                                        <p:anim calcmode="lin" valueType="num">
                                          <p:cBhvr additive="base">
                                            <p:cTn id="131" dur="750"/>
                                            <p:tgtEl>
                                              <p:spTgt spid="14"/>
                                            </p:tgtEl>
                                            <p:attrNameLst>
                                              <p:attrName>ppt_x</p:attrName>
                                            </p:attrNameLst>
                                          </p:cBhvr>
                                          <p:tavLst>
                                            <p:tav tm="0">
                                              <p:val>
                                                <p:strVal val="ppt_x"/>
                                              </p:val>
                                            </p:tav>
                                            <p:tav tm="100000">
                                              <p:val>
                                                <p:strVal val="ppt_x"/>
                                              </p:val>
                                            </p:tav>
                                          </p:tavLst>
                                        </p:anim>
                                        <p:anim calcmode="lin" valueType="num">
                                          <p:cBhvr additive="base">
                                            <p:cTn id="132" dur="750"/>
                                            <p:tgtEl>
                                              <p:spTgt spid="14"/>
                                            </p:tgtEl>
                                            <p:attrNameLst>
                                              <p:attrName>ppt_y</p:attrName>
                                            </p:attrNameLst>
                                          </p:cBhvr>
                                          <p:tavLst>
                                            <p:tav tm="0">
                                              <p:val>
                                                <p:strVal val="ppt_y"/>
                                              </p:val>
                                            </p:tav>
                                            <p:tav tm="100000">
                                              <p:val>
                                                <p:strVal val="1+ppt_h/2"/>
                                              </p:val>
                                            </p:tav>
                                          </p:tavLst>
                                        </p:anim>
                                        <p:set>
                                          <p:cBhvr>
                                            <p:cTn id="133" dur="1" fill="hold">
                                              <p:stCondLst>
                                                <p:cond delay="749"/>
                                              </p:stCondLst>
                                            </p:cTn>
                                            <p:tgtEl>
                                              <p:spTgt spid="14"/>
                                            </p:tgtEl>
                                            <p:attrNameLst>
                                              <p:attrName>style.visibility</p:attrName>
                                            </p:attrNameLst>
                                          </p:cBhvr>
                                          <p:to>
                                            <p:strVal val="hidden"/>
                                          </p:to>
                                        </p:set>
                                      </p:childTnLst>
                                    </p:cTn>
                                  </p:par>
                                </p:childTnLst>
                              </p:cTn>
                            </p:par>
                            <p:par>
                              <p:cTn id="134" fill="hold">
                                <p:stCondLst>
                                  <p:cond delay="8000"/>
                                </p:stCondLst>
                                <p:childTnLst>
                                  <p:par>
                                    <p:cTn id="135" presetID="41" presetClass="entr" presetSubtype="0" fill="hold" grpId="0" nodeType="afterEffect">
                                      <p:stCondLst>
                                        <p:cond delay="0"/>
                                      </p:stCondLst>
                                      <p:iterate type="lt">
                                        <p:tmPct val="15000"/>
                                      </p:iterate>
                                      <p:childTnLst>
                                        <p:set>
                                          <p:cBhvr>
                                            <p:cTn id="136" dur="1" fill="hold">
                                              <p:stCondLst>
                                                <p:cond delay="0"/>
                                              </p:stCondLst>
                                            </p:cTn>
                                            <p:tgtEl>
                                              <p:spTgt spid="9"/>
                                            </p:tgtEl>
                                            <p:attrNameLst>
                                              <p:attrName>style.visibility</p:attrName>
                                            </p:attrNameLst>
                                          </p:cBhvr>
                                          <p:to>
                                            <p:strVal val="visible"/>
                                          </p:to>
                                        </p:set>
                                        <p:anim calcmode="lin" valueType="num">
                                          <p:cBhvr>
                                            <p:cTn id="13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8" dur="500" fill="hold"/>
                                            <p:tgtEl>
                                              <p:spTgt spid="9"/>
                                            </p:tgtEl>
                                            <p:attrNameLst>
                                              <p:attrName>ppt_y</p:attrName>
                                            </p:attrNameLst>
                                          </p:cBhvr>
                                          <p:tavLst>
                                            <p:tav tm="0">
                                              <p:val>
                                                <p:strVal val="#ppt_y"/>
                                              </p:val>
                                            </p:tav>
                                            <p:tav tm="100000">
                                              <p:val>
                                                <p:strVal val="#ppt_y"/>
                                              </p:val>
                                            </p:tav>
                                          </p:tavLst>
                                        </p:anim>
                                        <p:anim calcmode="lin" valueType="num">
                                          <p:cBhvr>
                                            <p:cTn id="13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0" grpId="0" animBg="1"/>
          <p:bldP spid="31" grpId="0" animBg="1"/>
          <p:bldP spid="32" grpId="0" animBg="1"/>
          <p:bldP spid="9" grpId="0"/>
          <p:bldP spid="10" grpId="0" animBg="1"/>
          <p:bldP spid="11" grpId="0" animBg="1"/>
          <p:bldP spid="11" grpId="1" animBg="1"/>
          <p:bldP spid="12" grpId="0"/>
          <p:bldP spid="13" grpId="0" animBg="1"/>
          <p:bldP spid="13" grpId="1" animBg="1"/>
          <p:bldP spid="26" grpId="0" animBg="1"/>
          <p:bldP spid="27" grpId="0" animBg="1"/>
          <p:bldP spid="28" grpId="0" animBg="1"/>
          <p:bldP spid="3" grpId="0" animBg="1"/>
          <p:bldP spid="5" grpId="0" animBg="1"/>
          <p:bldP spid="7" grpId="0"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6" grpId="0" animBg="1"/>
          <p:bldP spid="46" grpId="1" animBg="1"/>
          <p:bldP spid="56" grpId="0" animBg="1"/>
          <p:bldP spid="56" grpId="1"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spect="1"/>
          </p:cNvSpPr>
          <p:nvPr/>
        </p:nvSpPr>
        <p:spPr>
          <a:xfrm>
            <a:off x="3539903" y="847112"/>
            <a:ext cx="1608162" cy="1585353"/>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grpSp>
        <p:nvGrpSpPr>
          <p:cNvPr id="4" name="组合 3"/>
          <p:cNvGrpSpPr/>
          <p:nvPr/>
        </p:nvGrpSpPr>
        <p:grpSpPr>
          <a:xfrm>
            <a:off x="3553423" y="2768770"/>
            <a:ext cx="2818777" cy="955134"/>
            <a:chOff x="898937" y="1740306"/>
            <a:chExt cx="1502516" cy="955133"/>
          </a:xfrm>
        </p:grpSpPr>
        <p:sp>
          <p:nvSpPr>
            <p:cNvPr id="5" name="TextBox 4"/>
            <p:cNvSpPr txBox="1"/>
            <p:nvPr/>
          </p:nvSpPr>
          <p:spPr>
            <a:xfrm>
              <a:off x="910655" y="1740306"/>
              <a:ext cx="1490798" cy="646330"/>
            </a:xfrm>
            <a:prstGeom prst="rect">
              <a:avLst/>
            </a:prstGeom>
            <a:noFill/>
          </p:spPr>
          <p:txBody>
            <a:bodyPr wrap="square" lIns="0" rIns="0" rtlCol="0">
              <a:spAutoFit/>
            </a:bodyPr>
            <a:lstStyle/>
            <a:p>
              <a:pPr algn="ctr"/>
              <a:r>
                <a:rPr lang="zh-CN" altLang="en-US" sz="3600" b="1" dirty="0" smtClean="0">
                  <a:solidFill>
                    <a:schemeClr val="tx1">
                      <a:lumMod val="75000"/>
                      <a:lumOff val="25000"/>
                    </a:schemeClr>
                  </a:solidFill>
                </a:rPr>
                <a:t>企业资质荣誉</a:t>
              </a:r>
              <a:endParaRPr lang="zh-CN" altLang="en-US" sz="3600" b="1" dirty="0">
                <a:solidFill>
                  <a:schemeClr val="tx1">
                    <a:lumMod val="75000"/>
                    <a:lumOff val="25000"/>
                  </a:schemeClr>
                </a:solidFill>
              </a:endParaRPr>
            </a:p>
          </p:txBody>
        </p:sp>
        <p:sp>
          <p:nvSpPr>
            <p:cNvPr id="6" name="TextBox 5"/>
            <p:cNvSpPr txBox="1"/>
            <p:nvPr/>
          </p:nvSpPr>
          <p:spPr>
            <a:xfrm>
              <a:off x="898937" y="2418440"/>
              <a:ext cx="1085881" cy="276999"/>
            </a:xfrm>
            <a:prstGeom prst="rect">
              <a:avLst/>
            </a:prstGeom>
            <a:noFill/>
          </p:spPr>
          <p:txBody>
            <a:bodyPr wrap="square" rtlCol="0">
              <a:spAutoFit/>
            </a:bodyPr>
            <a:lstStyle/>
            <a:p>
              <a:pPr algn="ctr"/>
              <a:r>
                <a:rPr lang="en-US" altLang="zh-CN" sz="1200" b="1" dirty="0">
                  <a:solidFill>
                    <a:srgbClr val="C00000"/>
                  </a:solidFill>
                </a:rPr>
                <a:t>COMPANY HONOR</a:t>
              </a:r>
              <a:endParaRPr lang="zh-CN" altLang="en-US" sz="1200" b="1" dirty="0">
                <a:solidFill>
                  <a:srgbClr val="C00000"/>
                </a:solidFill>
              </a:endParaRPr>
            </a:p>
          </p:txBody>
        </p:sp>
      </p:grpSp>
      <p:sp>
        <p:nvSpPr>
          <p:cNvPr id="13" name="椭圆 12"/>
          <p:cNvSpPr/>
          <p:nvPr/>
        </p:nvSpPr>
        <p:spPr>
          <a:xfrm>
            <a:off x="6276339" y="410822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4" name="椭圆 13"/>
          <p:cNvSpPr/>
          <p:nvPr/>
        </p:nvSpPr>
        <p:spPr>
          <a:xfrm>
            <a:off x="8436579" y="384359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5" name="椭圆 14"/>
          <p:cNvSpPr/>
          <p:nvPr/>
        </p:nvSpPr>
        <p:spPr>
          <a:xfrm>
            <a:off x="1947459" y="4716088"/>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6" name="椭圆 15"/>
          <p:cNvSpPr>
            <a:spLocks noChangeAspect="1"/>
          </p:cNvSpPr>
          <p:nvPr/>
        </p:nvSpPr>
        <p:spPr>
          <a:xfrm>
            <a:off x="4752913" y="4607323"/>
            <a:ext cx="576000" cy="576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7" name="椭圆 16"/>
          <p:cNvSpPr>
            <a:spLocks noChangeAspect="1"/>
          </p:cNvSpPr>
          <p:nvPr/>
        </p:nvSpPr>
        <p:spPr>
          <a:xfrm>
            <a:off x="7753448" y="4716088"/>
            <a:ext cx="648000" cy="648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 name="椭圆 17"/>
          <p:cNvSpPr>
            <a:spLocks noChangeAspect="1"/>
          </p:cNvSpPr>
          <p:nvPr/>
        </p:nvSpPr>
        <p:spPr>
          <a:xfrm>
            <a:off x="5412339" y="4932088"/>
            <a:ext cx="864000" cy="86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9" name="椭圆 18"/>
          <p:cNvSpPr>
            <a:spLocks noChangeAspect="1"/>
          </p:cNvSpPr>
          <p:nvPr/>
        </p:nvSpPr>
        <p:spPr>
          <a:xfrm>
            <a:off x="3160392" y="4327715"/>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 name="椭圆 19"/>
          <p:cNvSpPr>
            <a:spLocks noChangeAspect="1"/>
          </p:cNvSpPr>
          <p:nvPr/>
        </p:nvSpPr>
        <p:spPr>
          <a:xfrm>
            <a:off x="1259632" y="4607087"/>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1" name="椭圆 20"/>
          <p:cNvSpPr>
            <a:spLocks noChangeAspect="1"/>
          </p:cNvSpPr>
          <p:nvPr/>
        </p:nvSpPr>
        <p:spPr>
          <a:xfrm>
            <a:off x="755632" y="5029883"/>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2" name="椭圆 21"/>
          <p:cNvSpPr>
            <a:spLocks noChangeAspect="1"/>
          </p:cNvSpPr>
          <p:nvPr/>
        </p:nvSpPr>
        <p:spPr>
          <a:xfrm>
            <a:off x="251520" y="4891383"/>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3" name="椭圆 22"/>
          <p:cNvSpPr>
            <a:spLocks noChangeAspect="1"/>
          </p:cNvSpPr>
          <p:nvPr/>
        </p:nvSpPr>
        <p:spPr>
          <a:xfrm>
            <a:off x="3927567" y="4512812"/>
            <a:ext cx="252000" cy="252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4" name="椭圆 23"/>
          <p:cNvSpPr>
            <a:spLocks noChangeAspect="1"/>
          </p:cNvSpPr>
          <p:nvPr/>
        </p:nvSpPr>
        <p:spPr>
          <a:xfrm>
            <a:off x="4382073" y="4283387"/>
            <a:ext cx="252000" cy="25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5" name="椭圆 24"/>
          <p:cNvSpPr>
            <a:spLocks noChangeAspect="1"/>
          </p:cNvSpPr>
          <p:nvPr/>
        </p:nvSpPr>
        <p:spPr>
          <a:xfrm>
            <a:off x="71520" y="4697868"/>
            <a:ext cx="180000" cy="180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nvGrpSpPr>
          <p:cNvPr id="2" name="组合 1"/>
          <p:cNvGrpSpPr/>
          <p:nvPr/>
        </p:nvGrpSpPr>
        <p:grpSpPr>
          <a:xfrm>
            <a:off x="4047794" y="715606"/>
            <a:ext cx="1905534" cy="1828848"/>
            <a:chOff x="4086705" y="-1909414"/>
            <a:chExt cx="1827712" cy="1828848"/>
          </a:xfrm>
        </p:grpSpPr>
        <p:sp>
          <p:nvSpPr>
            <p:cNvPr id="28" name="矩形 10"/>
            <p:cNvSpPr>
              <a:spLocks noChangeAspect="1"/>
            </p:cNvSpPr>
            <p:nvPr/>
          </p:nvSpPr>
          <p:spPr>
            <a:xfrm>
              <a:off x="4086705" y="-1909414"/>
              <a:ext cx="1827712" cy="182884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0" name="KSO_Shape"/>
            <p:cNvSpPr>
              <a:spLocks noChangeAspect="1"/>
            </p:cNvSpPr>
            <p:nvPr/>
          </p:nvSpPr>
          <p:spPr bwMode="auto">
            <a:xfrm>
              <a:off x="4664647" y="-1370151"/>
              <a:ext cx="671829" cy="750324"/>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0" name="矩形 10"/>
          <p:cNvSpPr/>
          <p:nvPr/>
        </p:nvSpPr>
        <p:spPr>
          <a:xfrm>
            <a:off x="3367893" y="493551"/>
            <a:ext cx="1021764" cy="100811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a:solidFill>
                  <a:prstClr val="white"/>
                </a:solidFill>
                <a:latin typeface="Impact" panose="020B0806030902050204" pitchFamily="34" charset="0"/>
              </a:rPr>
              <a:t>02</a:t>
            </a:r>
            <a:endParaRPr lang="zh-CN" altLang="en-US" sz="2800" dirty="0">
              <a:solidFill>
                <a:prstClr val="white"/>
              </a:solidFill>
              <a:latin typeface="Impact" panose="020B0806030902050204" pitchFamily="34" charset="0"/>
            </a:endParaRPr>
          </a:p>
        </p:txBody>
      </p:sp>
      <p:pic>
        <p:nvPicPr>
          <p:cNvPr id="26" name="手"/>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294" y="5215383"/>
            <a:ext cx="1549211" cy="4424803"/>
          </a:xfrm>
          <a:prstGeom prst="rect">
            <a:avLst/>
          </a:prstGeom>
        </p:spPr>
      </p:pic>
    </p:spTree>
    <p:extLst>
      <p:ext uri="{BB962C8B-B14F-4D97-AF65-F5344CB8AC3E}">
        <p14:creationId xmlns:p14="http://schemas.microsoft.com/office/powerpoint/2010/main" val="1056106605"/>
      </p:ext>
    </p:extLst>
  </p:cSld>
  <p:clrMapOvr>
    <a:masterClrMapping/>
  </p:clrMapOvr>
  <mc:AlternateContent xmlns:mc="http://schemas.openxmlformats.org/markup-compatibility/2006" xmlns:p14="http://schemas.microsoft.com/office/powerpoint/2010/main">
    <mc:Choice Requires="p14">
      <p:transition spd="slow" p14:dur="1600" advTm="7000">
        <p:blinds dir="vert"/>
      </p:transition>
    </mc:Choice>
    <mc:Fallback xmlns="">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1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childTnLst>
                                </p:cTn>
                              </p:par>
                              <p:par>
                                <p:cTn id="14" presetID="10" presetClass="entr" presetSubtype="0" fill="hold" nodeType="withEffect">
                                  <p:stCondLst>
                                    <p:cond delay="12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50"/>
                                        <p:tgtEl>
                                          <p:spTgt spid="2"/>
                                        </p:tgtEl>
                                      </p:cBhvr>
                                    </p:animEffect>
                                  </p:childTnLst>
                                </p:cTn>
                              </p:par>
                              <p:par>
                                <p:cTn id="17" presetID="42" presetClass="path" presetSubtype="0" accel="50000" decel="50000" autoRev="1" fill="hold" nodeType="withEffect">
                                  <p:stCondLst>
                                    <p:cond delay="0"/>
                                  </p:stCondLst>
                                  <p:childTnLst>
                                    <p:animMotion origin="layout" path="M 2.77778E-7 1.80191E-6 L -0.06302 -0.00062 " pathEditMode="relative" rAng="0" ptsTypes="AA">
                                      <p:cBhvr>
                                        <p:cTn id="18" dur="1250" fill="hold"/>
                                        <p:tgtEl>
                                          <p:spTgt spid="2"/>
                                        </p:tgtEl>
                                        <p:attrNameLst>
                                          <p:attrName>ppt_x</p:attrName>
                                          <p:attrName>ppt_y</p:attrName>
                                        </p:attrNameLst>
                                      </p:cBhvr>
                                      <p:rCtr x="-3160" y="-31"/>
                                    </p:animMotion>
                                  </p:childTnLst>
                                </p:cTn>
                              </p:par>
                              <p:par>
                                <p:cTn id="19" presetID="42" presetClass="path" presetSubtype="0" accel="50000" decel="50000" fill="hold" nodeType="withEffect">
                                  <p:stCondLst>
                                    <p:cond delay="1250"/>
                                  </p:stCondLst>
                                  <p:childTnLst>
                                    <p:animMotion origin="layout" path="M 4.72222E-6 1.11022E-16 L 0.06684 -0.00093 " pathEditMode="relative" rAng="0" ptsTypes="AA">
                                      <p:cBhvr>
                                        <p:cTn id="20" dur="1250" fill="hold"/>
                                        <p:tgtEl>
                                          <p:spTgt spid="26"/>
                                        </p:tgtEl>
                                        <p:attrNameLst>
                                          <p:attrName>ppt_x</p:attrName>
                                          <p:attrName>ppt_y</p:attrName>
                                        </p:attrNameLst>
                                      </p:cBhvr>
                                      <p:rCtr x="3333" y="-62"/>
                                    </p:animMotion>
                                  </p:childTnLst>
                                </p:cTn>
                              </p:par>
                            </p:childTnLst>
                          </p:cTn>
                        </p:par>
                        <p:par>
                          <p:cTn id="21" fill="hold">
                            <p:stCondLst>
                              <p:cond delay="2500"/>
                            </p:stCondLst>
                            <p:childTnLst>
                              <p:par>
                                <p:cTn id="22" presetID="2" presetClass="exit" presetSubtype="4" fill="hold" nodeType="afterEffect">
                                  <p:stCondLst>
                                    <p:cond delay="0"/>
                                  </p:stCondLst>
                                  <p:childTnLst>
                                    <p:anim calcmode="lin" valueType="num">
                                      <p:cBhvr additive="base">
                                        <p:cTn id="23" dur="500"/>
                                        <p:tgtEl>
                                          <p:spTgt spid="26"/>
                                        </p:tgtEl>
                                        <p:attrNameLst>
                                          <p:attrName>ppt_x</p:attrName>
                                        </p:attrNameLst>
                                      </p:cBhvr>
                                      <p:tavLst>
                                        <p:tav tm="0">
                                          <p:val>
                                            <p:strVal val="ppt_x"/>
                                          </p:val>
                                        </p:tav>
                                        <p:tav tm="100000">
                                          <p:val>
                                            <p:strVal val="ppt_x"/>
                                          </p:val>
                                        </p:tav>
                                      </p:tavLst>
                                    </p:anim>
                                    <p:anim calcmode="lin" valueType="num">
                                      <p:cBhvr additive="base">
                                        <p:cTn id="24" dur="500"/>
                                        <p:tgtEl>
                                          <p:spTgt spid="26"/>
                                        </p:tgtEl>
                                        <p:attrNameLst>
                                          <p:attrName>ppt_y</p:attrName>
                                        </p:attrNameLst>
                                      </p:cBhvr>
                                      <p:tavLst>
                                        <p:tav tm="0">
                                          <p:val>
                                            <p:strVal val="ppt_y"/>
                                          </p:val>
                                        </p:tav>
                                        <p:tav tm="100000">
                                          <p:val>
                                            <p:strVal val="1+ppt_h/2"/>
                                          </p:val>
                                        </p:tav>
                                      </p:tavLst>
                                    </p:anim>
                                    <p:set>
                                      <p:cBhvr>
                                        <p:cTn id="25" dur="1" fill="hold">
                                          <p:stCondLst>
                                            <p:cond delay="499"/>
                                          </p:stCondLst>
                                        </p:cTn>
                                        <p:tgtEl>
                                          <p:spTgt spid="26"/>
                                        </p:tgtEl>
                                        <p:attrNameLst>
                                          <p:attrName>style.visibility</p:attrName>
                                        </p:attrNameLst>
                                      </p:cBhvr>
                                      <p:to>
                                        <p:strVal val="hidden"/>
                                      </p:to>
                                    </p:set>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90"/>
                                          </p:val>
                                        </p:tav>
                                        <p:tav tm="100000">
                                          <p:val>
                                            <p:fltVal val="0"/>
                                          </p:val>
                                        </p:tav>
                                      </p:tavLst>
                                    </p:anim>
                                    <p:animEffect transition="in" filter="fade">
                                      <p:cBhvr>
                                        <p:cTn id="32" dur="500"/>
                                        <p:tgtEl>
                                          <p:spTgt spid="10"/>
                                        </p:tgtEl>
                                      </p:cBhvr>
                                    </p:animEffect>
                                  </p:childTnLst>
                                </p:cTn>
                              </p:par>
                              <p:par>
                                <p:cTn id="33" presetID="22" presetClass="entr" presetSubtype="8"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3500"/>
                            </p:stCondLst>
                            <p:childTnLst>
                              <p:par>
                                <p:cTn id="37" presetID="23" presetClass="entr" presetSubtype="52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 calcmode="lin" valueType="num">
                                      <p:cBhvr>
                                        <p:cTn id="41" dur="500" fill="hold"/>
                                        <p:tgtEl>
                                          <p:spTgt spid="14"/>
                                        </p:tgtEl>
                                        <p:attrNameLst>
                                          <p:attrName>ppt_x</p:attrName>
                                        </p:attrNameLst>
                                      </p:cBhvr>
                                      <p:tavLst>
                                        <p:tav tm="0">
                                          <p:val>
                                            <p:fltVal val="0.5"/>
                                          </p:val>
                                        </p:tav>
                                        <p:tav tm="100000">
                                          <p:val>
                                            <p:strVal val="#ppt_x"/>
                                          </p:val>
                                        </p:tav>
                                      </p:tavLst>
                                    </p:anim>
                                    <p:anim calcmode="lin" valueType="num">
                                      <p:cBhvr>
                                        <p:cTn id="42" dur="500" fill="hold"/>
                                        <p:tgtEl>
                                          <p:spTgt spid="14"/>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1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103"/>
                                  </p:stCondLst>
                                  <p:childTnLst>
                                    <p:set>
                                      <p:cBhvr>
                                        <p:cTn id="50" dur="1" fill="hold">
                                          <p:stCondLst>
                                            <p:cond delay="0"/>
                                          </p:stCondLst>
                                        </p:cTn>
                                        <p:tgtEl>
                                          <p:spTgt spid="16"/>
                                        </p:tgtEl>
                                        <p:attrNameLst>
                                          <p:attrName>style.visibility</p:attrName>
                                        </p:attrNameLst>
                                      </p:cBhvr>
                                      <p:to>
                                        <p:strVal val="visible"/>
                                      </p:to>
                                    </p:set>
                                    <p:anim calcmode="lin" valueType="num">
                                      <p:cBhvr>
                                        <p:cTn id="51" dur="589" fill="hold"/>
                                        <p:tgtEl>
                                          <p:spTgt spid="16"/>
                                        </p:tgtEl>
                                        <p:attrNameLst>
                                          <p:attrName>ppt_w</p:attrName>
                                        </p:attrNameLst>
                                      </p:cBhvr>
                                      <p:tavLst>
                                        <p:tav tm="0">
                                          <p:val>
                                            <p:fltVal val="0"/>
                                          </p:val>
                                        </p:tav>
                                        <p:tav tm="100000">
                                          <p:val>
                                            <p:strVal val="#ppt_w"/>
                                          </p:val>
                                        </p:tav>
                                      </p:tavLst>
                                    </p:anim>
                                    <p:anim calcmode="lin" valueType="num">
                                      <p:cBhvr>
                                        <p:cTn id="52" dur="589" fill="hold"/>
                                        <p:tgtEl>
                                          <p:spTgt spid="16"/>
                                        </p:tgtEl>
                                        <p:attrNameLst>
                                          <p:attrName>ppt_h</p:attrName>
                                        </p:attrNameLst>
                                      </p:cBhvr>
                                      <p:tavLst>
                                        <p:tav tm="0">
                                          <p:val>
                                            <p:fltVal val="0"/>
                                          </p:val>
                                        </p:tav>
                                        <p:tav tm="100000">
                                          <p:val>
                                            <p:strVal val="#ppt_h"/>
                                          </p:val>
                                        </p:tav>
                                      </p:tavLst>
                                    </p:anim>
                                    <p:anim calcmode="lin" valueType="num">
                                      <p:cBhvr>
                                        <p:cTn id="53" dur="589" fill="hold"/>
                                        <p:tgtEl>
                                          <p:spTgt spid="16"/>
                                        </p:tgtEl>
                                        <p:attrNameLst>
                                          <p:attrName>ppt_x</p:attrName>
                                        </p:attrNameLst>
                                      </p:cBhvr>
                                      <p:tavLst>
                                        <p:tav tm="0">
                                          <p:val>
                                            <p:fltVal val="0.5"/>
                                          </p:val>
                                        </p:tav>
                                        <p:tav tm="100000">
                                          <p:val>
                                            <p:strVal val="#ppt_x"/>
                                          </p:val>
                                        </p:tav>
                                      </p:tavLst>
                                    </p:anim>
                                    <p:anim calcmode="lin" valueType="num">
                                      <p:cBhvr>
                                        <p:cTn id="54" dur="589" fill="hold"/>
                                        <p:tgtEl>
                                          <p:spTgt spid="16"/>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25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 calcmode="lin" valueType="num">
                                      <p:cBhvr>
                                        <p:cTn id="59" dur="500" fill="hold"/>
                                        <p:tgtEl>
                                          <p:spTgt spid="17"/>
                                        </p:tgtEl>
                                        <p:attrNameLst>
                                          <p:attrName>ppt_x</p:attrName>
                                        </p:attrNameLst>
                                      </p:cBhvr>
                                      <p:tavLst>
                                        <p:tav tm="0">
                                          <p:val>
                                            <p:fltVal val="0.5"/>
                                          </p:val>
                                        </p:tav>
                                        <p:tav tm="100000">
                                          <p:val>
                                            <p:strVal val="#ppt_x"/>
                                          </p:val>
                                        </p:tav>
                                      </p:tavLst>
                                    </p:anim>
                                    <p:anim calcmode="lin" valueType="num">
                                      <p:cBhvr>
                                        <p:cTn id="60" dur="500" fill="hold"/>
                                        <p:tgtEl>
                                          <p:spTgt spid="17"/>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35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ppt_x</p:attrName>
                                        </p:attrNameLst>
                                      </p:cBhvr>
                                      <p:tavLst>
                                        <p:tav tm="0">
                                          <p:val>
                                            <p:fltVal val="0.5"/>
                                          </p:val>
                                        </p:tav>
                                        <p:tav tm="100000">
                                          <p:val>
                                            <p:strVal val="#ppt_x"/>
                                          </p:val>
                                        </p:tav>
                                      </p:tavLst>
                                    </p:anim>
                                    <p:anim calcmode="lin" valueType="num">
                                      <p:cBhvr>
                                        <p:cTn id="66" dur="500" fill="hold"/>
                                        <p:tgtEl>
                                          <p:spTgt spid="13"/>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46"/>
                                  </p:stCondLst>
                                  <p:childTnLst>
                                    <p:set>
                                      <p:cBhvr>
                                        <p:cTn id="68" dur="1" fill="hold">
                                          <p:stCondLst>
                                            <p:cond delay="0"/>
                                          </p:stCondLst>
                                        </p:cTn>
                                        <p:tgtEl>
                                          <p:spTgt spid="19"/>
                                        </p:tgtEl>
                                        <p:attrNameLst>
                                          <p:attrName>style.visibility</p:attrName>
                                        </p:attrNameLst>
                                      </p:cBhvr>
                                      <p:to>
                                        <p:strVal val="visible"/>
                                      </p:to>
                                    </p:set>
                                    <p:anim calcmode="lin" valueType="num">
                                      <p:cBhvr>
                                        <p:cTn id="69" dur="227" fill="hold"/>
                                        <p:tgtEl>
                                          <p:spTgt spid="19"/>
                                        </p:tgtEl>
                                        <p:attrNameLst>
                                          <p:attrName>ppt_w</p:attrName>
                                        </p:attrNameLst>
                                      </p:cBhvr>
                                      <p:tavLst>
                                        <p:tav tm="0">
                                          <p:val>
                                            <p:fltVal val="0"/>
                                          </p:val>
                                        </p:tav>
                                        <p:tav tm="100000">
                                          <p:val>
                                            <p:strVal val="#ppt_w"/>
                                          </p:val>
                                        </p:tav>
                                      </p:tavLst>
                                    </p:anim>
                                    <p:anim calcmode="lin" valueType="num">
                                      <p:cBhvr>
                                        <p:cTn id="70" dur="227" fill="hold"/>
                                        <p:tgtEl>
                                          <p:spTgt spid="19"/>
                                        </p:tgtEl>
                                        <p:attrNameLst>
                                          <p:attrName>ppt_h</p:attrName>
                                        </p:attrNameLst>
                                      </p:cBhvr>
                                      <p:tavLst>
                                        <p:tav tm="0">
                                          <p:val>
                                            <p:fltVal val="0"/>
                                          </p:val>
                                        </p:tav>
                                        <p:tav tm="100000">
                                          <p:val>
                                            <p:strVal val="#ppt_h"/>
                                          </p:val>
                                        </p:tav>
                                      </p:tavLst>
                                    </p:anim>
                                    <p:anim calcmode="lin" valueType="num">
                                      <p:cBhvr>
                                        <p:cTn id="71" dur="227" fill="hold"/>
                                        <p:tgtEl>
                                          <p:spTgt spid="19"/>
                                        </p:tgtEl>
                                        <p:attrNameLst>
                                          <p:attrName>ppt_x</p:attrName>
                                        </p:attrNameLst>
                                      </p:cBhvr>
                                      <p:tavLst>
                                        <p:tav tm="0">
                                          <p:val>
                                            <p:fltVal val="0.5"/>
                                          </p:val>
                                        </p:tav>
                                        <p:tav tm="100000">
                                          <p:val>
                                            <p:strVal val="#ppt_x"/>
                                          </p:val>
                                        </p:tav>
                                      </p:tavLst>
                                    </p:anim>
                                    <p:anim calcmode="lin" valueType="num">
                                      <p:cBhvr>
                                        <p:cTn id="72" dur="227" fill="hold"/>
                                        <p:tgtEl>
                                          <p:spTgt spid="19"/>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46"/>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ppt_x</p:attrName>
                                        </p:attrNameLst>
                                      </p:cBhvr>
                                      <p:tavLst>
                                        <p:tav tm="0">
                                          <p:val>
                                            <p:fltVal val="0.5"/>
                                          </p:val>
                                        </p:tav>
                                        <p:tav tm="100000">
                                          <p:val>
                                            <p:strVal val="#ppt_x"/>
                                          </p:val>
                                        </p:tav>
                                      </p:tavLst>
                                    </p:anim>
                                    <p:anim calcmode="lin" valueType="num">
                                      <p:cBhvr>
                                        <p:cTn id="78" dur="500" fill="hold"/>
                                        <p:tgtEl>
                                          <p:spTgt spid="18"/>
                                        </p:tgtEl>
                                        <p:attrNameLst>
                                          <p:attrName>ppt_y</p:attrName>
                                        </p:attrNameLst>
                                      </p:cBhvr>
                                      <p:tavLst>
                                        <p:tav tm="0">
                                          <p:val>
                                            <p:fltVal val="0.5"/>
                                          </p:val>
                                        </p:tav>
                                        <p:tav tm="100000">
                                          <p:val>
                                            <p:strVal val="#ppt_y"/>
                                          </p:val>
                                        </p:tav>
                                      </p:tavLst>
                                    </p:anim>
                                  </p:childTnLst>
                                </p:cTn>
                              </p:par>
                              <p:par>
                                <p:cTn id="79" presetID="23" presetClass="entr" presetSubtype="528" fill="hold" grpId="0" nodeType="withEffect">
                                  <p:stCondLst>
                                    <p:cond delay="296"/>
                                  </p:stCondLst>
                                  <p:childTnLst>
                                    <p:set>
                                      <p:cBhvr>
                                        <p:cTn id="80" dur="1" fill="hold">
                                          <p:stCondLst>
                                            <p:cond delay="0"/>
                                          </p:stCondLst>
                                        </p:cTn>
                                        <p:tgtEl>
                                          <p:spTgt spid="20"/>
                                        </p:tgtEl>
                                        <p:attrNameLst>
                                          <p:attrName>style.visibility</p:attrName>
                                        </p:attrNameLst>
                                      </p:cBhvr>
                                      <p:to>
                                        <p:strVal val="visible"/>
                                      </p:to>
                                    </p:set>
                                    <p:anim calcmode="lin" valueType="num">
                                      <p:cBhvr>
                                        <p:cTn id="81" dur="695" fill="hold"/>
                                        <p:tgtEl>
                                          <p:spTgt spid="20"/>
                                        </p:tgtEl>
                                        <p:attrNameLst>
                                          <p:attrName>ppt_w</p:attrName>
                                        </p:attrNameLst>
                                      </p:cBhvr>
                                      <p:tavLst>
                                        <p:tav tm="0">
                                          <p:val>
                                            <p:fltVal val="0"/>
                                          </p:val>
                                        </p:tav>
                                        <p:tav tm="100000">
                                          <p:val>
                                            <p:strVal val="#ppt_w"/>
                                          </p:val>
                                        </p:tav>
                                      </p:tavLst>
                                    </p:anim>
                                    <p:anim calcmode="lin" valueType="num">
                                      <p:cBhvr>
                                        <p:cTn id="82" dur="695" fill="hold"/>
                                        <p:tgtEl>
                                          <p:spTgt spid="20"/>
                                        </p:tgtEl>
                                        <p:attrNameLst>
                                          <p:attrName>ppt_h</p:attrName>
                                        </p:attrNameLst>
                                      </p:cBhvr>
                                      <p:tavLst>
                                        <p:tav tm="0">
                                          <p:val>
                                            <p:fltVal val="0"/>
                                          </p:val>
                                        </p:tav>
                                        <p:tav tm="100000">
                                          <p:val>
                                            <p:strVal val="#ppt_h"/>
                                          </p:val>
                                        </p:tav>
                                      </p:tavLst>
                                    </p:anim>
                                    <p:anim calcmode="lin" valueType="num">
                                      <p:cBhvr>
                                        <p:cTn id="83" dur="695" fill="hold"/>
                                        <p:tgtEl>
                                          <p:spTgt spid="20"/>
                                        </p:tgtEl>
                                        <p:attrNameLst>
                                          <p:attrName>ppt_x</p:attrName>
                                        </p:attrNameLst>
                                      </p:cBhvr>
                                      <p:tavLst>
                                        <p:tav tm="0">
                                          <p:val>
                                            <p:fltVal val="0.5"/>
                                          </p:val>
                                        </p:tav>
                                        <p:tav tm="100000">
                                          <p:val>
                                            <p:strVal val="#ppt_x"/>
                                          </p:val>
                                        </p:tav>
                                      </p:tavLst>
                                    </p:anim>
                                    <p:anim calcmode="lin" valueType="num">
                                      <p:cBhvr>
                                        <p:cTn id="84" dur="695" fill="hold"/>
                                        <p:tgtEl>
                                          <p:spTgt spid="2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382"/>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par>
                                <p:cTn id="91" presetID="23" presetClass="entr" presetSubtype="528" fill="hold" grpId="0" nodeType="withEffect">
                                  <p:stCondLst>
                                    <p:cond delay="301"/>
                                  </p:stCondLst>
                                  <p:childTnLst>
                                    <p:set>
                                      <p:cBhvr>
                                        <p:cTn id="92" dur="1" fill="hold">
                                          <p:stCondLst>
                                            <p:cond delay="0"/>
                                          </p:stCondLst>
                                        </p:cTn>
                                        <p:tgtEl>
                                          <p:spTgt spid="22"/>
                                        </p:tgtEl>
                                        <p:attrNameLst>
                                          <p:attrName>style.visibility</p:attrName>
                                        </p:attrNameLst>
                                      </p:cBhvr>
                                      <p:to>
                                        <p:strVal val="visible"/>
                                      </p:to>
                                    </p:set>
                                    <p:anim calcmode="lin" valueType="num">
                                      <p:cBhvr>
                                        <p:cTn id="93" dur="244" fill="hold"/>
                                        <p:tgtEl>
                                          <p:spTgt spid="22"/>
                                        </p:tgtEl>
                                        <p:attrNameLst>
                                          <p:attrName>ppt_w</p:attrName>
                                        </p:attrNameLst>
                                      </p:cBhvr>
                                      <p:tavLst>
                                        <p:tav tm="0">
                                          <p:val>
                                            <p:fltVal val="0"/>
                                          </p:val>
                                        </p:tav>
                                        <p:tav tm="100000">
                                          <p:val>
                                            <p:strVal val="#ppt_w"/>
                                          </p:val>
                                        </p:tav>
                                      </p:tavLst>
                                    </p:anim>
                                    <p:anim calcmode="lin" valueType="num">
                                      <p:cBhvr>
                                        <p:cTn id="94" dur="244" fill="hold"/>
                                        <p:tgtEl>
                                          <p:spTgt spid="22"/>
                                        </p:tgtEl>
                                        <p:attrNameLst>
                                          <p:attrName>ppt_h</p:attrName>
                                        </p:attrNameLst>
                                      </p:cBhvr>
                                      <p:tavLst>
                                        <p:tav tm="0">
                                          <p:val>
                                            <p:fltVal val="0"/>
                                          </p:val>
                                        </p:tav>
                                        <p:tav tm="100000">
                                          <p:val>
                                            <p:strVal val="#ppt_h"/>
                                          </p:val>
                                        </p:tav>
                                      </p:tavLst>
                                    </p:anim>
                                    <p:anim calcmode="lin" valueType="num">
                                      <p:cBhvr>
                                        <p:cTn id="95" dur="244" fill="hold"/>
                                        <p:tgtEl>
                                          <p:spTgt spid="22"/>
                                        </p:tgtEl>
                                        <p:attrNameLst>
                                          <p:attrName>ppt_x</p:attrName>
                                        </p:attrNameLst>
                                      </p:cBhvr>
                                      <p:tavLst>
                                        <p:tav tm="0">
                                          <p:val>
                                            <p:fltVal val="0.5"/>
                                          </p:val>
                                        </p:tav>
                                        <p:tav tm="100000">
                                          <p:val>
                                            <p:strVal val="#ppt_x"/>
                                          </p:val>
                                        </p:tav>
                                      </p:tavLst>
                                    </p:anim>
                                    <p:anim calcmode="lin" valueType="num">
                                      <p:cBhvr>
                                        <p:cTn id="96" dur="244" fill="hold"/>
                                        <p:tgtEl>
                                          <p:spTgt spid="22"/>
                                        </p:tgtEl>
                                        <p:attrNameLst>
                                          <p:attrName>ppt_y</p:attrName>
                                        </p:attrNameLst>
                                      </p:cBhvr>
                                      <p:tavLst>
                                        <p:tav tm="0">
                                          <p:val>
                                            <p:fltVal val="0.5"/>
                                          </p:val>
                                        </p:tav>
                                        <p:tav tm="100000">
                                          <p:val>
                                            <p:strVal val="#ppt_y"/>
                                          </p:val>
                                        </p:tav>
                                      </p:tavLst>
                                    </p:anim>
                                  </p:childTnLst>
                                </p:cTn>
                              </p:par>
                              <p:par>
                                <p:cTn id="97" presetID="23" presetClass="entr" presetSubtype="528" fill="hold" grpId="0" nodeType="withEffect">
                                  <p:stCondLst>
                                    <p:cond delay="50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34" fill="hold"/>
                                        <p:tgtEl>
                                          <p:spTgt spid="23"/>
                                        </p:tgtEl>
                                        <p:attrNameLst>
                                          <p:attrName>ppt_w</p:attrName>
                                        </p:attrNameLst>
                                      </p:cBhvr>
                                      <p:tavLst>
                                        <p:tav tm="0">
                                          <p:val>
                                            <p:fltVal val="0"/>
                                          </p:val>
                                        </p:tav>
                                        <p:tav tm="100000">
                                          <p:val>
                                            <p:strVal val="#ppt_w"/>
                                          </p:val>
                                        </p:tav>
                                      </p:tavLst>
                                    </p:anim>
                                    <p:anim calcmode="lin" valueType="num">
                                      <p:cBhvr>
                                        <p:cTn id="100" dur="534" fill="hold"/>
                                        <p:tgtEl>
                                          <p:spTgt spid="23"/>
                                        </p:tgtEl>
                                        <p:attrNameLst>
                                          <p:attrName>ppt_h</p:attrName>
                                        </p:attrNameLst>
                                      </p:cBhvr>
                                      <p:tavLst>
                                        <p:tav tm="0">
                                          <p:val>
                                            <p:fltVal val="0"/>
                                          </p:val>
                                        </p:tav>
                                        <p:tav tm="100000">
                                          <p:val>
                                            <p:strVal val="#ppt_h"/>
                                          </p:val>
                                        </p:tav>
                                      </p:tavLst>
                                    </p:anim>
                                    <p:anim calcmode="lin" valueType="num">
                                      <p:cBhvr>
                                        <p:cTn id="101" dur="534" fill="hold"/>
                                        <p:tgtEl>
                                          <p:spTgt spid="23"/>
                                        </p:tgtEl>
                                        <p:attrNameLst>
                                          <p:attrName>ppt_x</p:attrName>
                                        </p:attrNameLst>
                                      </p:cBhvr>
                                      <p:tavLst>
                                        <p:tav tm="0">
                                          <p:val>
                                            <p:fltVal val="0.5"/>
                                          </p:val>
                                        </p:tav>
                                        <p:tav tm="100000">
                                          <p:val>
                                            <p:strVal val="#ppt_x"/>
                                          </p:val>
                                        </p:tav>
                                      </p:tavLst>
                                    </p:anim>
                                    <p:anim calcmode="lin" valueType="num">
                                      <p:cBhvr>
                                        <p:cTn id="102" dur="534" fill="hold"/>
                                        <p:tgtEl>
                                          <p:spTgt spid="23"/>
                                        </p:tgtEl>
                                        <p:attrNameLst>
                                          <p:attrName>ppt_y</p:attrName>
                                        </p:attrNameLst>
                                      </p:cBhvr>
                                      <p:tavLst>
                                        <p:tav tm="0">
                                          <p:val>
                                            <p:fltVal val="0.5"/>
                                          </p:val>
                                        </p:tav>
                                        <p:tav tm="100000">
                                          <p:val>
                                            <p:strVal val="#ppt_y"/>
                                          </p:val>
                                        </p:tav>
                                      </p:tavLst>
                                    </p:anim>
                                  </p:childTnLst>
                                </p:cTn>
                              </p:par>
                              <p:par>
                                <p:cTn id="103" presetID="23" presetClass="entr" presetSubtype="528" fill="hold" grpId="0" nodeType="withEffect">
                                  <p:stCondLst>
                                    <p:cond delay="50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106" fill="hold"/>
                                        <p:tgtEl>
                                          <p:spTgt spid="24"/>
                                        </p:tgtEl>
                                        <p:attrNameLst>
                                          <p:attrName>ppt_w</p:attrName>
                                        </p:attrNameLst>
                                      </p:cBhvr>
                                      <p:tavLst>
                                        <p:tav tm="0">
                                          <p:val>
                                            <p:fltVal val="0"/>
                                          </p:val>
                                        </p:tav>
                                        <p:tav tm="100000">
                                          <p:val>
                                            <p:strVal val="#ppt_w"/>
                                          </p:val>
                                        </p:tav>
                                      </p:tavLst>
                                    </p:anim>
                                    <p:anim calcmode="lin" valueType="num">
                                      <p:cBhvr>
                                        <p:cTn id="106" dur="106" fill="hold"/>
                                        <p:tgtEl>
                                          <p:spTgt spid="24"/>
                                        </p:tgtEl>
                                        <p:attrNameLst>
                                          <p:attrName>ppt_h</p:attrName>
                                        </p:attrNameLst>
                                      </p:cBhvr>
                                      <p:tavLst>
                                        <p:tav tm="0">
                                          <p:val>
                                            <p:fltVal val="0"/>
                                          </p:val>
                                        </p:tav>
                                        <p:tav tm="100000">
                                          <p:val>
                                            <p:strVal val="#ppt_h"/>
                                          </p:val>
                                        </p:tav>
                                      </p:tavLst>
                                    </p:anim>
                                    <p:anim calcmode="lin" valueType="num">
                                      <p:cBhvr>
                                        <p:cTn id="107" dur="106" fill="hold"/>
                                        <p:tgtEl>
                                          <p:spTgt spid="24"/>
                                        </p:tgtEl>
                                        <p:attrNameLst>
                                          <p:attrName>ppt_x</p:attrName>
                                        </p:attrNameLst>
                                      </p:cBhvr>
                                      <p:tavLst>
                                        <p:tav tm="0">
                                          <p:val>
                                            <p:fltVal val="0.5"/>
                                          </p:val>
                                        </p:tav>
                                        <p:tav tm="100000">
                                          <p:val>
                                            <p:strVal val="#ppt_x"/>
                                          </p:val>
                                        </p:tav>
                                      </p:tavLst>
                                    </p:anim>
                                    <p:anim calcmode="lin" valueType="num">
                                      <p:cBhvr>
                                        <p:cTn id="108" dur="106" fill="hold"/>
                                        <p:tgtEl>
                                          <p:spTgt spid="24"/>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401"/>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 calcmode="lin" valueType="num">
                                      <p:cBhvr>
                                        <p:cTn id="113" dur="500" fill="hold"/>
                                        <p:tgtEl>
                                          <p:spTgt spid="25"/>
                                        </p:tgtEl>
                                        <p:attrNameLst>
                                          <p:attrName>ppt_x</p:attrName>
                                        </p:attrNameLst>
                                      </p:cBhvr>
                                      <p:tavLst>
                                        <p:tav tm="0">
                                          <p:val>
                                            <p:fltVal val="0.5"/>
                                          </p:val>
                                        </p:tav>
                                        <p:tav tm="100000">
                                          <p:val>
                                            <p:strVal val="#ppt_x"/>
                                          </p:val>
                                        </p:tav>
                                      </p:tavLst>
                                    </p:anim>
                                    <p:anim calcmode="lin" valueType="num">
                                      <p:cBhvr>
                                        <p:cTn id="114" dur="500" fill="hold"/>
                                        <p:tgtEl>
                                          <p:spTgt spid="25"/>
                                        </p:tgtEl>
                                        <p:attrNameLst>
                                          <p:attrName>ppt_y</p:attrName>
                                        </p:attrNameLst>
                                      </p:cBhvr>
                                      <p:tavLst>
                                        <p:tav tm="0">
                                          <p:val>
                                            <p:fltVal val="0.5"/>
                                          </p:val>
                                        </p:tav>
                                        <p:tav tm="100000">
                                          <p:val>
                                            <p:strVal val="#ppt_y"/>
                                          </p:val>
                                        </p:tav>
                                      </p:tavLst>
                                    </p:anim>
                                  </p:childTnLst>
                                </p:cTn>
                              </p:par>
                            </p:childTnLst>
                          </p:cTn>
                        </p:par>
                        <p:par>
                          <p:cTn id="115" fill="hold">
                            <p:stCondLst>
                              <p:cond delay="4534"/>
                            </p:stCondLst>
                            <p:childTnLst>
                              <p:par>
                                <p:cTn id="116" presetID="26" presetClass="emph" presetSubtype="0" repeatCount="3000" fill="hold" grpId="1" nodeType="afterEffect">
                                  <p:stCondLst>
                                    <p:cond delay="0"/>
                                  </p:stCondLst>
                                  <p:childTnLst>
                                    <p:animEffect transition="out" filter="fade">
                                      <p:cBhvr>
                                        <p:cTn id="117" dur="500" tmFilter="0, 0; .2, .5; .8, .5; 1, 0"/>
                                        <p:tgtEl>
                                          <p:spTgt spid="14"/>
                                        </p:tgtEl>
                                      </p:cBhvr>
                                    </p:animEffect>
                                    <p:animScale>
                                      <p:cBhvr>
                                        <p:cTn id="118" dur="250" autoRev="1" fill="hold"/>
                                        <p:tgtEl>
                                          <p:spTgt spid="14"/>
                                        </p:tgtEl>
                                      </p:cBhvr>
                                      <p:by x="105000" y="105000"/>
                                    </p:animScale>
                                  </p:childTnLst>
                                </p:cTn>
                              </p:par>
                              <p:par>
                                <p:cTn id="119" presetID="26" presetClass="emph" presetSubtype="0" repeatCount="3000" fill="hold" grpId="1" nodeType="withEffect">
                                  <p:stCondLst>
                                    <p:cond delay="300"/>
                                  </p:stCondLst>
                                  <p:childTnLst>
                                    <p:animEffect transition="out" filter="fade">
                                      <p:cBhvr>
                                        <p:cTn id="120" dur="350" tmFilter="0, 0; .2, .5; .8, .5; 1, 0"/>
                                        <p:tgtEl>
                                          <p:spTgt spid="15"/>
                                        </p:tgtEl>
                                      </p:cBhvr>
                                    </p:animEffect>
                                    <p:animScale>
                                      <p:cBhvr>
                                        <p:cTn id="121" dur="175" autoRev="1" fill="hold"/>
                                        <p:tgtEl>
                                          <p:spTgt spid="15"/>
                                        </p:tgtEl>
                                      </p:cBhvr>
                                      <p:by x="105000" y="105000"/>
                                    </p:animScale>
                                  </p:childTnLst>
                                </p:cTn>
                              </p:par>
                              <p:par>
                                <p:cTn id="122" presetID="26" presetClass="emph" presetSubtype="0" repeatCount="4000" fill="hold" grpId="1" nodeType="withEffect">
                                  <p:stCondLst>
                                    <p:cond delay="500"/>
                                  </p:stCondLst>
                                  <p:childTnLst>
                                    <p:animEffect transition="out" filter="fade">
                                      <p:cBhvr>
                                        <p:cTn id="123" dur="250" tmFilter="0, 0; .2, .5; .8, .5; 1, 0"/>
                                        <p:tgtEl>
                                          <p:spTgt spid="20"/>
                                        </p:tgtEl>
                                      </p:cBhvr>
                                    </p:animEffect>
                                    <p:animScale>
                                      <p:cBhvr>
                                        <p:cTn id="124" dur="125" autoRev="1" fill="hold"/>
                                        <p:tgtEl>
                                          <p:spTgt spid="20"/>
                                        </p:tgtEl>
                                      </p:cBhvr>
                                      <p:by x="105000" y="105000"/>
                                    </p:animScale>
                                  </p:childTnLst>
                                </p:cTn>
                              </p:par>
                              <p:par>
                                <p:cTn id="125" presetID="26" presetClass="emph" presetSubtype="0" repeatCount="3000" fill="hold" grpId="1" nodeType="withEffect">
                                  <p:stCondLst>
                                    <p:cond delay="150"/>
                                  </p:stCondLst>
                                  <p:childTnLst>
                                    <p:animEffect transition="out" filter="fade">
                                      <p:cBhvr>
                                        <p:cTn id="126" dur="400" tmFilter="0, 0; .2, .5; .8, .5; 1, 0"/>
                                        <p:tgtEl>
                                          <p:spTgt spid="13"/>
                                        </p:tgtEl>
                                      </p:cBhvr>
                                    </p:animEffect>
                                    <p:animScale>
                                      <p:cBhvr>
                                        <p:cTn id="127" dur="2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0" grpId="1" animBg="1"/>
      <p:bldP spid="21" grpId="0" animBg="1"/>
      <p:bldP spid="22" grpId="0" animBg="1"/>
      <p:bldP spid="23" grpId="0" animBg="1"/>
      <p:bldP spid="24" grpId="0" animBg="1"/>
      <p:bldP spid="2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solidFill>
                  <a:prstClr val="black">
                    <a:lumMod val="65000"/>
                    <a:lumOff val="35000"/>
                  </a:prstClr>
                </a:solidFill>
              </a:rPr>
              <a:t>企业资质荣誉</a:t>
            </a:r>
            <a:r>
              <a:rPr lang="en-US" altLang="zh-CN" sz="1200" dirty="0">
                <a:solidFill>
                  <a:prstClr val="black">
                    <a:lumMod val="65000"/>
                    <a:lumOff val="35000"/>
                  </a:prstClr>
                </a:solidFill>
              </a:rPr>
              <a:t>(Company Honor)</a:t>
            </a:r>
            <a:endParaRPr lang="zh-CN" altLang="en-US" dirty="0"/>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363838"/>
            <a:ext cx="1288556" cy="1777319"/>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669273"/>
            <a:ext cx="2668154" cy="1469073"/>
          </a:xfrm>
          <a:prstGeom prst="rect">
            <a:avLst/>
          </a:prstGeom>
        </p:spPr>
      </p:pic>
      <p:grpSp>
        <p:nvGrpSpPr>
          <p:cNvPr id="26" name="组合 25"/>
          <p:cNvGrpSpPr/>
          <p:nvPr/>
        </p:nvGrpSpPr>
        <p:grpSpPr>
          <a:xfrm>
            <a:off x="8260494" y="3561274"/>
            <a:ext cx="504000" cy="504000"/>
            <a:chOff x="1031458" y="3043650"/>
            <a:chExt cx="504000" cy="504000"/>
          </a:xfrm>
        </p:grpSpPr>
        <p:sp>
          <p:nvSpPr>
            <p:cNvPr id="27" name="椭圆 26"/>
            <p:cNvSpPr>
              <a:spLocks noChangeAspect="1"/>
            </p:cNvSpPr>
            <p:nvPr/>
          </p:nvSpPr>
          <p:spPr>
            <a:xfrm>
              <a:off x="1031458" y="3043650"/>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MH_Other_5"/>
            <p:cNvSpPr/>
            <p:nvPr>
              <p:custDataLst>
                <p:tags r:id="rId1"/>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black"/>
                </a:solidFill>
                <a:latin typeface="Calibri" panose="020F0502020204030204"/>
                <a:ea typeface="宋体" panose="02010600030101010101" pitchFamily="2" charset="-122"/>
              </a:endParaRPr>
            </a:p>
          </p:txBody>
        </p:sp>
        <p:sp>
          <p:nvSpPr>
            <p:cNvPr id="29" name="MH_Other_6"/>
            <p:cNvSpPr>
              <a:spLocks noChangeAspect="1"/>
            </p:cNvSpPr>
            <p:nvPr>
              <p:custDataLst>
                <p:tags r:id="rId2"/>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Calibri" panose="020F0502020204030204"/>
                <a:ea typeface="宋体" panose="02010600030101010101" pitchFamily="2" charset="-122"/>
              </a:endParaRPr>
            </a:p>
          </p:txBody>
        </p:sp>
      </p:gr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0112" y="1368104"/>
            <a:ext cx="3224198" cy="2278763"/>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55405" y="1366532"/>
            <a:ext cx="3218579" cy="2280336"/>
          </a:xfrm>
          <a:prstGeom prst="rect">
            <a:avLst/>
          </a:prstGeom>
        </p:spPr>
      </p:pic>
    </p:spTree>
    <p:extLst>
      <p:ext uri="{BB962C8B-B14F-4D97-AF65-F5344CB8AC3E}">
        <p14:creationId xmlns:p14="http://schemas.microsoft.com/office/powerpoint/2010/main" val="2895984018"/>
      </p:ext>
    </p:extLst>
  </p:cSld>
  <p:clrMapOvr>
    <a:masterClrMapping/>
  </p:clrMapOvr>
  <p:transition spd="slow" advTm="6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14:presetBounceEnd="50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50000">
                                          <p:cBhvr additive="base">
                                            <p:cTn id="16"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0-#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solidFill>
                  <a:prstClr val="black">
                    <a:lumMod val="65000"/>
                    <a:lumOff val="35000"/>
                  </a:prstClr>
                </a:solidFill>
              </a:rPr>
              <a:t>企业资质荣誉</a:t>
            </a:r>
            <a:r>
              <a:rPr lang="en-US" altLang="zh-CN" sz="1200" dirty="0">
                <a:solidFill>
                  <a:prstClr val="black">
                    <a:lumMod val="65000"/>
                    <a:lumOff val="35000"/>
                  </a:prstClr>
                </a:solidFill>
              </a:rPr>
              <a:t>(Company Honor)</a:t>
            </a:r>
            <a:endParaRPr lang="zh-CN" altLang="en-US" dirty="0"/>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643772"/>
            <a:ext cx="1810604" cy="2497385"/>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07853"/>
            <a:ext cx="2961328" cy="1630493"/>
          </a:xfrm>
          <a:prstGeom prst="rect">
            <a:avLst/>
          </a:prstGeom>
        </p:spPr>
      </p:pic>
      <p:grpSp>
        <p:nvGrpSpPr>
          <p:cNvPr id="26" name="组合 25"/>
          <p:cNvGrpSpPr/>
          <p:nvPr/>
        </p:nvGrpSpPr>
        <p:grpSpPr>
          <a:xfrm>
            <a:off x="8260494" y="3561274"/>
            <a:ext cx="504000" cy="504000"/>
            <a:chOff x="1031458" y="3043650"/>
            <a:chExt cx="504000" cy="504000"/>
          </a:xfrm>
        </p:grpSpPr>
        <p:sp>
          <p:nvSpPr>
            <p:cNvPr id="27" name="椭圆 26"/>
            <p:cNvSpPr>
              <a:spLocks noChangeAspect="1"/>
            </p:cNvSpPr>
            <p:nvPr/>
          </p:nvSpPr>
          <p:spPr>
            <a:xfrm>
              <a:off x="1031458" y="3043650"/>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MH_Other_5"/>
            <p:cNvSpPr/>
            <p:nvPr>
              <p:custDataLst>
                <p:tags r:id="rId1"/>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black"/>
                </a:solidFill>
                <a:latin typeface="Calibri" panose="020F0502020204030204"/>
                <a:ea typeface="宋体" panose="02010600030101010101" pitchFamily="2" charset="-122"/>
              </a:endParaRPr>
            </a:p>
          </p:txBody>
        </p:sp>
        <p:sp>
          <p:nvSpPr>
            <p:cNvPr id="29" name="MH_Other_6"/>
            <p:cNvSpPr>
              <a:spLocks noChangeAspect="1"/>
            </p:cNvSpPr>
            <p:nvPr>
              <p:custDataLst>
                <p:tags r:id="rId2"/>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Calibri" panose="020F0502020204030204"/>
                <a:ea typeface="宋体" panose="02010600030101010101" pitchFamily="2" charset="-122"/>
              </a:endParaRPr>
            </a:p>
          </p:txBody>
        </p:sp>
      </p:gr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8041" y="987574"/>
            <a:ext cx="2508453" cy="3581756"/>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9792" y="983502"/>
            <a:ext cx="2504781" cy="3561274"/>
          </a:xfrm>
          <a:prstGeom prst="rect">
            <a:avLst/>
          </a:prstGeom>
        </p:spPr>
      </p:pic>
    </p:spTree>
    <p:extLst>
      <p:ext uri="{BB962C8B-B14F-4D97-AF65-F5344CB8AC3E}">
        <p14:creationId xmlns:p14="http://schemas.microsoft.com/office/powerpoint/2010/main" val="2968481286"/>
      </p:ext>
    </p:extLst>
  </p:cSld>
  <p:clrMapOvr>
    <a:masterClrMapping/>
  </p:clrMapOvr>
  <p:transition spd="slow" advTm="6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14:presetBounceEnd="50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50000">
                                          <p:cBhvr additive="base">
                                            <p:cTn id="16"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0-#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solidFill>
                  <a:prstClr val="black">
                    <a:lumMod val="65000"/>
                    <a:lumOff val="35000"/>
                  </a:prstClr>
                </a:solidFill>
              </a:rPr>
              <a:t>企业资质荣誉</a:t>
            </a:r>
            <a:r>
              <a:rPr lang="en-US" altLang="zh-CN" sz="1200" dirty="0">
                <a:solidFill>
                  <a:prstClr val="black">
                    <a:lumMod val="65000"/>
                    <a:lumOff val="35000"/>
                  </a:prstClr>
                </a:solidFill>
              </a:rPr>
              <a:t>(Company Honor)</a:t>
            </a:r>
            <a:endParaRPr lang="zh-CN" altLang="en-US" dirty="0"/>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643772"/>
            <a:ext cx="1810604" cy="2497385"/>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07853"/>
            <a:ext cx="2961328" cy="1630493"/>
          </a:xfrm>
          <a:prstGeom prst="rect">
            <a:avLst/>
          </a:prstGeom>
        </p:spPr>
      </p:pic>
      <p:grpSp>
        <p:nvGrpSpPr>
          <p:cNvPr id="26" name="组合 25"/>
          <p:cNvGrpSpPr/>
          <p:nvPr/>
        </p:nvGrpSpPr>
        <p:grpSpPr>
          <a:xfrm>
            <a:off x="8260494" y="3561274"/>
            <a:ext cx="504000" cy="504000"/>
            <a:chOff x="1031458" y="3043650"/>
            <a:chExt cx="504000" cy="504000"/>
          </a:xfrm>
        </p:grpSpPr>
        <p:sp>
          <p:nvSpPr>
            <p:cNvPr id="27" name="椭圆 26"/>
            <p:cNvSpPr>
              <a:spLocks noChangeAspect="1"/>
            </p:cNvSpPr>
            <p:nvPr/>
          </p:nvSpPr>
          <p:spPr>
            <a:xfrm>
              <a:off x="1031458" y="3043650"/>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MH_Other_5"/>
            <p:cNvSpPr/>
            <p:nvPr>
              <p:custDataLst>
                <p:tags r:id="rId1"/>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black"/>
                </a:solidFill>
                <a:latin typeface="Calibri" panose="020F0502020204030204"/>
                <a:ea typeface="宋体" panose="02010600030101010101" pitchFamily="2" charset="-122"/>
              </a:endParaRPr>
            </a:p>
          </p:txBody>
        </p:sp>
        <p:sp>
          <p:nvSpPr>
            <p:cNvPr id="29" name="MH_Other_6"/>
            <p:cNvSpPr>
              <a:spLocks noChangeAspect="1"/>
            </p:cNvSpPr>
            <p:nvPr>
              <p:custDataLst>
                <p:tags r:id="rId2"/>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Calibri" panose="020F0502020204030204"/>
                <a:ea typeface="宋体" panose="02010600030101010101" pitchFamily="2" charset="-122"/>
              </a:endParaRPr>
            </a:p>
          </p:txBody>
        </p:sp>
      </p:grpSp>
      <p:pic>
        <p:nvPicPr>
          <p:cNvPr id="17" name="图片 16"/>
          <p:cNvPicPr/>
          <p:nvPr/>
        </p:nvPicPr>
        <p:blipFill>
          <a:blip r:embed="rId7" cstate="print">
            <a:extLst>
              <a:ext uri="{28A0092B-C50C-407E-A947-70E740481C1C}">
                <a14:useLocalDpi xmlns:a14="http://schemas.microsoft.com/office/drawing/2010/main" val="0"/>
              </a:ext>
            </a:extLst>
          </a:blip>
          <a:stretch>
            <a:fillRect/>
          </a:stretch>
        </p:blipFill>
        <p:spPr>
          <a:xfrm>
            <a:off x="2627784" y="1019436"/>
            <a:ext cx="2952328" cy="1994559"/>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6862" y="1019436"/>
            <a:ext cx="2808312" cy="1994559"/>
          </a:xfrm>
          <a:prstGeom prst="rect">
            <a:avLst/>
          </a:prstGeom>
        </p:spPr>
      </p:pic>
    </p:spTree>
    <p:extLst>
      <p:ext uri="{BB962C8B-B14F-4D97-AF65-F5344CB8AC3E}">
        <p14:creationId xmlns:p14="http://schemas.microsoft.com/office/powerpoint/2010/main" val="3603038871"/>
      </p:ext>
    </p:extLst>
  </p:cSld>
  <p:clrMapOvr>
    <a:masterClrMapping/>
  </p:clrMapOvr>
  <p:transition spd="slow" advTm="6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14:presetBounceEnd="50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50000">
                                          <p:cBhvr additive="base">
                                            <p:cTn id="16"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0-#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solidFill>
                  <a:prstClr val="black">
                    <a:lumMod val="65000"/>
                    <a:lumOff val="35000"/>
                  </a:prstClr>
                </a:solidFill>
              </a:rPr>
              <a:t>企业资质荣誉</a:t>
            </a:r>
            <a:r>
              <a:rPr lang="en-US" altLang="zh-CN" sz="1200" dirty="0">
                <a:solidFill>
                  <a:prstClr val="black">
                    <a:lumMod val="65000"/>
                    <a:lumOff val="35000"/>
                  </a:prstClr>
                </a:solidFill>
              </a:rPr>
              <a:t>(Company Honor)</a:t>
            </a:r>
            <a:endParaRPr lang="zh-CN" altLang="en-US" dirty="0"/>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643772"/>
            <a:ext cx="1810604" cy="2497385"/>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213279"/>
            <a:ext cx="3496340" cy="1925068"/>
          </a:xfrm>
          <a:prstGeom prst="rect">
            <a:avLst/>
          </a:prstGeom>
        </p:spPr>
      </p:pic>
      <p:grpSp>
        <p:nvGrpSpPr>
          <p:cNvPr id="26" name="组合 25"/>
          <p:cNvGrpSpPr/>
          <p:nvPr/>
        </p:nvGrpSpPr>
        <p:grpSpPr>
          <a:xfrm>
            <a:off x="8260494" y="3561274"/>
            <a:ext cx="504000" cy="504000"/>
            <a:chOff x="1031458" y="3043650"/>
            <a:chExt cx="504000" cy="504000"/>
          </a:xfrm>
        </p:grpSpPr>
        <p:sp>
          <p:nvSpPr>
            <p:cNvPr id="27" name="椭圆 26"/>
            <p:cNvSpPr>
              <a:spLocks noChangeAspect="1"/>
            </p:cNvSpPr>
            <p:nvPr/>
          </p:nvSpPr>
          <p:spPr>
            <a:xfrm>
              <a:off x="1031458" y="3043650"/>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MH_Other_5"/>
            <p:cNvSpPr/>
            <p:nvPr>
              <p:custDataLst>
                <p:tags r:id="rId1"/>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black"/>
                </a:solidFill>
                <a:latin typeface="Calibri" panose="020F0502020204030204"/>
                <a:ea typeface="宋体" panose="02010600030101010101" pitchFamily="2" charset="-122"/>
              </a:endParaRPr>
            </a:p>
          </p:txBody>
        </p:sp>
        <p:sp>
          <p:nvSpPr>
            <p:cNvPr id="29" name="MH_Other_6"/>
            <p:cNvSpPr>
              <a:spLocks noChangeAspect="1"/>
            </p:cNvSpPr>
            <p:nvPr>
              <p:custDataLst>
                <p:tags r:id="rId2"/>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Calibri" panose="020F0502020204030204"/>
                <a:ea typeface="宋体" panose="02010600030101010101" pitchFamily="2" charset="-122"/>
              </a:endParaRPr>
            </a:p>
          </p:txBody>
        </p:sp>
      </p:grpSp>
      <p:pic>
        <p:nvPicPr>
          <p:cNvPr id="19" name="图片 18"/>
          <p:cNvPicPr/>
          <p:nvPr/>
        </p:nvPicPr>
        <p:blipFill>
          <a:blip r:embed="rId7">
            <a:extLst>
              <a:ext uri="{28A0092B-C50C-407E-A947-70E740481C1C}">
                <a14:useLocalDpi xmlns:a14="http://schemas.microsoft.com/office/drawing/2010/main" val="0"/>
              </a:ext>
            </a:extLst>
          </a:blip>
          <a:stretch>
            <a:fillRect/>
          </a:stretch>
        </p:blipFill>
        <p:spPr>
          <a:xfrm>
            <a:off x="3635897" y="756381"/>
            <a:ext cx="2520280" cy="1527338"/>
          </a:xfrm>
          <a:prstGeom prst="rect">
            <a:avLst/>
          </a:prstGeom>
        </p:spPr>
      </p:pic>
      <p:pic>
        <p:nvPicPr>
          <p:cNvPr id="21" name="图片 20"/>
          <p:cNvPicPr/>
          <p:nvPr/>
        </p:nvPicPr>
        <p:blipFill>
          <a:blip r:embed="rId8" cstate="print">
            <a:extLst>
              <a:ext uri="{28A0092B-C50C-407E-A947-70E740481C1C}">
                <a14:useLocalDpi xmlns:a14="http://schemas.microsoft.com/office/drawing/2010/main" val="0"/>
              </a:ext>
            </a:extLst>
          </a:blip>
          <a:stretch>
            <a:fillRect/>
          </a:stretch>
        </p:blipFill>
        <p:spPr>
          <a:xfrm>
            <a:off x="1023353" y="766654"/>
            <a:ext cx="2392350" cy="1708464"/>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6371" y="766654"/>
            <a:ext cx="2280123" cy="1611459"/>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3808" y="2822816"/>
            <a:ext cx="2480324" cy="1752979"/>
          </a:xfrm>
          <a:prstGeom prst="rect">
            <a:avLst/>
          </a:prstGeom>
        </p:spPr>
      </p:pic>
      <p:pic>
        <p:nvPicPr>
          <p:cNvPr id="13" name="图片 12"/>
          <p:cNvPicPr/>
          <p:nvPr/>
        </p:nvPicPr>
        <p:blipFill rotWithShape="1">
          <a:blip r:embed="rId11" cstate="print">
            <a:extLst>
              <a:ext uri="{28A0092B-C50C-407E-A947-70E740481C1C}">
                <a14:useLocalDpi xmlns:a14="http://schemas.microsoft.com/office/drawing/2010/main" val="0"/>
              </a:ext>
            </a:extLst>
          </a:blip>
          <a:srcRect l="16082" t="14530" r="18401" b="20267"/>
          <a:stretch/>
        </p:blipFill>
        <p:spPr bwMode="auto">
          <a:xfrm>
            <a:off x="5838765" y="2808347"/>
            <a:ext cx="2313729" cy="1767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0348371"/>
      </p:ext>
    </p:extLst>
  </p:cSld>
  <p:clrMapOvr>
    <a:masterClrMapping/>
  </p:clrMapOvr>
  <p:transition spd="slow" advTm="6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14:presetBounceEnd="50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50000">
                                          <p:cBhvr additive="base">
                                            <p:cTn id="16"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0-#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solidFill>
                  <a:prstClr val="black">
                    <a:lumMod val="65000"/>
                    <a:lumOff val="35000"/>
                  </a:prstClr>
                </a:solidFill>
              </a:rPr>
              <a:t>企业资质荣誉</a:t>
            </a:r>
            <a:r>
              <a:rPr lang="en-US" altLang="zh-CN" sz="1200" dirty="0">
                <a:solidFill>
                  <a:prstClr val="black">
                    <a:lumMod val="65000"/>
                    <a:lumOff val="35000"/>
                  </a:prstClr>
                </a:solidFill>
              </a:rPr>
              <a:t>(Company Honor)</a:t>
            </a:r>
            <a:endParaRPr lang="zh-CN" altLang="en-US" dirty="0"/>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363130"/>
            <a:ext cx="1289069" cy="1778027"/>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758653"/>
            <a:ext cx="2505821" cy="1379693"/>
          </a:xfrm>
          <a:prstGeom prst="rect">
            <a:avLst/>
          </a:prstGeom>
        </p:spPr>
      </p:pic>
      <p:grpSp>
        <p:nvGrpSpPr>
          <p:cNvPr id="26" name="组合 25"/>
          <p:cNvGrpSpPr/>
          <p:nvPr/>
        </p:nvGrpSpPr>
        <p:grpSpPr>
          <a:xfrm>
            <a:off x="8260494" y="3561274"/>
            <a:ext cx="504000" cy="504000"/>
            <a:chOff x="1031458" y="3043650"/>
            <a:chExt cx="504000" cy="504000"/>
          </a:xfrm>
        </p:grpSpPr>
        <p:sp>
          <p:nvSpPr>
            <p:cNvPr id="27" name="椭圆 26"/>
            <p:cNvSpPr>
              <a:spLocks noChangeAspect="1"/>
            </p:cNvSpPr>
            <p:nvPr/>
          </p:nvSpPr>
          <p:spPr>
            <a:xfrm>
              <a:off x="1031458" y="3043650"/>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MH_Other_5"/>
            <p:cNvSpPr/>
            <p:nvPr>
              <p:custDataLst>
                <p:tags r:id="rId1"/>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black"/>
                </a:solidFill>
                <a:latin typeface="Calibri" panose="020F0502020204030204"/>
                <a:ea typeface="宋体" panose="02010600030101010101" pitchFamily="2" charset="-122"/>
              </a:endParaRPr>
            </a:p>
          </p:txBody>
        </p:sp>
        <p:sp>
          <p:nvSpPr>
            <p:cNvPr id="29" name="MH_Other_6"/>
            <p:cNvSpPr>
              <a:spLocks noChangeAspect="1"/>
            </p:cNvSpPr>
            <p:nvPr>
              <p:custDataLst>
                <p:tags r:id="rId2"/>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Calibri" panose="020F0502020204030204"/>
                <a:ea typeface="宋体" panose="02010600030101010101" pitchFamily="2" charset="-122"/>
              </a:endParaRPr>
            </a:p>
          </p:txBody>
        </p:sp>
      </p:grpSp>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1691" y="3031007"/>
            <a:ext cx="1424018" cy="1897951"/>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6611" y="940758"/>
            <a:ext cx="1298723" cy="1838484"/>
          </a:xfrm>
          <a:prstGeom prst="rect">
            <a:avLst/>
          </a:prstGeom>
        </p:spPr>
      </p:pic>
      <p:pic>
        <p:nvPicPr>
          <p:cNvPr id="6"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6131" y="964507"/>
            <a:ext cx="1292151" cy="1827599"/>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40575" y="922815"/>
            <a:ext cx="1333556" cy="1886679"/>
          </a:xfrm>
          <a:prstGeom prst="rect">
            <a:avLst/>
          </a:prstGeom>
        </p:spPr>
      </p:pic>
      <p:pic>
        <p:nvPicPr>
          <p:cNvPr id="8" name="图片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5189" y="3031007"/>
            <a:ext cx="1401931" cy="1983684"/>
          </a:xfrm>
          <a:prstGeom prst="rect">
            <a:avLst/>
          </a:prstGeom>
        </p:spPr>
      </p:pic>
      <p:pic>
        <p:nvPicPr>
          <p:cNvPr id="9" name="图片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71506" y="915566"/>
            <a:ext cx="1352516" cy="1913779"/>
          </a:xfrm>
          <a:prstGeom prst="rect">
            <a:avLst/>
          </a:prstGeom>
        </p:spPr>
      </p:pic>
    </p:spTree>
    <p:extLst>
      <p:ext uri="{BB962C8B-B14F-4D97-AF65-F5344CB8AC3E}">
        <p14:creationId xmlns:p14="http://schemas.microsoft.com/office/powerpoint/2010/main" val="4123946385"/>
      </p:ext>
    </p:extLst>
  </p:cSld>
  <p:clrMapOvr>
    <a:masterClrMapping/>
  </p:clrMapOvr>
  <p:transition spd="slow" advTm="6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14:presetBounceEnd="50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50000">
                                          <p:cBhvr additive="base">
                                            <p:cTn id="16"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0-#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spect="1"/>
          </p:cNvSpPr>
          <p:nvPr/>
        </p:nvSpPr>
        <p:spPr>
          <a:xfrm>
            <a:off x="3532307" y="847112"/>
            <a:ext cx="1623354" cy="1585353"/>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grpSp>
        <p:nvGrpSpPr>
          <p:cNvPr id="4" name="组合 3"/>
          <p:cNvGrpSpPr/>
          <p:nvPr/>
        </p:nvGrpSpPr>
        <p:grpSpPr>
          <a:xfrm>
            <a:off x="3553423" y="2768770"/>
            <a:ext cx="2037154" cy="955134"/>
            <a:chOff x="898937" y="1740306"/>
            <a:chExt cx="1085881" cy="955133"/>
          </a:xfrm>
        </p:grpSpPr>
        <p:sp>
          <p:nvSpPr>
            <p:cNvPr id="5" name="TextBox 4"/>
            <p:cNvSpPr txBox="1"/>
            <p:nvPr/>
          </p:nvSpPr>
          <p:spPr>
            <a:xfrm>
              <a:off x="910655" y="1740306"/>
              <a:ext cx="1062445" cy="646330"/>
            </a:xfrm>
            <a:prstGeom prst="rect">
              <a:avLst/>
            </a:prstGeom>
            <a:noFill/>
          </p:spPr>
          <p:txBody>
            <a:bodyPr wrap="square" lIns="0" rIns="0" rtlCol="0">
              <a:spAutoFit/>
            </a:bodyPr>
            <a:lstStyle/>
            <a:p>
              <a:pPr algn="ctr"/>
              <a:r>
                <a:rPr lang="zh-CN" altLang="en-US" sz="3600" b="1" dirty="0">
                  <a:solidFill>
                    <a:schemeClr val="tx1">
                      <a:lumMod val="75000"/>
                      <a:lumOff val="25000"/>
                    </a:schemeClr>
                  </a:solidFill>
                </a:rPr>
                <a:t>公司团队</a:t>
              </a:r>
            </a:p>
          </p:txBody>
        </p:sp>
        <p:sp>
          <p:nvSpPr>
            <p:cNvPr id="6" name="TextBox 5"/>
            <p:cNvSpPr txBox="1"/>
            <p:nvPr/>
          </p:nvSpPr>
          <p:spPr>
            <a:xfrm>
              <a:off x="898937" y="2418440"/>
              <a:ext cx="1085881" cy="276999"/>
            </a:xfrm>
            <a:prstGeom prst="rect">
              <a:avLst/>
            </a:prstGeom>
            <a:noFill/>
          </p:spPr>
          <p:txBody>
            <a:bodyPr wrap="square" rtlCol="0">
              <a:spAutoFit/>
            </a:bodyPr>
            <a:lstStyle/>
            <a:p>
              <a:pPr algn="ctr"/>
              <a:r>
                <a:rPr lang="en-US" altLang="zh-CN" sz="1200" b="1" dirty="0">
                  <a:solidFill>
                    <a:srgbClr val="C00000"/>
                  </a:solidFill>
                </a:rPr>
                <a:t>COMPANY TEAM</a:t>
              </a:r>
              <a:endParaRPr lang="zh-CN" altLang="en-US" sz="1200" b="1" dirty="0">
                <a:solidFill>
                  <a:srgbClr val="C00000"/>
                </a:solidFill>
              </a:endParaRPr>
            </a:p>
          </p:txBody>
        </p:sp>
      </p:grpSp>
      <p:sp>
        <p:nvSpPr>
          <p:cNvPr id="13" name="椭圆 12"/>
          <p:cNvSpPr/>
          <p:nvPr/>
        </p:nvSpPr>
        <p:spPr>
          <a:xfrm>
            <a:off x="6276339" y="410822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4" name="椭圆 13"/>
          <p:cNvSpPr/>
          <p:nvPr/>
        </p:nvSpPr>
        <p:spPr>
          <a:xfrm>
            <a:off x="8436579" y="384359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5" name="椭圆 14"/>
          <p:cNvSpPr/>
          <p:nvPr/>
        </p:nvSpPr>
        <p:spPr>
          <a:xfrm>
            <a:off x="1947459" y="4716088"/>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6" name="椭圆 15"/>
          <p:cNvSpPr>
            <a:spLocks noChangeAspect="1"/>
          </p:cNvSpPr>
          <p:nvPr/>
        </p:nvSpPr>
        <p:spPr>
          <a:xfrm>
            <a:off x="4752913" y="4607323"/>
            <a:ext cx="576000" cy="576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7" name="椭圆 16"/>
          <p:cNvSpPr>
            <a:spLocks noChangeAspect="1"/>
          </p:cNvSpPr>
          <p:nvPr/>
        </p:nvSpPr>
        <p:spPr>
          <a:xfrm>
            <a:off x="7753448" y="4716088"/>
            <a:ext cx="648000" cy="648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 name="椭圆 17"/>
          <p:cNvSpPr>
            <a:spLocks noChangeAspect="1"/>
          </p:cNvSpPr>
          <p:nvPr/>
        </p:nvSpPr>
        <p:spPr>
          <a:xfrm>
            <a:off x="5412339" y="4932088"/>
            <a:ext cx="864000" cy="86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9" name="椭圆 18"/>
          <p:cNvSpPr>
            <a:spLocks noChangeAspect="1"/>
          </p:cNvSpPr>
          <p:nvPr/>
        </p:nvSpPr>
        <p:spPr>
          <a:xfrm>
            <a:off x="3160392" y="4327715"/>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 name="椭圆 19"/>
          <p:cNvSpPr>
            <a:spLocks noChangeAspect="1"/>
          </p:cNvSpPr>
          <p:nvPr/>
        </p:nvSpPr>
        <p:spPr>
          <a:xfrm>
            <a:off x="1259632" y="4607087"/>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1" name="椭圆 20"/>
          <p:cNvSpPr>
            <a:spLocks noChangeAspect="1"/>
          </p:cNvSpPr>
          <p:nvPr/>
        </p:nvSpPr>
        <p:spPr>
          <a:xfrm>
            <a:off x="755632" y="5029883"/>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2" name="椭圆 21"/>
          <p:cNvSpPr>
            <a:spLocks noChangeAspect="1"/>
          </p:cNvSpPr>
          <p:nvPr/>
        </p:nvSpPr>
        <p:spPr>
          <a:xfrm>
            <a:off x="251520" y="4891383"/>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3" name="椭圆 22"/>
          <p:cNvSpPr>
            <a:spLocks noChangeAspect="1"/>
          </p:cNvSpPr>
          <p:nvPr/>
        </p:nvSpPr>
        <p:spPr>
          <a:xfrm>
            <a:off x="3927567" y="4512812"/>
            <a:ext cx="252000" cy="252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4" name="椭圆 23"/>
          <p:cNvSpPr>
            <a:spLocks noChangeAspect="1"/>
          </p:cNvSpPr>
          <p:nvPr/>
        </p:nvSpPr>
        <p:spPr>
          <a:xfrm>
            <a:off x="4382073" y="4283387"/>
            <a:ext cx="252000" cy="25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nvGrpSpPr>
          <p:cNvPr id="7" name="组合 6"/>
          <p:cNvGrpSpPr/>
          <p:nvPr/>
        </p:nvGrpSpPr>
        <p:grpSpPr>
          <a:xfrm>
            <a:off x="4067250" y="730269"/>
            <a:ext cx="1866622" cy="1828848"/>
            <a:chOff x="4067250" y="-1676722"/>
            <a:chExt cx="1866622" cy="1828848"/>
          </a:xfrm>
        </p:grpSpPr>
        <p:sp>
          <p:nvSpPr>
            <p:cNvPr id="29" name="矩形 10"/>
            <p:cNvSpPr>
              <a:spLocks noChangeAspect="1"/>
            </p:cNvSpPr>
            <p:nvPr/>
          </p:nvSpPr>
          <p:spPr>
            <a:xfrm>
              <a:off x="4067250" y="-1676722"/>
              <a:ext cx="1866622" cy="182884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2" name="KSO_Shape"/>
            <p:cNvSpPr>
              <a:spLocks noChangeAspect="1"/>
            </p:cNvSpPr>
            <p:nvPr/>
          </p:nvSpPr>
          <p:spPr bwMode="auto">
            <a:xfrm>
              <a:off x="4701881" y="-1122940"/>
              <a:ext cx="597360" cy="721284"/>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25" name="椭圆 24"/>
          <p:cNvSpPr>
            <a:spLocks noChangeAspect="1"/>
          </p:cNvSpPr>
          <p:nvPr/>
        </p:nvSpPr>
        <p:spPr>
          <a:xfrm>
            <a:off x="71520" y="4697868"/>
            <a:ext cx="180000" cy="180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0" name="矩形 10"/>
          <p:cNvSpPr/>
          <p:nvPr/>
        </p:nvSpPr>
        <p:spPr>
          <a:xfrm>
            <a:off x="3363067" y="493551"/>
            <a:ext cx="1031416" cy="100811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a:solidFill>
                  <a:prstClr val="white"/>
                </a:solidFill>
                <a:latin typeface="Impact" panose="020B0806030902050204" pitchFamily="34" charset="0"/>
              </a:rPr>
              <a:t>03</a:t>
            </a:r>
            <a:endParaRPr lang="zh-CN" altLang="en-US" sz="2800" dirty="0">
              <a:solidFill>
                <a:prstClr val="white"/>
              </a:solidFill>
              <a:latin typeface="Impact" panose="020B0806030902050204" pitchFamily="34" charset="0"/>
            </a:endParaRPr>
          </a:p>
        </p:txBody>
      </p:sp>
      <p:pic>
        <p:nvPicPr>
          <p:cNvPr id="26" name="手"/>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030" y="5135218"/>
            <a:ext cx="1549211" cy="4424803"/>
          </a:xfrm>
          <a:prstGeom prst="rect">
            <a:avLst/>
          </a:prstGeom>
        </p:spPr>
      </p:pic>
    </p:spTree>
    <p:extLst>
      <p:ext uri="{BB962C8B-B14F-4D97-AF65-F5344CB8AC3E}">
        <p14:creationId xmlns:p14="http://schemas.microsoft.com/office/powerpoint/2010/main" val="3136296080"/>
      </p:ext>
    </p:extLst>
  </p:cSld>
  <p:clrMapOvr>
    <a:masterClrMapping/>
  </p:clrMapOvr>
  <mc:AlternateContent xmlns:mc="http://schemas.openxmlformats.org/markup-compatibility/2006" xmlns:p14="http://schemas.microsoft.com/office/powerpoint/2010/main">
    <mc:Choice Requires="p14">
      <p:transition spd="slow" p14:dur="1600" advTm="7000">
        <p:blinds dir="vert"/>
      </p:transition>
    </mc:Choice>
    <mc:Fallback xmlns="">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1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childTnLst>
                                </p:cTn>
                              </p:par>
                              <p:par>
                                <p:cTn id="14" presetID="10" presetClass="entr" presetSubtype="0" fill="hold" nodeType="withEffect">
                                  <p:stCondLst>
                                    <p:cond delay="1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childTnLst>
                                </p:cTn>
                              </p:par>
                              <p:par>
                                <p:cTn id="17" presetID="42" presetClass="path" presetSubtype="0" accel="50000" decel="50000" autoRev="1" fill="hold" nodeType="withEffect">
                                  <p:stCondLst>
                                    <p:cond delay="0"/>
                                  </p:stCondLst>
                                  <p:childTnLst>
                                    <p:animMotion origin="layout" path="M 2.77778E-7 1.80191E-6 L -0.06302 -0.00062 " pathEditMode="relative" rAng="0" ptsTypes="AA">
                                      <p:cBhvr>
                                        <p:cTn id="18" dur="1250" fill="hold"/>
                                        <p:tgtEl>
                                          <p:spTgt spid="7"/>
                                        </p:tgtEl>
                                        <p:attrNameLst>
                                          <p:attrName>ppt_x</p:attrName>
                                          <p:attrName>ppt_y</p:attrName>
                                        </p:attrNameLst>
                                      </p:cBhvr>
                                      <p:rCtr x="-3160" y="-31"/>
                                    </p:animMotion>
                                  </p:childTnLst>
                                </p:cTn>
                              </p:par>
                              <p:par>
                                <p:cTn id="19" presetID="42" presetClass="path" presetSubtype="0" accel="50000" decel="50000" fill="hold" nodeType="withEffect">
                                  <p:stCondLst>
                                    <p:cond delay="1250"/>
                                  </p:stCondLst>
                                  <p:childTnLst>
                                    <p:animMotion origin="layout" path="M 5E-6 -2.22222E-6 L 0.06667 -0.00092 " pathEditMode="relative" rAng="0" ptsTypes="AA">
                                      <p:cBhvr>
                                        <p:cTn id="20" dur="1250" fill="hold"/>
                                        <p:tgtEl>
                                          <p:spTgt spid="26"/>
                                        </p:tgtEl>
                                        <p:attrNameLst>
                                          <p:attrName>ppt_x</p:attrName>
                                          <p:attrName>ppt_y</p:attrName>
                                        </p:attrNameLst>
                                      </p:cBhvr>
                                      <p:rCtr x="3333" y="-62"/>
                                    </p:animMotion>
                                  </p:childTnLst>
                                </p:cTn>
                              </p:par>
                            </p:childTnLst>
                          </p:cTn>
                        </p:par>
                        <p:par>
                          <p:cTn id="21" fill="hold">
                            <p:stCondLst>
                              <p:cond delay="2500"/>
                            </p:stCondLst>
                            <p:childTnLst>
                              <p:par>
                                <p:cTn id="22" presetID="2" presetClass="exit" presetSubtype="4" fill="hold" nodeType="afterEffect">
                                  <p:stCondLst>
                                    <p:cond delay="0"/>
                                  </p:stCondLst>
                                  <p:childTnLst>
                                    <p:anim calcmode="lin" valueType="num">
                                      <p:cBhvr additive="base">
                                        <p:cTn id="23" dur="500"/>
                                        <p:tgtEl>
                                          <p:spTgt spid="26"/>
                                        </p:tgtEl>
                                        <p:attrNameLst>
                                          <p:attrName>ppt_x</p:attrName>
                                        </p:attrNameLst>
                                      </p:cBhvr>
                                      <p:tavLst>
                                        <p:tav tm="0">
                                          <p:val>
                                            <p:strVal val="ppt_x"/>
                                          </p:val>
                                        </p:tav>
                                        <p:tav tm="100000">
                                          <p:val>
                                            <p:strVal val="ppt_x"/>
                                          </p:val>
                                        </p:tav>
                                      </p:tavLst>
                                    </p:anim>
                                    <p:anim calcmode="lin" valueType="num">
                                      <p:cBhvr additive="base">
                                        <p:cTn id="24" dur="500"/>
                                        <p:tgtEl>
                                          <p:spTgt spid="26"/>
                                        </p:tgtEl>
                                        <p:attrNameLst>
                                          <p:attrName>ppt_y</p:attrName>
                                        </p:attrNameLst>
                                      </p:cBhvr>
                                      <p:tavLst>
                                        <p:tav tm="0">
                                          <p:val>
                                            <p:strVal val="ppt_y"/>
                                          </p:val>
                                        </p:tav>
                                        <p:tav tm="100000">
                                          <p:val>
                                            <p:strVal val="1+ppt_h/2"/>
                                          </p:val>
                                        </p:tav>
                                      </p:tavLst>
                                    </p:anim>
                                    <p:set>
                                      <p:cBhvr>
                                        <p:cTn id="25" dur="1" fill="hold">
                                          <p:stCondLst>
                                            <p:cond delay="499"/>
                                          </p:stCondLst>
                                        </p:cTn>
                                        <p:tgtEl>
                                          <p:spTgt spid="26"/>
                                        </p:tgtEl>
                                        <p:attrNameLst>
                                          <p:attrName>style.visibility</p:attrName>
                                        </p:attrNameLst>
                                      </p:cBhvr>
                                      <p:to>
                                        <p:strVal val="hidden"/>
                                      </p:to>
                                    </p:set>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90"/>
                                          </p:val>
                                        </p:tav>
                                        <p:tav tm="100000">
                                          <p:val>
                                            <p:fltVal val="0"/>
                                          </p:val>
                                        </p:tav>
                                      </p:tavLst>
                                    </p:anim>
                                    <p:animEffect transition="in" filter="fade">
                                      <p:cBhvr>
                                        <p:cTn id="32" dur="500"/>
                                        <p:tgtEl>
                                          <p:spTgt spid="10"/>
                                        </p:tgtEl>
                                      </p:cBhvr>
                                    </p:animEffect>
                                  </p:childTnLst>
                                </p:cTn>
                              </p:par>
                              <p:par>
                                <p:cTn id="33" presetID="22" presetClass="entr" presetSubtype="8"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3500"/>
                            </p:stCondLst>
                            <p:childTnLst>
                              <p:par>
                                <p:cTn id="37" presetID="23" presetClass="entr" presetSubtype="52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 calcmode="lin" valueType="num">
                                      <p:cBhvr>
                                        <p:cTn id="41" dur="500" fill="hold"/>
                                        <p:tgtEl>
                                          <p:spTgt spid="14"/>
                                        </p:tgtEl>
                                        <p:attrNameLst>
                                          <p:attrName>ppt_x</p:attrName>
                                        </p:attrNameLst>
                                      </p:cBhvr>
                                      <p:tavLst>
                                        <p:tav tm="0">
                                          <p:val>
                                            <p:fltVal val="0.5"/>
                                          </p:val>
                                        </p:tav>
                                        <p:tav tm="100000">
                                          <p:val>
                                            <p:strVal val="#ppt_x"/>
                                          </p:val>
                                        </p:tav>
                                      </p:tavLst>
                                    </p:anim>
                                    <p:anim calcmode="lin" valueType="num">
                                      <p:cBhvr>
                                        <p:cTn id="42" dur="500" fill="hold"/>
                                        <p:tgtEl>
                                          <p:spTgt spid="14"/>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1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103"/>
                                  </p:stCondLst>
                                  <p:childTnLst>
                                    <p:set>
                                      <p:cBhvr>
                                        <p:cTn id="50" dur="1" fill="hold">
                                          <p:stCondLst>
                                            <p:cond delay="0"/>
                                          </p:stCondLst>
                                        </p:cTn>
                                        <p:tgtEl>
                                          <p:spTgt spid="16"/>
                                        </p:tgtEl>
                                        <p:attrNameLst>
                                          <p:attrName>style.visibility</p:attrName>
                                        </p:attrNameLst>
                                      </p:cBhvr>
                                      <p:to>
                                        <p:strVal val="visible"/>
                                      </p:to>
                                    </p:set>
                                    <p:anim calcmode="lin" valueType="num">
                                      <p:cBhvr>
                                        <p:cTn id="51" dur="589" fill="hold"/>
                                        <p:tgtEl>
                                          <p:spTgt spid="16"/>
                                        </p:tgtEl>
                                        <p:attrNameLst>
                                          <p:attrName>ppt_w</p:attrName>
                                        </p:attrNameLst>
                                      </p:cBhvr>
                                      <p:tavLst>
                                        <p:tav tm="0">
                                          <p:val>
                                            <p:fltVal val="0"/>
                                          </p:val>
                                        </p:tav>
                                        <p:tav tm="100000">
                                          <p:val>
                                            <p:strVal val="#ppt_w"/>
                                          </p:val>
                                        </p:tav>
                                      </p:tavLst>
                                    </p:anim>
                                    <p:anim calcmode="lin" valueType="num">
                                      <p:cBhvr>
                                        <p:cTn id="52" dur="589" fill="hold"/>
                                        <p:tgtEl>
                                          <p:spTgt spid="16"/>
                                        </p:tgtEl>
                                        <p:attrNameLst>
                                          <p:attrName>ppt_h</p:attrName>
                                        </p:attrNameLst>
                                      </p:cBhvr>
                                      <p:tavLst>
                                        <p:tav tm="0">
                                          <p:val>
                                            <p:fltVal val="0"/>
                                          </p:val>
                                        </p:tav>
                                        <p:tav tm="100000">
                                          <p:val>
                                            <p:strVal val="#ppt_h"/>
                                          </p:val>
                                        </p:tav>
                                      </p:tavLst>
                                    </p:anim>
                                    <p:anim calcmode="lin" valueType="num">
                                      <p:cBhvr>
                                        <p:cTn id="53" dur="589" fill="hold"/>
                                        <p:tgtEl>
                                          <p:spTgt spid="16"/>
                                        </p:tgtEl>
                                        <p:attrNameLst>
                                          <p:attrName>ppt_x</p:attrName>
                                        </p:attrNameLst>
                                      </p:cBhvr>
                                      <p:tavLst>
                                        <p:tav tm="0">
                                          <p:val>
                                            <p:fltVal val="0.5"/>
                                          </p:val>
                                        </p:tav>
                                        <p:tav tm="100000">
                                          <p:val>
                                            <p:strVal val="#ppt_x"/>
                                          </p:val>
                                        </p:tav>
                                      </p:tavLst>
                                    </p:anim>
                                    <p:anim calcmode="lin" valueType="num">
                                      <p:cBhvr>
                                        <p:cTn id="54" dur="589" fill="hold"/>
                                        <p:tgtEl>
                                          <p:spTgt spid="16"/>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25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 calcmode="lin" valueType="num">
                                      <p:cBhvr>
                                        <p:cTn id="59" dur="500" fill="hold"/>
                                        <p:tgtEl>
                                          <p:spTgt spid="17"/>
                                        </p:tgtEl>
                                        <p:attrNameLst>
                                          <p:attrName>ppt_x</p:attrName>
                                        </p:attrNameLst>
                                      </p:cBhvr>
                                      <p:tavLst>
                                        <p:tav tm="0">
                                          <p:val>
                                            <p:fltVal val="0.5"/>
                                          </p:val>
                                        </p:tav>
                                        <p:tav tm="100000">
                                          <p:val>
                                            <p:strVal val="#ppt_x"/>
                                          </p:val>
                                        </p:tav>
                                      </p:tavLst>
                                    </p:anim>
                                    <p:anim calcmode="lin" valueType="num">
                                      <p:cBhvr>
                                        <p:cTn id="60" dur="500" fill="hold"/>
                                        <p:tgtEl>
                                          <p:spTgt spid="17"/>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35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ppt_x</p:attrName>
                                        </p:attrNameLst>
                                      </p:cBhvr>
                                      <p:tavLst>
                                        <p:tav tm="0">
                                          <p:val>
                                            <p:fltVal val="0.5"/>
                                          </p:val>
                                        </p:tav>
                                        <p:tav tm="100000">
                                          <p:val>
                                            <p:strVal val="#ppt_x"/>
                                          </p:val>
                                        </p:tav>
                                      </p:tavLst>
                                    </p:anim>
                                    <p:anim calcmode="lin" valueType="num">
                                      <p:cBhvr>
                                        <p:cTn id="66" dur="500" fill="hold"/>
                                        <p:tgtEl>
                                          <p:spTgt spid="13"/>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46"/>
                                  </p:stCondLst>
                                  <p:childTnLst>
                                    <p:set>
                                      <p:cBhvr>
                                        <p:cTn id="68" dur="1" fill="hold">
                                          <p:stCondLst>
                                            <p:cond delay="0"/>
                                          </p:stCondLst>
                                        </p:cTn>
                                        <p:tgtEl>
                                          <p:spTgt spid="19"/>
                                        </p:tgtEl>
                                        <p:attrNameLst>
                                          <p:attrName>style.visibility</p:attrName>
                                        </p:attrNameLst>
                                      </p:cBhvr>
                                      <p:to>
                                        <p:strVal val="visible"/>
                                      </p:to>
                                    </p:set>
                                    <p:anim calcmode="lin" valueType="num">
                                      <p:cBhvr>
                                        <p:cTn id="69" dur="227" fill="hold"/>
                                        <p:tgtEl>
                                          <p:spTgt spid="19"/>
                                        </p:tgtEl>
                                        <p:attrNameLst>
                                          <p:attrName>ppt_w</p:attrName>
                                        </p:attrNameLst>
                                      </p:cBhvr>
                                      <p:tavLst>
                                        <p:tav tm="0">
                                          <p:val>
                                            <p:fltVal val="0"/>
                                          </p:val>
                                        </p:tav>
                                        <p:tav tm="100000">
                                          <p:val>
                                            <p:strVal val="#ppt_w"/>
                                          </p:val>
                                        </p:tav>
                                      </p:tavLst>
                                    </p:anim>
                                    <p:anim calcmode="lin" valueType="num">
                                      <p:cBhvr>
                                        <p:cTn id="70" dur="227" fill="hold"/>
                                        <p:tgtEl>
                                          <p:spTgt spid="19"/>
                                        </p:tgtEl>
                                        <p:attrNameLst>
                                          <p:attrName>ppt_h</p:attrName>
                                        </p:attrNameLst>
                                      </p:cBhvr>
                                      <p:tavLst>
                                        <p:tav tm="0">
                                          <p:val>
                                            <p:fltVal val="0"/>
                                          </p:val>
                                        </p:tav>
                                        <p:tav tm="100000">
                                          <p:val>
                                            <p:strVal val="#ppt_h"/>
                                          </p:val>
                                        </p:tav>
                                      </p:tavLst>
                                    </p:anim>
                                    <p:anim calcmode="lin" valueType="num">
                                      <p:cBhvr>
                                        <p:cTn id="71" dur="227" fill="hold"/>
                                        <p:tgtEl>
                                          <p:spTgt spid="19"/>
                                        </p:tgtEl>
                                        <p:attrNameLst>
                                          <p:attrName>ppt_x</p:attrName>
                                        </p:attrNameLst>
                                      </p:cBhvr>
                                      <p:tavLst>
                                        <p:tav tm="0">
                                          <p:val>
                                            <p:fltVal val="0.5"/>
                                          </p:val>
                                        </p:tav>
                                        <p:tav tm="100000">
                                          <p:val>
                                            <p:strVal val="#ppt_x"/>
                                          </p:val>
                                        </p:tav>
                                      </p:tavLst>
                                    </p:anim>
                                    <p:anim calcmode="lin" valueType="num">
                                      <p:cBhvr>
                                        <p:cTn id="72" dur="227" fill="hold"/>
                                        <p:tgtEl>
                                          <p:spTgt spid="19"/>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46"/>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ppt_x</p:attrName>
                                        </p:attrNameLst>
                                      </p:cBhvr>
                                      <p:tavLst>
                                        <p:tav tm="0">
                                          <p:val>
                                            <p:fltVal val="0.5"/>
                                          </p:val>
                                        </p:tav>
                                        <p:tav tm="100000">
                                          <p:val>
                                            <p:strVal val="#ppt_x"/>
                                          </p:val>
                                        </p:tav>
                                      </p:tavLst>
                                    </p:anim>
                                    <p:anim calcmode="lin" valueType="num">
                                      <p:cBhvr>
                                        <p:cTn id="78" dur="500" fill="hold"/>
                                        <p:tgtEl>
                                          <p:spTgt spid="18"/>
                                        </p:tgtEl>
                                        <p:attrNameLst>
                                          <p:attrName>ppt_y</p:attrName>
                                        </p:attrNameLst>
                                      </p:cBhvr>
                                      <p:tavLst>
                                        <p:tav tm="0">
                                          <p:val>
                                            <p:fltVal val="0.5"/>
                                          </p:val>
                                        </p:tav>
                                        <p:tav tm="100000">
                                          <p:val>
                                            <p:strVal val="#ppt_y"/>
                                          </p:val>
                                        </p:tav>
                                      </p:tavLst>
                                    </p:anim>
                                  </p:childTnLst>
                                </p:cTn>
                              </p:par>
                              <p:par>
                                <p:cTn id="79" presetID="23" presetClass="entr" presetSubtype="528" fill="hold" grpId="0" nodeType="withEffect">
                                  <p:stCondLst>
                                    <p:cond delay="296"/>
                                  </p:stCondLst>
                                  <p:childTnLst>
                                    <p:set>
                                      <p:cBhvr>
                                        <p:cTn id="80" dur="1" fill="hold">
                                          <p:stCondLst>
                                            <p:cond delay="0"/>
                                          </p:stCondLst>
                                        </p:cTn>
                                        <p:tgtEl>
                                          <p:spTgt spid="20"/>
                                        </p:tgtEl>
                                        <p:attrNameLst>
                                          <p:attrName>style.visibility</p:attrName>
                                        </p:attrNameLst>
                                      </p:cBhvr>
                                      <p:to>
                                        <p:strVal val="visible"/>
                                      </p:to>
                                    </p:set>
                                    <p:anim calcmode="lin" valueType="num">
                                      <p:cBhvr>
                                        <p:cTn id="81" dur="695" fill="hold"/>
                                        <p:tgtEl>
                                          <p:spTgt spid="20"/>
                                        </p:tgtEl>
                                        <p:attrNameLst>
                                          <p:attrName>ppt_w</p:attrName>
                                        </p:attrNameLst>
                                      </p:cBhvr>
                                      <p:tavLst>
                                        <p:tav tm="0">
                                          <p:val>
                                            <p:fltVal val="0"/>
                                          </p:val>
                                        </p:tav>
                                        <p:tav tm="100000">
                                          <p:val>
                                            <p:strVal val="#ppt_w"/>
                                          </p:val>
                                        </p:tav>
                                      </p:tavLst>
                                    </p:anim>
                                    <p:anim calcmode="lin" valueType="num">
                                      <p:cBhvr>
                                        <p:cTn id="82" dur="695" fill="hold"/>
                                        <p:tgtEl>
                                          <p:spTgt spid="20"/>
                                        </p:tgtEl>
                                        <p:attrNameLst>
                                          <p:attrName>ppt_h</p:attrName>
                                        </p:attrNameLst>
                                      </p:cBhvr>
                                      <p:tavLst>
                                        <p:tav tm="0">
                                          <p:val>
                                            <p:fltVal val="0"/>
                                          </p:val>
                                        </p:tav>
                                        <p:tav tm="100000">
                                          <p:val>
                                            <p:strVal val="#ppt_h"/>
                                          </p:val>
                                        </p:tav>
                                      </p:tavLst>
                                    </p:anim>
                                    <p:anim calcmode="lin" valueType="num">
                                      <p:cBhvr>
                                        <p:cTn id="83" dur="695" fill="hold"/>
                                        <p:tgtEl>
                                          <p:spTgt spid="20"/>
                                        </p:tgtEl>
                                        <p:attrNameLst>
                                          <p:attrName>ppt_x</p:attrName>
                                        </p:attrNameLst>
                                      </p:cBhvr>
                                      <p:tavLst>
                                        <p:tav tm="0">
                                          <p:val>
                                            <p:fltVal val="0.5"/>
                                          </p:val>
                                        </p:tav>
                                        <p:tav tm="100000">
                                          <p:val>
                                            <p:strVal val="#ppt_x"/>
                                          </p:val>
                                        </p:tav>
                                      </p:tavLst>
                                    </p:anim>
                                    <p:anim calcmode="lin" valueType="num">
                                      <p:cBhvr>
                                        <p:cTn id="84" dur="695" fill="hold"/>
                                        <p:tgtEl>
                                          <p:spTgt spid="2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382"/>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par>
                                <p:cTn id="91" presetID="23" presetClass="entr" presetSubtype="528" fill="hold" grpId="0" nodeType="withEffect">
                                  <p:stCondLst>
                                    <p:cond delay="301"/>
                                  </p:stCondLst>
                                  <p:childTnLst>
                                    <p:set>
                                      <p:cBhvr>
                                        <p:cTn id="92" dur="1" fill="hold">
                                          <p:stCondLst>
                                            <p:cond delay="0"/>
                                          </p:stCondLst>
                                        </p:cTn>
                                        <p:tgtEl>
                                          <p:spTgt spid="22"/>
                                        </p:tgtEl>
                                        <p:attrNameLst>
                                          <p:attrName>style.visibility</p:attrName>
                                        </p:attrNameLst>
                                      </p:cBhvr>
                                      <p:to>
                                        <p:strVal val="visible"/>
                                      </p:to>
                                    </p:set>
                                    <p:anim calcmode="lin" valueType="num">
                                      <p:cBhvr>
                                        <p:cTn id="93" dur="244" fill="hold"/>
                                        <p:tgtEl>
                                          <p:spTgt spid="22"/>
                                        </p:tgtEl>
                                        <p:attrNameLst>
                                          <p:attrName>ppt_w</p:attrName>
                                        </p:attrNameLst>
                                      </p:cBhvr>
                                      <p:tavLst>
                                        <p:tav tm="0">
                                          <p:val>
                                            <p:fltVal val="0"/>
                                          </p:val>
                                        </p:tav>
                                        <p:tav tm="100000">
                                          <p:val>
                                            <p:strVal val="#ppt_w"/>
                                          </p:val>
                                        </p:tav>
                                      </p:tavLst>
                                    </p:anim>
                                    <p:anim calcmode="lin" valueType="num">
                                      <p:cBhvr>
                                        <p:cTn id="94" dur="244" fill="hold"/>
                                        <p:tgtEl>
                                          <p:spTgt spid="22"/>
                                        </p:tgtEl>
                                        <p:attrNameLst>
                                          <p:attrName>ppt_h</p:attrName>
                                        </p:attrNameLst>
                                      </p:cBhvr>
                                      <p:tavLst>
                                        <p:tav tm="0">
                                          <p:val>
                                            <p:fltVal val="0"/>
                                          </p:val>
                                        </p:tav>
                                        <p:tav tm="100000">
                                          <p:val>
                                            <p:strVal val="#ppt_h"/>
                                          </p:val>
                                        </p:tav>
                                      </p:tavLst>
                                    </p:anim>
                                    <p:anim calcmode="lin" valueType="num">
                                      <p:cBhvr>
                                        <p:cTn id="95" dur="244" fill="hold"/>
                                        <p:tgtEl>
                                          <p:spTgt spid="22"/>
                                        </p:tgtEl>
                                        <p:attrNameLst>
                                          <p:attrName>ppt_x</p:attrName>
                                        </p:attrNameLst>
                                      </p:cBhvr>
                                      <p:tavLst>
                                        <p:tav tm="0">
                                          <p:val>
                                            <p:fltVal val="0.5"/>
                                          </p:val>
                                        </p:tav>
                                        <p:tav tm="100000">
                                          <p:val>
                                            <p:strVal val="#ppt_x"/>
                                          </p:val>
                                        </p:tav>
                                      </p:tavLst>
                                    </p:anim>
                                    <p:anim calcmode="lin" valueType="num">
                                      <p:cBhvr>
                                        <p:cTn id="96" dur="244" fill="hold"/>
                                        <p:tgtEl>
                                          <p:spTgt spid="22"/>
                                        </p:tgtEl>
                                        <p:attrNameLst>
                                          <p:attrName>ppt_y</p:attrName>
                                        </p:attrNameLst>
                                      </p:cBhvr>
                                      <p:tavLst>
                                        <p:tav tm="0">
                                          <p:val>
                                            <p:fltVal val="0.5"/>
                                          </p:val>
                                        </p:tav>
                                        <p:tav tm="100000">
                                          <p:val>
                                            <p:strVal val="#ppt_y"/>
                                          </p:val>
                                        </p:tav>
                                      </p:tavLst>
                                    </p:anim>
                                  </p:childTnLst>
                                </p:cTn>
                              </p:par>
                              <p:par>
                                <p:cTn id="97" presetID="23" presetClass="entr" presetSubtype="528" fill="hold" grpId="0" nodeType="withEffect">
                                  <p:stCondLst>
                                    <p:cond delay="50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34" fill="hold"/>
                                        <p:tgtEl>
                                          <p:spTgt spid="23"/>
                                        </p:tgtEl>
                                        <p:attrNameLst>
                                          <p:attrName>ppt_w</p:attrName>
                                        </p:attrNameLst>
                                      </p:cBhvr>
                                      <p:tavLst>
                                        <p:tav tm="0">
                                          <p:val>
                                            <p:fltVal val="0"/>
                                          </p:val>
                                        </p:tav>
                                        <p:tav tm="100000">
                                          <p:val>
                                            <p:strVal val="#ppt_w"/>
                                          </p:val>
                                        </p:tav>
                                      </p:tavLst>
                                    </p:anim>
                                    <p:anim calcmode="lin" valueType="num">
                                      <p:cBhvr>
                                        <p:cTn id="100" dur="534" fill="hold"/>
                                        <p:tgtEl>
                                          <p:spTgt spid="23"/>
                                        </p:tgtEl>
                                        <p:attrNameLst>
                                          <p:attrName>ppt_h</p:attrName>
                                        </p:attrNameLst>
                                      </p:cBhvr>
                                      <p:tavLst>
                                        <p:tav tm="0">
                                          <p:val>
                                            <p:fltVal val="0"/>
                                          </p:val>
                                        </p:tav>
                                        <p:tav tm="100000">
                                          <p:val>
                                            <p:strVal val="#ppt_h"/>
                                          </p:val>
                                        </p:tav>
                                      </p:tavLst>
                                    </p:anim>
                                    <p:anim calcmode="lin" valueType="num">
                                      <p:cBhvr>
                                        <p:cTn id="101" dur="534" fill="hold"/>
                                        <p:tgtEl>
                                          <p:spTgt spid="23"/>
                                        </p:tgtEl>
                                        <p:attrNameLst>
                                          <p:attrName>ppt_x</p:attrName>
                                        </p:attrNameLst>
                                      </p:cBhvr>
                                      <p:tavLst>
                                        <p:tav tm="0">
                                          <p:val>
                                            <p:fltVal val="0.5"/>
                                          </p:val>
                                        </p:tav>
                                        <p:tav tm="100000">
                                          <p:val>
                                            <p:strVal val="#ppt_x"/>
                                          </p:val>
                                        </p:tav>
                                      </p:tavLst>
                                    </p:anim>
                                    <p:anim calcmode="lin" valueType="num">
                                      <p:cBhvr>
                                        <p:cTn id="102" dur="534" fill="hold"/>
                                        <p:tgtEl>
                                          <p:spTgt spid="23"/>
                                        </p:tgtEl>
                                        <p:attrNameLst>
                                          <p:attrName>ppt_y</p:attrName>
                                        </p:attrNameLst>
                                      </p:cBhvr>
                                      <p:tavLst>
                                        <p:tav tm="0">
                                          <p:val>
                                            <p:fltVal val="0.5"/>
                                          </p:val>
                                        </p:tav>
                                        <p:tav tm="100000">
                                          <p:val>
                                            <p:strVal val="#ppt_y"/>
                                          </p:val>
                                        </p:tav>
                                      </p:tavLst>
                                    </p:anim>
                                  </p:childTnLst>
                                </p:cTn>
                              </p:par>
                              <p:par>
                                <p:cTn id="103" presetID="23" presetClass="entr" presetSubtype="528" fill="hold" grpId="0" nodeType="withEffect">
                                  <p:stCondLst>
                                    <p:cond delay="50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106" fill="hold"/>
                                        <p:tgtEl>
                                          <p:spTgt spid="24"/>
                                        </p:tgtEl>
                                        <p:attrNameLst>
                                          <p:attrName>ppt_w</p:attrName>
                                        </p:attrNameLst>
                                      </p:cBhvr>
                                      <p:tavLst>
                                        <p:tav tm="0">
                                          <p:val>
                                            <p:fltVal val="0"/>
                                          </p:val>
                                        </p:tav>
                                        <p:tav tm="100000">
                                          <p:val>
                                            <p:strVal val="#ppt_w"/>
                                          </p:val>
                                        </p:tav>
                                      </p:tavLst>
                                    </p:anim>
                                    <p:anim calcmode="lin" valueType="num">
                                      <p:cBhvr>
                                        <p:cTn id="106" dur="106" fill="hold"/>
                                        <p:tgtEl>
                                          <p:spTgt spid="24"/>
                                        </p:tgtEl>
                                        <p:attrNameLst>
                                          <p:attrName>ppt_h</p:attrName>
                                        </p:attrNameLst>
                                      </p:cBhvr>
                                      <p:tavLst>
                                        <p:tav tm="0">
                                          <p:val>
                                            <p:fltVal val="0"/>
                                          </p:val>
                                        </p:tav>
                                        <p:tav tm="100000">
                                          <p:val>
                                            <p:strVal val="#ppt_h"/>
                                          </p:val>
                                        </p:tav>
                                      </p:tavLst>
                                    </p:anim>
                                    <p:anim calcmode="lin" valueType="num">
                                      <p:cBhvr>
                                        <p:cTn id="107" dur="106" fill="hold"/>
                                        <p:tgtEl>
                                          <p:spTgt spid="24"/>
                                        </p:tgtEl>
                                        <p:attrNameLst>
                                          <p:attrName>ppt_x</p:attrName>
                                        </p:attrNameLst>
                                      </p:cBhvr>
                                      <p:tavLst>
                                        <p:tav tm="0">
                                          <p:val>
                                            <p:fltVal val="0.5"/>
                                          </p:val>
                                        </p:tav>
                                        <p:tav tm="100000">
                                          <p:val>
                                            <p:strVal val="#ppt_x"/>
                                          </p:val>
                                        </p:tav>
                                      </p:tavLst>
                                    </p:anim>
                                    <p:anim calcmode="lin" valueType="num">
                                      <p:cBhvr>
                                        <p:cTn id="108" dur="106" fill="hold"/>
                                        <p:tgtEl>
                                          <p:spTgt spid="24"/>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401"/>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 calcmode="lin" valueType="num">
                                      <p:cBhvr>
                                        <p:cTn id="113" dur="500" fill="hold"/>
                                        <p:tgtEl>
                                          <p:spTgt spid="25"/>
                                        </p:tgtEl>
                                        <p:attrNameLst>
                                          <p:attrName>ppt_x</p:attrName>
                                        </p:attrNameLst>
                                      </p:cBhvr>
                                      <p:tavLst>
                                        <p:tav tm="0">
                                          <p:val>
                                            <p:fltVal val="0.5"/>
                                          </p:val>
                                        </p:tav>
                                        <p:tav tm="100000">
                                          <p:val>
                                            <p:strVal val="#ppt_x"/>
                                          </p:val>
                                        </p:tav>
                                      </p:tavLst>
                                    </p:anim>
                                    <p:anim calcmode="lin" valueType="num">
                                      <p:cBhvr>
                                        <p:cTn id="114" dur="500" fill="hold"/>
                                        <p:tgtEl>
                                          <p:spTgt spid="25"/>
                                        </p:tgtEl>
                                        <p:attrNameLst>
                                          <p:attrName>ppt_y</p:attrName>
                                        </p:attrNameLst>
                                      </p:cBhvr>
                                      <p:tavLst>
                                        <p:tav tm="0">
                                          <p:val>
                                            <p:fltVal val="0.5"/>
                                          </p:val>
                                        </p:tav>
                                        <p:tav tm="100000">
                                          <p:val>
                                            <p:strVal val="#ppt_y"/>
                                          </p:val>
                                        </p:tav>
                                      </p:tavLst>
                                    </p:anim>
                                  </p:childTnLst>
                                </p:cTn>
                              </p:par>
                            </p:childTnLst>
                          </p:cTn>
                        </p:par>
                        <p:par>
                          <p:cTn id="115" fill="hold">
                            <p:stCondLst>
                              <p:cond delay="4534"/>
                            </p:stCondLst>
                            <p:childTnLst>
                              <p:par>
                                <p:cTn id="116" presetID="26" presetClass="emph" presetSubtype="0" repeatCount="3000" fill="hold" grpId="1" nodeType="afterEffect">
                                  <p:stCondLst>
                                    <p:cond delay="0"/>
                                  </p:stCondLst>
                                  <p:childTnLst>
                                    <p:animEffect transition="out" filter="fade">
                                      <p:cBhvr>
                                        <p:cTn id="117" dur="500" tmFilter="0, 0; .2, .5; .8, .5; 1, 0"/>
                                        <p:tgtEl>
                                          <p:spTgt spid="14"/>
                                        </p:tgtEl>
                                      </p:cBhvr>
                                    </p:animEffect>
                                    <p:animScale>
                                      <p:cBhvr>
                                        <p:cTn id="118" dur="250" autoRev="1" fill="hold"/>
                                        <p:tgtEl>
                                          <p:spTgt spid="14"/>
                                        </p:tgtEl>
                                      </p:cBhvr>
                                      <p:by x="105000" y="105000"/>
                                    </p:animScale>
                                  </p:childTnLst>
                                </p:cTn>
                              </p:par>
                              <p:par>
                                <p:cTn id="119" presetID="26" presetClass="emph" presetSubtype="0" repeatCount="3000" fill="hold" grpId="1" nodeType="withEffect">
                                  <p:stCondLst>
                                    <p:cond delay="300"/>
                                  </p:stCondLst>
                                  <p:childTnLst>
                                    <p:animEffect transition="out" filter="fade">
                                      <p:cBhvr>
                                        <p:cTn id="120" dur="350" tmFilter="0, 0; .2, .5; .8, .5; 1, 0"/>
                                        <p:tgtEl>
                                          <p:spTgt spid="15"/>
                                        </p:tgtEl>
                                      </p:cBhvr>
                                    </p:animEffect>
                                    <p:animScale>
                                      <p:cBhvr>
                                        <p:cTn id="121" dur="175" autoRev="1" fill="hold"/>
                                        <p:tgtEl>
                                          <p:spTgt spid="15"/>
                                        </p:tgtEl>
                                      </p:cBhvr>
                                      <p:by x="105000" y="105000"/>
                                    </p:animScale>
                                  </p:childTnLst>
                                </p:cTn>
                              </p:par>
                              <p:par>
                                <p:cTn id="122" presetID="26" presetClass="emph" presetSubtype="0" repeatCount="4000" fill="hold" grpId="1" nodeType="withEffect">
                                  <p:stCondLst>
                                    <p:cond delay="500"/>
                                  </p:stCondLst>
                                  <p:childTnLst>
                                    <p:animEffect transition="out" filter="fade">
                                      <p:cBhvr>
                                        <p:cTn id="123" dur="250" tmFilter="0, 0; .2, .5; .8, .5; 1, 0"/>
                                        <p:tgtEl>
                                          <p:spTgt spid="20"/>
                                        </p:tgtEl>
                                      </p:cBhvr>
                                    </p:animEffect>
                                    <p:animScale>
                                      <p:cBhvr>
                                        <p:cTn id="124" dur="125" autoRev="1" fill="hold"/>
                                        <p:tgtEl>
                                          <p:spTgt spid="20"/>
                                        </p:tgtEl>
                                      </p:cBhvr>
                                      <p:by x="105000" y="105000"/>
                                    </p:animScale>
                                  </p:childTnLst>
                                </p:cTn>
                              </p:par>
                              <p:par>
                                <p:cTn id="125" presetID="26" presetClass="emph" presetSubtype="0" repeatCount="3000" fill="hold" grpId="1" nodeType="withEffect">
                                  <p:stCondLst>
                                    <p:cond delay="150"/>
                                  </p:stCondLst>
                                  <p:childTnLst>
                                    <p:animEffect transition="out" filter="fade">
                                      <p:cBhvr>
                                        <p:cTn id="126" dur="400" tmFilter="0, 0; .2, .5; .8, .5; 1, 0"/>
                                        <p:tgtEl>
                                          <p:spTgt spid="13"/>
                                        </p:tgtEl>
                                      </p:cBhvr>
                                    </p:animEffect>
                                    <p:animScale>
                                      <p:cBhvr>
                                        <p:cTn id="127" dur="2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0" grpId="1" animBg="1"/>
      <p:bldP spid="21" grpId="0" animBg="1"/>
      <p:bldP spid="22" grpId="0" animBg="1"/>
      <p:bldP spid="23" grpId="0" animBg="1"/>
      <p:bldP spid="24" grpId="0" animBg="1"/>
      <p:bldP spid="2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3" name="组合 282"/>
          <p:cNvGrpSpPr/>
          <p:nvPr/>
        </p:nvGrpSpPr>
        <p:grpSpPr>
          <a:xfrm>
            <a:off x="2454706" y="2371028"/>
            <a:ext cx="2232248" cy="1136826"/>
            <a:chOff x="580960" y="2430899"/>
            <a:chExt cx="2556000" cy="1136826"/>
          </a:xfrm>
        </p:grpSpPr>
        <p:cxnSp>
          <p:nvCxnSpPr>
            <p:cNvPr id="234" name="直接连接符 233"/>
            <p:cNvCxnSpPr/>
            <p:nvPr/>
          </p:nvCxnSpPr>
          <p:spPr>
            <a:xfrm>
              <a:off x="580960" y="2430899"/>
              <a:ext cx="255600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82" name="组合 281"/>
            <p:cNvGrpSpPr/>
            <p:nvPr/>
          </p:nvGrpSpPr>
          <p:grpSpPr>
            <a:xfrm>
              <a:off x="581588" y="2430899"/>
              <a:ext cx="2554476" cy="1136826"/>
              <a:chOff x="581588" y="2430899"/>
              <a:chExt cx="2554476" cy="1136826"/>
            </a:xfrm>
          </p:grpSpPr>
          <p:cxnSp>
            <p:nvCxnSpPr>
              <p:cNvPr id="286" name="直接连接符 285"/>
              <p:cNvCxnSpPr/>
              <p:nvPr/>
            </p:nvCxnSpPr>
            <p:spPr>
              <a:xfrm>
                <a:off x="581588"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a:off x="1338468"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2247766"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a:off x="3136064"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cxnSp>
        <p:nvCxnSpPr>
          <p:cNvPr id="264" name="直接连接符 263"/>
          <p:cNvCxnSpPr/>
          <p:nvPr/>
        </p:nvCxnSpPr>
        <p:spPr>
          <a:xfrm>
            <a:off x="2032999" y="1751905"/>
            <a:ext cx="0" cy="45980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直接连接符 266"/>
          <p:cNvCxnSpPr>
            <a:endCxn id="66" idx="2"/>
          </p:cNvCxnSpPr>
          <p:nvPr/>
        </p:nvCxnSpPr>
        <p:spPr>
          <a:xfrm flipH="1">
            <a:off x="7402798" y="1735326"/>
            <a:ext cx="12018" cy="471184"/>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a:off x="4641714" y="1059724"/>
            <a:ext cx="0" cy="1296002"/>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t>组织架构</a:t>
            </a:r>
            <a:r>
              <a:rPr lang="en-US" altLang="zh-CN" sz="1300" dirty="0"/>
              <a:t>(Organizational Structure)</a:t>
            </a:r>
            <a:endParaRPr lang="zh-CN" altLang="en-US" sz="2700" dirty="0"/>
          </a:p>
        </p:txBody>
      </p:sp>
      <p:grpSp>
        <p:nvGrpSpPr>
          <p:cNvPr id="5" name="组合 4"/>
          <p:cNvGrpSpPr/>
          <p:nvPr/>
        </p:nvGrpSpPr>
        <p:grpSpPr>
          <a:xfrm>
            <a:off x="4139952" y="843558"/>
            <a:ext cx="1053084" cy="360040"/>
            <a:chOff x="4139952" y="987576"/>
            <a:chExt cx="1053084" cy="360040"/>
          </a:xfrm>
        </p:grpSpPr>
        <p:sp>
          <p:nvSpPr>
            <p:cNvPr id="6" name="圆角矩形 5"/>
            <p:cNvSpPr/>
            <p:nvPr/>
          </p:nvSpPr>
          <p:spPr>
            <a:xfrm>
              <a:off x="4139952" y="987576"/>
              <a:ext cx="1053084" cy="360040"/>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 name="TextBox 2"/>
            <p:cNvSpPr txBox="1"/>
            <p:nvPr/>
          </p:nvSpPr>
          <p:spPr>
            <a:xfrm>
              <a:off x="4234447" y="1029097"/>
              <a:ext cx="864095" cy="276999"/>
            </a:xfrm>
            <a:prstGeom prst="rect">
              <a:avLst/>
            </a:prstGeom>
            <a:noFill/>
          </p:spPr>
          <p:txBody>
            <a:bodyPr wrap="square" rtlCol="0">
              <a:spAutoFit/>
            </a:bodyPr>
            <a:lstStyle/>
            <a:p>
              <a:pPr algn="ctr">
                <a:buClr>
                  <a:schemeClr val="tx1">
                    <a:lumMod val="90000"/>
                    <a:lumOff val="10000"/>
                  </a:schemeClr>
                </a:buClr>
              </a:pPr>
              <a:r>
                <a:rPr lang="zh-CN" altLang="en-US" sz="1200" b="1" dirty="0">
                  <a:solidFill>
                    <a:srgbClr val="C00000"/>
                  </a:solidFill>
                </a:rPr>
                <a:t>董事会</a:t>
              </a:r>
            </a:p>
          </p:txBody>
        </p:sp>
      </p:grpSp>
      <p:grpSp>
        <p:nvGrpSpPr>
          <p:cNvPr id="12" name="组合 11"/>
          <p:cNvGrpSpPr/>
          <p:nvPr/>
        </p:nvGrpSpPr>
        <p:grpSpPr>
          <a:xfrm>
            <a:off x="4139952" y="1311435"/>
            <a:ext cx="1053084" cy="360040"/>
            <a:chOff x="4139952" y="1455452"/>
            <a:chExt cx="1053084" cy="360040"/>
          </a:xfrm>
        </p:grpSpPr>
        <p:sp>
          <p:nvSpPr>
            <p:cNvPr id="38" name="圆角矩形 37"/>
            <p:cNvSpPr/>
            <p:nvPr/>
          </p:nvSpPr>
          <p:spPr>
            <a:xfrm>
              <a:off x="4139952" y="1455452"/>
              <a:ext cx="1053084" cy="360040"/>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6" name="TextBox 35"/>
            <p:cNvSpPr txBox="1"/>
            <p:nvPr/>
          </p:nvSpPr>
          <p:spPr>
            <a:xfrm>
              <a:off x="4234447" y="1496973"/>
              <a:ext cx="864095" cy="276999"/>
            </a:xfrm>
            <a:prstGeom prst="rect">
              <a:avLst/>
            </a:prstGeom>
            <a:noFill/>
          </p:spPr>
          <p:txBody>
            <a:bodyPr wrap="square" rtlCol="0">
              <a:spAutoFit/>
            </a:bodyPr>
            <a:lstStyle/>
            <a:p>
              <a:pPr algn="ctr">
                <a:buClr>
                  <a:schemeClr val="tx1">
                    <a:lumMod val="90000"/>
                    <a:lumOff val="10000"/>
                  </a:schemeClr>
                </a:buClr>
              </a:pPr>
              <a:r>
                <a:rPr lang="zh-CN" altLang="en-US" sz="1200" b="1" dirty="0">
                  <a:solidFill>
                    <a:srgbClr val="C00000"/>
                  </a:solidFill>
                </a:rPr>
                <a:t>总经理</a:t>
              </a:r>
            </a:p>
          </p:txBody>
        </p:sp>
      </p:grpSp>
      <p:grpSp>
        <p:nvGrpSpPr>
          <p:cNvPr id="15" name="组合 14"/>
          <p:cNvGrpSpPr/>
          <p:nvPr/>
        </p:nvGrpSpPr>
        <p:grpSpPr>
          <a:xfrm>
            <a:off x="1547664" y="1846470"/>
            <a:ext cx="1053084" cy="360040"/>
            <a:chOff x="1547664" y="1990488"/>
            <a:chExt cx="1053084" cy="360040"/>
          </a:xfrm>
        </p:grpSpPr>
        <p:sp>
          <p:nvSpPr>
            <p:cNvPr id="44" name="圆角矩形 43"/>
            <p:cNvSpPr/>
            <p:nvPr/>
          </p:nvSpPr>
          <p:spPr>
            <a:xfrm>
              <a:off x="1547664" y="1990488"/>
              <a:ext cx="1053084" cy="360040"/>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2" name="TextBox 41"/>
            <p:cNvSpPr txBox="1"/>
            <p:nvPr/>
          </p:nvSpPr>
          <p:spPr>
            <a:xfrm>
              <a:off x="1642159" y="2032009"/>
              <a:ext cx="864095" cy="276999"/>
            </a:xfrm>
            <a:prstGeom prst="rect">
              <a:avLst/>
            </a:prstGeom>
            <a:noFill/>
          </p:spPr>
          <p:txBody>
            <a:bodyPr wrap="square" rtlCol="0">
              <a:spAutoFit/>
            </a:bodyPr>
            <a:lstStyle/>
            <a:p>
              <a:pPr algn="ctr">
                <a:buClr>
                  <a:schemeClr val="tx1">
                    <a:lumMod val="90000"/>
                    <a:lumOff val="10000"/>
                  </a:schemeClr>
                </a:buClr>
              </a:pPr>
              <a:r>
                <a:rPr lang="zh-CN" altLang="en-US" sz="1200" b="1" dirty="0">
                  <a:solidFill>
                    <a:schemeClr val="bg1">
                      <a:lumMod val="50000"/>
                    </a:schemeClr>
                  </a:solidFill>
                </a:rPr>
                <a:t>人事</a:t>
              </a:r>
              <a:r>
                <a:rPr lang="zh-CN" altLang="en-US" sz="1200" b="1" dirty="0" smtClean="0">
                  <a:solidFill>
                    <a:schemeClr val="bg1">
                      <a:lumMod val="50000"/>
                    </a:schemeClr>
                  </a:solidFill>
                </a:rPr>
                <a:t>部</a:t>
              </a:r>
              <a:endParaRPr lang="zh-CN" altLang="en-US" sz="1200" b="1" dirty="0">
                <a:solidFill>
                  <a:schemeClr val="bg1">
                    <a:lumMod val="50000"/>
                  </a:schemeClr>
                </a:solidFill>
              </a:endParaRPr>
            </a:p>
          </p:txBody>
        </p:sp>
      </p:grpSp>
      <p:grpSp>
        <p:nvGrpSpPr>
          <p:cNvPr id="14" name="组合 13"/>
          <p:cNvGrpSpPr/>
          <p:nvPr/>
        </p:nvGrpSpPr>
        <p:grpSpPr>
          <a:xfrm>
            <a:off x="4115172" y="1846470"/>
            <a:ext cx="1053084" cy="360040"/>
            <a:chOff x="4115172" y="1990488"/>
            <a:chExt cx="1053084" cy="360040"/>
          </a:xfrm>
        </p:grpSpPr>
        <p:sp>
          <p:nvSpPr>
            <p:cNvPr id="61" name="圆角矩形 60"/>
            <p:cNvSpPr/>
            <p:nvPr/>
          </p:nvSpPr>
          <p:spPr>
            <a:xfrm>
              <a:off x="4115172" y="1990488"/>
              <a:ext cx="1053084" cy="360040"/>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0" name="TextBox 59"/>
            <p:cNvSpPr txBox="1"/>
            <p:nvPr/>
          </p:nvSpPr>
          <p:spPr>
            <a:xfrm>
              <a:off x="4209667" y="2032009"/>
              <a:ext cx="864095" cy="276999"/>
            </a:xfrm>
            <a:prstGeom prst="rect">
              <a:avLst/>
            </a:prstGeom>
            <a:noFill/>
          </p:spPr>
          <p:txBody>
            <a:bodyPr wrap="square" rtlCol="0">
              <a:spAutoFit/>
            </a:bodyPr>
            <a:lstStyle/>
            <a:p>
              <a:pPr algn="ctr">
                <a:buClr>
                  <a:schemeClr val="tx1">
                    <a:lumMod val="90000"/>
                    <a:lumOff val="10000"/>
                  </a:schemeClr>
                </a:buClr>
              </a:pPr>
              <a:r>
                <a:rPr lang="zh-CN" altLang="en-US" sz="1200" b="1" dirty="0" smtClean="0">
                  <a:solidFill>
                    <a:schemeClr val="bg1">
                      <a:lumMod val="50000"/>
                    </a:schemeClr>
                  </a:solidFill>
                </a:rPr>
                <a:t>管理部</a:t>
              </a:r>
              <a:endParaRPr lang="zh-CN" altLang="en-US" sz="1200" b="1" dirty="0">
                <a:solidFill>
                  <a:schemeClr val="bg1">
                    <a:lumMod val="50000"/>
                  </a:schemeClr>
                </a:solidFill>
              </a:endParaRPr>
            </a:p>
          </p:txBody>
        </p:sp>
      </p:grpSp>
      <p:grpSp>
        <p:nvGrpSpPr>
          <p:cNvPr id="16" name="组合 15"/>
          <p:cNvGrpSpPr/>
          <p:nvPr/>
        </p:nvGrpSpPr>
        <p:grpSpPr>
          <a:xfrm>
            <a:off x="6876256" y="1846470"/>
            <a:ext cx="1053084" cy="360040"/>
            <a:chOff x="6876256" y="1990488"/>
            <a:chExt cx="1053084" cy="360040"/>
          </a:xfrm>
        </p:grpSpPr>
        <p:sp>
          <p:nvSpPr>
            <p:cNvPr id="66" name="圆角矩形 65"/>
            <p:cNvSpPr/>
            <p:nvPr/>
          </p:nvSpPr>
          <p:spPr>
            <a:xfrm>
              <a:off x="6876256" y="1990488"/>
              <a:ext cx="1053084" cy="360040"/>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5" name="TextBox 64"/>
            <p:cNvSpPr txBox="1"/>
            <p:nvPr/>
          </p:nvSpPr>
          <p:spPr>
            <a:xfrm>
              <a:off x="6970751" y="2032009"/>
              <a:ext cx="864095" cy="276999"/>
            </a:xfrm>
            <a:prstGeom prst="rect">
              <a:avLst/>
            </a:prstGeom>
            <a:noFill/>
          </p:spPr>
          <p:txBody>
            <a:bodyPr wrap="square" rtlCol="0">
              <a:spAutoFit/>
            </a:bodyPr>
            <a:lstStyle/>
            <a:p>
              <a:pPr algn="ctr">
                <a:buClr>
                  <a:schemeClr val="tx1">
                    <a:lumMod val="90000"/>
                    <a:lumOff val="10000"/>
                  </a:schemeClr>
                </a:buClr>
              </a:pPr>
              <a:r>
                <a:rPr lang="zh-CN" altLang="en-US" sz="1200" b="1" dirty="0">
                  <a:solidFill>
                    <a:schemeClr val="bg1">
                      <a:lumMod val="50000"/>
                    </a:schemeClr>
                  </a:solidFill>
                </a:rPr>
                <a:t>财务部</a:t>
              </a:r>
            </a:p>
          </p:txBody>
        </p:sp>
      </p:grpSp>
      <p:grpSp>
        <p:nvGrpSpPr>
          <p:cNvPr id="21" name="组合 20"/>
          <p:cNvGrpSpPr/>
          <p:nvPr/>
        </p:nvGrpSpPr>
        <p:grpSpPr>
          <a:xfrm>
            <a:off x="2238682" y="2715766"/>
            <a:ext cx="369332" cy="1512168"/>
            <a:chOff x="4046567" y="2540931"/>
            <a:chExt cx="369332" cy="936104"/>
          </a:xfrm>
        </p:grpSpPr>
        <p:sp>
          <p:nvSpPr>
            <p:cNvPr id="92" name="圆角矩形 91"/>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91" name="TextBox 90"/>
            <p:cNvSpPr txBox="1"/>
            <p:nvPr/>
          </p:nvSpPr>
          <p:spPr>
            <a:xfrm>
              <a:off x="4046567" y="2558307"/>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时代嘉都服务中心</a:t>
              </a:r>
              <a:endParaRPr lang="zh-CN" altLang="en-US" sz="1200" b="1" dirty="0">
                <a:solidFill>
                  <a:schemeClr val="tx1">
                    <a:lumMod val="50000"/>
                    <a:lumOff val="50000"/>
                  </a:schemeClr>
                </a:solidFill>
              </a:endParaRPr>
            </a:p>
          </p:txBody>
        </p:sp>
      </p:grpSp>
      <p:cxnSp>
        <p:nvCxnSpPr>
          <p:cNvPr id="13" name="直接连接符 12"/>
          <p:cNvCxnSpPr/>
          <p:nvPr/>
        </p:nvCxnSpPr>
        <p:spPr>
          <a:xfrm>
            <a:off x="2034537" y="1735326"/>
            <a:ext cx="536400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5" name="组合 174"/>
          <p:cNvGrpSpPr/>
          <p:nvPr/>
        </p:nvGrpSpPr>
        <p:grpSpPr>
          <a:xfrm>
            <a:off x="2973176" y="2715766"/>
            <a:ext cx="369332" cy="1512168"/>
            <a:chOff x="4046567" y="2540931"/>
            <a:chExt cx="369332" cy="936104"/>
          </a:xfrm>
        </p:grpSpPr>
        <p:sp>
          <p:nvSpPr>
            <p:cNvPr id="178" name="圆角矩形 177"/>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79" name="TextBox 90"/>
            <p:cNvSpPr txBox="1"/>
            <p:nvPr/>
          </p:nvSpPr>
          <p:spPr>
            <a:xfrm>
              <a:off x="4046567" y="2558307"/>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西湖御都服务中心</a:t>
              </a:r>
              <a:endParaRPr lang="zh-CN" altLang="en-US" sz="1200" b="1" dirty="0">
                <a:solidFill>
                  <a:schemeClr val="tx1">
                    <a:lumMod val="50000"/>
                    <a:lumOff val="50000"/>
                  </a:schemeClr>
                </a:solidFill>
              </a:endParaRPr>
            </a:p>
          </p:txBody>
        </p:sp>
      </p:grpSp>
      <p:grpSp>
        <p:nvGrpSpPr>
          <p:cNvPr id="180" name="组合 179"/>
          <p:cNvGrpSpPr/>
          <p:nvPr/>
        </p:nvGrpSpPr>
        <p:grpSpPr>
          <a:xfrm>
            <a:off x="3707670" y="2715766"/>
            <a:ext cx="374625" cy="1512168"/>
            <a:chOff x="4058479" y="2540931"/>
            <a:chExt cx="374625" cy="936104"/>
          </a:xfrm>
        </p:grpSpPr>
        <p:sp>
          <p:nvSpPr>
            <p:cNvPr id="182" name="圆角矩形 181"/>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4" name="TextBox 90"/>
            <p:cNvSpPr txBox="1"/>
            <p:nvPr/>
          </p:nvSpPr>
          <p:spPr>
            <a:xfrm>
              <a:off x="4063772" y="2567910"/>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龙岗家园服务中心</a:t>
              </a:r>
              <a:endParaRPr lang="zh-CN" altLang="en-US" sz="1200" b="1" dirty="0">
                <a:solidFill>
                  <a:schemeClr val="tx1">
                    <a:lumMod val="50000"/>
                    <a:lumOff val="50000"/>
                  </a:schemeClr>
                </a:solidFill>
              </a:endParaRPr>
            </a:p>
          </p:txBody>
        </p:sp>
      </p:grpSp>
      <p:grpSp>
        <p:nvGrpSpPr>
          <p:cNvPr id="206" name="组合 205"/>
          <p:cNvGrpSpPr/>
          <p:nvPr/>
        </p:nvGrpSpPr>
        <p:grpSpPr>
          <a:xfrm>
            <a:off x="4686954" y="2371028"/>
            <a:ext cx="2232248" cy="1136826"/>
            <a:chOff x="580960" y="2430899"/>
            <a:chExt cx="2556000" cy="1136826"/>
          </a:xfrm>
        </p:grpSpPr>
        <p:cxnSp>
          <p:nvCxnSpPr>
            <p:cNvPr id="207" name="直接连接符 206"/>
            <p:cNvCxnSpPr/>
            <p:nvPr/>
          </p:nvCxnSpPr>
          <p:spPr>
            <a:xfrm>
              <a:off x="580960" y="2430899"/>
              <a:ext cx="255600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08" name="组合 207"/>
            <p:cNvGrpSpPr/>
            <p:nvPr/>
          </p:nvGrpSpPr>
          <p:grpSpPr>
            <a:xfrm>
              <a:off x="581588" y="2430899"/>
              <a:ext cx="2554476" cy="1136826"/>
              <a:chOff x="581588" y="2430899"/>
              <a:chExt cx="2554476" cy="1136826"/>
            </a:xfrm>
          </p:grpSpPr>
          <p:cxnSp>
            <p:nvCxnSpPr>
              <p:cNvPr id="209" name="直接连接符 208"/>
              <p:cNvCxnSpPr/>
              <p:nvPr/>
            </p:nvCxnSpPr>
            <p:spPr>
              <a:xfrm>
                <a:off x="581588"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1338468"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a:off x="2247766"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a:off x="3136064"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85" name="组合 184"/>
          <p:cNvGrpSpPr/>
          <p:nvPr/>
        </p:nvGrpSpPr>
        <p:grpSpPr>
          <a:xfrm>
            <a:off x="4447457" y="2715766"/>
            <a:ext cx="369332" cy="1512168"/>
            <a:chOff x="4046567" y="2540931"/>
            <a:chExt cx="369332" cy="936104"/>
          </a:xfrm>
        </p:grpSpPr>
        <p:sp>
          <p:nvSpPr>
            <p:cNvPr id="188" name="圆角矩形 187"/>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9" name="TextBox 90"/>
            <p:cNvSpPr txBox="1"/>
            <p:nvPr/>
          </p:nvSpPr>
          <p:spPr>
            <a:xfrm>
              <a:off x="4046567" y="2558307"/>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黄金水岸服务中心</a:t>
              </a:r>
              <a:endParaRPr lang="zh-CN" altLang="en-US" sz="1200" b="1" dirty="0">
                <a:solidFill>
                  <a:schemeClr val="tx1">
                    <a:lumMod val="50000"/>
                    <a:lumOff val="50000"/>
                  </a:schemeClr>
                </a:solidFill>
              </a:endParaRPr>
            </a:p>
          </p:txBody>
        </p:sp>
      </p:grpSp>
      <p:grpSp>
        <p:nvGrpSpPr>
          <p:cNvPr id="190" name="组合 189"/>
          <p:cNvGrpSpPr/>
          <p:nvPr/>
        </p:nvGrpSpPr>
        <p:grpSpPr>
          <a:xfrm>
            <a:off x="5181951" y="2715766"/>
            <a:ext cx="369332" cy="1512168"/>
            <a:chOff x="4046567" y="2540931"/>
            <a:chExt cx="369332" cy="936104"/>
          </a:xfrm>
        </p:grpSpPr>
        <p:sp>
          <p:nvSpPr>
            <p:cNvPr id="192" name="圆角矩形 191"/>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94" name="TextBox 90"/>
            <p:cNvSpPr txBox="1"/>
            <p:nvPr/>
          </p:nvSpPr>
          <p:spPr>
            <a:xfrm>
              <a:off x="4046567" y="2558307"/>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万宁华府服务中心</a:t>
              </a:r>
              <a:endParaRPr lang="zh-CN" altLang="en-US" sz="1200" b="1" dirty="0">
                <a:solidFill>
                  <a:schemeClr val="tx1">
                    <a:lumMod val="50000"/>
                    <a:lumOff val="50000"/>
                  </a:schemeClr>
                </a:solidFill>
              </a:endParaRPr>
            </a:p>
          </p:txBody>
        </p:sp>
      </p:grpSp>
      <p:grpSp>
        <p:nvGrpSpPr>
          <p:cNvPr id="195" name="组合 194"/>
          <p:cNvGrpSpPr/>
          <p:nvPr/>
        </p:nvGrpSpPr>
        <p:grpSpPr>
          <a:xfrm>
            <a:off x="5916445" y="2715766"/>
            <a:ext cx="369332" cy="1512168"/>
            <a:chOff x="4046567" y="2540931"/>
            <a:chExt cx="369332" cy="936104"/>
          </a:xfrm>
        </p:grpSpPr>
        <p:sp>
          <p:nvSpPr>
            <p:cNvPr id="198" name="圆角矩形 197"/>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99" name="TextBox 90"/>
            <p:cNvSpPr txBox="1"/>
            <p:nvPr/>
          </p:nvSpPr>
          <p:spPr>
            <a:xfrm>
              <a:off x="4046567" y="2558307"/>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德云巷服务中心</a:t>
              </a:r>
              <a:endParaRPr lang="zh-CN" altLang="en-US" sz="1200" b="1" dirty="0">
                <a:solidFill>
                  <a:schemeClr val="tx1">
                    <a:lumMod val="50000"/>
                    <a:lumOff val="50000"/>
                  </a:schemeClr>
                </a:solidFill>
              </a:endParaRPr>
            </a:p>
          </p:txBody>
        </p:sp>
      </p:grpSp>
      <p:grpSp>
        <p:nvGrpSpPr>
          <p:cNvPr id="200" name="组合 199"/>
          <p:cNvGrpSpPr/>
          <p:nvPr/>
        </p:nvGrpSpPr>
        <p:grpSpPr>
          <a:xfrm>
            <a:off x="6650940" y="2715766"/>
            <a:ext cx="369332" cy="1512168"/>
            <a:chOff x="4046567" y="2540931"/>
            <a:chExt cx="369332" cy="936104"/>
          </a:xfrm>
        </p:grpSpPr>
        <p:sp>
          <p:nvSpPr>
            <p:cNvPr id="203" name="圆角矩形 202"/>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4" name="TextBox 90"/>
            <p:cNvSpPr txBox="1"/>
            <p:nvPr/>
          </p:nvSpPr>
          <p:spPr>
            <a:xfrm>
              <a:off x="4046567" y="2558307"/>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政务大厅服务中心</a:t>
              </a:r>
              <a:endParaRPr lang="zh-CN" altLang="en-US" sz="1200" b="1" dirty="0">
                <a:solidFill>
                  <a:schemeClr val="tx1">
                    <a:lumMod val="50000"/>
                    <a:lumOff val="50000"/>
                  </a:schemeClr>
                </a:solidFill>
              </a:endParaRPr>
            </a:p>
          </p:txBody>
        </p:sp>
      </p:grpSp>
    </p:spTree>
    <p:extLst>
      <p:ext uri="{BB962C8B-B14F-4D97-AF65-F5344CB8AC3E}">
        <p14:creationId xmlns:p14="http://schemas.microsoft.com/office/powerpoint/2010/main" val="1193998506"/>
      </p:ext>
    </p:extLst>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6*min(max(#ppt_w*#ppt_h,.3),1)-7.4)/-.7*#ppt_w"/>
                                          </p:val>
                                        </p:tav>
                                        <p:tav tm="100000">
                                          <p:val>
                                            <p:strVal val="#ppt_w"/>
                                          </p:val>
                                        </p:tav>
                                      </p:tavLst>
                                    </p:anim>
                                    <p:anim calcmode="lin" valueType="num">
                                      <p:cBhvr>
                                        <p:cTn id="15" dur="500" fill="hold"/>
                                        <p:tgtEl>
                                          <p:spTgt spid="12"/>
                                        </p:tgtEl>
                                        <p:attrNameLst>
                                          <p:attrName>ppt_h</p:attrName>
                                        </p:attrNameLst>
                                      </p:cBhvr>
                                      <p:tavLst>
                                        <p:tav tm="0">
                                          <p:val>
                                            <p:strVal val="(6*min(max(#ppt_w*#ppt_h,.3),1)-7.4)/-.7*#ppt_h"/>
                                          </p:val>
                                        </p:tav>
                                        <p:tav tm="100000">
                                          <p:val>
                                            <p:strVal val="#ppt_h"/>
                                          </p:val>
                                        </p:tav>
                                      </p:tavLst>
                                    </p:anim>
                                    <p:anim calcmode="lin" valueType="num">
                                      <p:cBhvr>
                                        <p:cTn id="16" dur="500" fill="hold"/>
                                        <p:tgtEl>
                                          <p:spTgt spid="12"/>
                                        </p:tgtEl>
                                        <p:attrNameLst>
                                          <p:attrName>ppt_x</p:attrName>
                                        </p:attrNameLst>
                                      </p:cBhvr>
                                      <p:tavLst>
                                        <p:tav tm="0">
                                          <p:val>
                                            <p:fltVal val="0.5"/>
                                          </p:val>
                                        </p:tav>
                                        <p:tav tm="100000">
                                          <p:val>
                                            <p:strVal val="#ppt_x"/>
                                          </p:val>
                                        </p:tav>
                                      </p:tavLst>
                                    </p:anim>
                                    <p:anim calcmode="lin" valueType="num">
                                      <p:cBhvr>
                                        <p:cTn id="17"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263"/>
                                        </p:tgtEl>
                                        <p:attrNameLst>
                                          <p:attrName>style.visibility</p:attrName>
                                        </p:attrNameLst>
                                      </p:cBhvr>
                                      <p:to>
                                        <p:strVal val="visible"/>
                                      </p:to>
                                    </p:set>
                                    <p:animEffect transition="in" filter="wipe(up)">
                                      <p:cBhvr>
                                        <p:cTn id="21" dur="500"/>
                                        <p:tgtEl>
                                          <p:spTgt spid="263"/>
                                        </p:tgtEl>
                                      </p:cBhvr>
                                    </p:animEffect>
                                  </p:childTnLst>
                                </p:cTn>
                              </p:par>
                            </p:childTnLst>
                          </p:cTn>
                        </p:par>
                        <p:par>
                          <p:cTn id="22" fill="hold">
                            <p:stCondLst>
                              <p:cond delay="1500"/>
                            </p:stCondLst>
                            <p:childTnLst>
                              <p:par>
                                <p:cTn id="23" presetID="16" presetClass="entr" presetSubtype="37"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264"/>
                                        </p:tgtEl>
                                        <p:attrNameLst>
                                          <p:attrName>style.visibility</p:attrName>
                                        </p:attrNameLst>
                                      </p:cBhvr>
                                      <p:to>
                                        <p:strVal val="visible"/>
                                      </p:to>
                                    </p:set>
                                    <p:animEffect transition="in" filter="wipe(up)">
                                      <p:cBhvr>
                                        <p:cTn id="29" dur="500"/>
                                        <p:tgtEl>
                                          <p:spTgt spid="264"/>
                                        </p:tgtEl>
                                      </p:cBhvr>
                                    </p:animEffect>
                                  </p:childTnLst>
                                </p:cTn>
                              </p:par>
                              <p:par>
                                <p:cTn id="30" presetID="22" presetClass="entr" presetSubtype="1" fill="hold" nodeType="withEffect">
                                  <p:stCondLst>
                                    <p:cond delay="0"/>
                                  </p:stCondLst>
                                  <p:childTnLst>
                                    <p:set>
                                      <p:cBhvr>
                                        <p:cTn id="31" dur="1" fill="hold">
                                          <p:stCondLst>
                                            <p:cond delay="0"/>
                                          </p:stCondLst>
                                        </p:cTn>
                                        <p:tgtEl>
                                          <p:spTgt spid="267"/>
                                        </p:tgtEl>
                                        <p:attrNameLst>
                                          <p:attrName>style.visibility</p:attrName>
                                        </p:attrNameLst>
                                      </p:cBhvr>
                                      <p:to>
                                        <p:strVal val="visible"/>
                                      </p:to>
                                    </p:set>
                                    <p:animEffect transition="in" filter="wipe(up)">
                                      <p:cBhvr>
                                        <p:cTn id="32" dur="500"/>
                                        <p:tgtEl>
                                          <p:spTgt spid="267"/>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par>
                          <p:cTn id="49" fill="hold">
                            <p:stCondLst>
                              <p:cond delay="3000"/>
                            </p:stCondLst>
                            <p:childTnLst>
                              <p:par>
                                <p:cTn id="50" presetID="22" presetClass="entr" presetSubtype="1" fill="hold" nodeType="afterEffect">
                                  <p:stCondLst>
                                    <p:cond delay="0"/>
                                  </p:stCondLst>
                                  <p:childTnLst>
                                    <p:set>
                                      <p:cBhvr>
                                        <p:cTn id="51" dur="1" fill="hold">
                                          <p:stCondLst>
                                            <p:cond delay="0"/>
                                          </p:stCondLst>
                                        </p:cTn>
                                        <p:tgtEl>
                                          <p:spTgt spid="283"/>
                                        </p:tgtEl>
                                        <p:attrNameLst>
                                          <p:attrName>style.visibility</p:attrName>
                                        </p:attrNameLst>
                                      </p:cBhvr>
                                      <p:to>
                                        <p:strVal val="visible"/>
                                      </p:to>
                                    </p:set>
                                    <p:animEffect transition="in" filter="wipe(up)">
                                      <p:cBhvr>
                                        <p:cTn id="52" dur="500"/>
                                        <p:tgtEl>
                                          <p:spTgt spid="283"/>
                                        </p:tgtEl>
                                      </p:cBhvr>
                                    </p:animEffect>
                                  </p:childTnLst>
                                </p:cTn>
                              </p:par>
                              <p:par>
                                <p:cTn id="53" presetID="42"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750"/>
                                        <p:tgtEl>
                                          <p:spTgt spid="21"/>
                                        </p:tgtEl>
                                      </p:cBhvr>
                                    </p:animEffect>
                                    <p:anim calcmode="lin" valueType="num">
                                      <p:cBhvr>
                                        <p:cTn id="56" dur="750" fill="hold"/>
                                        <p:tgtEl>
                                          <p:spTgt spid="21"/>
                                        </p:tgtEl>
                                        <p:attrNameLst>
                                          <p:attrName>ppt_x</p:attrName>
                                        </p:attrNameLst>
                                      </p:cBhvr>
                                      <p:tavLst>
                                        <p:tav tm="0">
                                          <p:val>
                                            <p:strVal val="#ppt_x"/>
                                          </p:val>
                                        </p:tav>
                                        <p:tav tm="100000">
                                          <p:val>
                                            <p:strVal val="#ppt_x"/>
                                          </p:val>
                                        </p:tav>
                                      </p:tavLst>
                                    </p:anim>
                                    <p:anim calcmode="lin" valueType="num">
                                      <p:cBhvr>
                                        <p:cTn id="57" dur="750" fill="hold"/>
                                        <p:tgtEl>
                                          <p:spTgt spid="2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75"/>
                                        </p:tgtEl>
                                        <p:attrNameLst>
                                          <p:attrName>style.visibility</p:attrName>
                                        </p:attrNameLst>
                                      </p:cBhvr>
                                      <p:to>
                                        <p:strVal val="visible"/>
                                      </p:to>
                                    </p:set>
                                    <p:animEffect transition="in" filter="fade">
                                      <p:cBhvr>
                                        <p:cTn id="60" dur="750"/>
                                        <p:tgtEl>
                                          <p:spTgt spid="175"/>
                                        </p:tgtEl>
                                      </p:cBhvr>
                                    </p:animEffect>
                                    <p:anim calcmode="lin" valueType="num">
                                      <p:cBhvr>
                                        <p:cTn id="61" dur="750" fill="hold"/>
                                        <p:tgtEl>
                                          <p:spTgt spid="175"/>
                                        </p:tgtEl>
                                        <p:attrNameLst>
                                          <p:attrName>ppt_x</p:attrName>
                                        </p:attrNameLst>
                                      </p:cBhvr>
                                      <p:tavLst>
                                        <p:tav tm="0">
                                          <p:val>
                                            <p:strVal val="#ppt_x"/>
                                          </p:val>
                                        </p:tav>
                                        <p:tav tm="100000">
                                          <p:val>
                                            <p:strVal val="#ppt_x"/>
                                          </p:val>
                                        </p:tav>
                                      </p:tavLst>
                                    </p:anim>
                                    <p:anim calcmode="lin" valueType="num">
                                      <p:cBhvr>
                                        <p:cTn id="62" dur="750" fill="hold"/>
                                        <p:tgtEl>
                                          <p:spTgt spid="175"/>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80"/>
                                        </p:tgtEl>
                                        <p:attrNameLst>
                                          <p:attrName>style.visibility</p:attrName>
                                        </p:attrNameLst>
                                      </p:cBhvr>
                                      <p:to>
                                        <p:strVal val="visible"/>
                                      </p:to>
                                    </p:set>
                                    <p:animEffect transition="in" filter="fade">
                                      <p:cBhvr>
                                        <p:cTn id="65" dur="750"/>
                                        <p:tgtEl>
                                          <p:spTgt spid="180"/>
                                        </p:tgtEl>
                                      </p:cBhvr>
                                    </p:animEffect>
                                    <p:anim calcmode="lin" valueType="num">
                                      <p:cBhvr>
                                        <p:cTn id="66" dur="750" fill="hold"/>
                                        <p:tgtEl>
                                          <p:spTgt spid="180"/>
                                        </p:tgtEl>
                                        <p:attrNameLst>
                                          <p:attrName>ppt_x</p:attrName>
                                        </p:attrNameLst>
                                      </p:cBhvr>
                                      <p:tavLst>
                                        <p:tav tm="0">
                                          <p:val>
                                            <p:strVal val="#ppt_x"/>
                                          </p:val>
                                        </p:tav>
                                        <p:tav tm="100000">
                                          <p:val>
                                            <p:strVal val="#ppt_x"/>
                                          </p:val>
                                        </p:tav>
                                      </p:tavLst>
                                    </p:anim>
                                    <p:anim calcmode="lin" valueType="num">
                                      <p:cBhvr>
                                        <p:cTn id="67" dur="750" fill="hold"/>
                                        <p:tgtEl>
                                          <p:spTgt spid="18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85"/>
                                        </p:tgtEl>
                                        <p:attrNameLst>
                                          <p:attrName>style.visibility</p:attrName>
                                        </p:attrNameLst>
                                      </p:cBhvr>
                                      <p:to>
                                        <p:strVal val="visible"/>
                                      </p:to>
                                    </p:set>
                                    <p:animEffect transition="in" filter="fade">
                                      <p:cBhvr>
                                        <p:cTn id="70" dur="750"/>
                                        <p:tgtEl>
                                          <p:spTgt spid="185"/>
                                        </p:tgtEl>
                                      </p:cBhvr>
                                    </p:animEffect>
                                    <p:anim calcmode="lin" valueType="num">
                                      <p:cBhvr>
                                        <p:cTn id="71" dur="750" fill="hold"/>
                                        <p:tgtEl>
                                          <p:spTgt spid="185"/>
                                        </p:tgtEl>
                                        <p:attrNameLst>
                                          <p:attrName>ppt_x</p:attrName>
                                        </p:attrNameLst>
                                      </p:cBhvr>
                                      <p:tavLst>
                                        <p:tav tm="0">
                                          <p:val>
                                            <p:strVal val="#ppt_x"/>
                                          </p:val>
                                        </p:tav>
                                        <p:tav tm="100000">
                                          <p:val>
                                            <p:strVal val="#ppt_x"/>
                                          </p:val>
                                        </p:tav>
                                      </p:tavLst>
                                    </p:anim>
                                    <p:anim calcmode="lin" valueType="num">
                                      <p:cBhvr>
                                        <p:cTn id="72" dur="750" fill="hold"/>
                                        <p:tgtEl>
                                          <p:spTgt spid="18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90"/>
                                        </p:tgtEl>
                                        <p:attrNameLst>
                                          <p:attrName>style.visibility</p:attrName>
                                        </p:attrNameLst>
                                      </p:cBhvr>
                                      <p:to>
                                        <p:strVal val="visible"/>
                                      </p:to>
                                    </p:set>
                                    <p:animEffect transition="in" filter="fade">
                                      <p:cBhvr>
                                        <p:cTn id="75" dur="750"/>
                                        <p:tgtEl>
                                          <p:spTgt spid="190"/>
                                        </p:tgtEl>
                                      </p:cBhvr>
                                    </p:animEffect>
                                    <p:anim calcmode="lin" valueType="num">
                                      <p:cBhvr>
                                        <p:cTn id="76" dur="750" fill="hold"/>
                                        <p:tgtEl>
                                          <p:spTgt spid="190"/>
                                        </p:tgtEl>
                                        <p:attrNameLst>
                                          <p:attrName>ppt_x</p:attrName>
                                        </p:attrNameLst>
                                      </p:cBhvr>
                                      <p:tavLst>
                                        <p:tav tm="0">
                                          <p:val>
                                            <p:strVal val="#ppt_x"/>
                                          </p:val>
                                        </p:tav>
                                        <p:tav tm="100000">
                                          <p:val>
                                            <p:strVal val="#ppt_x"/>
                                          </p:val>
                                        </p:tav>
                                      </p:tavLst>
                                    </p:anim>
                                    <p:anim calcmode="lin" valueType="num">
                                      <p:cBhvr>
                                        <p:cTn id="77" dur="750" fill="hold"/>
                                        <p:tgtEl>
                                          <p:spTgt spid="19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95"/>
                                        </p:tgtEl>
                                        <p:attrNameLst>
                                          <p:attrName>style.visibility</p:attrName>
                                        </p:attrNameLst>
                                      </p:cBhvr>
                                      <p:to>
                                        <p:strVal val="visible"/>
                                      </p:to>
                                    </p:set>
                                    <p:animEffect transition="in" filter="fade">
                                      <p:cBhvr>
                                        <p:cTn id="80" dur="750"/>
                                        <p:tgtEl>
                                          <p:spTgt spid="195"/>
                                        </p:tgtEl>
                                      </p:cBhvr>
                                    </p:animEffect>
                                    <p:anim calcmode="lin" valueType="num">
                                      <p:cBhvr>
                                        <p:cTn id="81" dur="750" fill="hold"/>
                                        <p:tgtEl>
                                          <p:spTgt spid="195"/>
                                        </p:tgtEl>
                                        <p:attrNameLst>
                                          <p:attrName>ppt_x</p:attrName>
                                        </p:attrNameLst>
                                      </p:cBhvr>
                                      <p:tavLst>
                                        <p:tav tm="0">
                                          <p:val>
                                            <p:strVal val="#ppt_x"/>
                                          </p:val>
                                        </p:tav>
                                        <p:tav tm="100000">
                                          <p:val>
                                            <p:strVal val="#ppt_x"/>
                                          </p:val>
                                        </p:tav>
                                      </p:tavLst>
                                    </p:anim>
                                    <p:anim calcmode="lin" valueType="num">
                                      <p:cBhvr>
                                        <p:cTn id="82" dur="750" fill="hold"/>
                                        <p:tgtEl>
                                          <p:spTgt spid="195"/>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00"/>
                                        </p:tgtEl>
                                        <p:attrNameLst>
                                          <p:attrName>style.visibility</p:attrName>
                                        </p:attrNameLst>
                                      </p:cBhvr>
                                      <p:to>
                                        <p:strVal val="visible"/>
                                      </p:to>
                                    </p:set>
                                    <p:animEffect transition="in" filter="fade">
                                      <p:cBhvr>
                                        <p:cTn id="85" dur="750"/>
                                        <p:tgtEl>
                                          <p:spTgt spid="200"/>
                                        </p:tgtEl>
                                      </p:cBhvr>
                                    </p:animEffect>
                                    <p:anim calcmode="lin" valueType="num">
                                      <p:cBhvr>
                                        <p:cTn id="86" dur="750" fill="hold"/>
                                        <p:tgtEl>
                                          <p:spTgt spid="200"/>
                                        </p:tgtEl>
                                        <p:attrNameLst>
                                          <p:attrName>ppt_x</p:attrName>
                                        </p:attrNameLst>
                                      </p:cBhvr>
                                      <p:tavLst>
                                        <p:tav tm="0">
                                          <p:val>
                                            <p:strVal val="#ppt_x"/>
                                          </p:val>
                                        </p:tav>
                                        <p:tav tm="100000">
                                          <p:val>
                                            <p:strVal val="#ppt_x"/>
                                          </p:val>
                                        </p:tav>
                                      </p:tavLst>
                                    </p:anim>
                                    <p:anim calcmode="lin" valueType="num">
                                      <p:cBhvr>
                                        <p:cTn id="87" dur="750" fill="hold"/>
                                        <p:tgtEl>
                                          <p:spTgt spid="200"/>
                                        </p:tgtEl>
                                        <p:attrNameLst>
                                          <p:attrName>ppt_y</p:attrName>
                                        </p:attrNameLst>
                                      </p:cBhvr>
                                      <p:tavLst>
                                        <p:tav tm="0">
                                          <p:val>
                                            <p:strVal val="#ppt_y+.1"/>
                                          </p:val>
                                        </p:tav>
                                        <p:tav tm="100000">
                                          <p:val>
                                            <p:strVal val="#ppt_y"/>
                                          </p:val>
                                        </p:tav>
                                      </p:tavLst>
                                    </p:anim>
                                  </p:childTnLst>
                                </p:cTn>
                              </p:par>
                            </p:childTnLst>
                          </p:cTn>
                        </p:par>
                        <p:par>
                          <p:cTn id="88" fill="hold">
                            <p:stCondLst>
                              <p:cond delay="3750"/>
                            </p:stCondLst>
                            <p:childTnLst>
                              <p:par>
                                <p:cTn id="89" presetID="22" presetClass="entr" presetSubtype="1" fill="hold" nodeType="afterEffect">
                                  <p:stCondLst>
                                    <p:cond delay="0"/>
                                  </p:stCondLst>
                                  <p:childTnLst>
                                    <p:set>
                                      <p:cBhvr>
                                        <p:cTn id="90" dur="1" fill="hold">
                                          <p:stCondLst>
                                            <p:cond delay="0"/>
                                          </p:stCondLst>
                                        </p:cTn>
                                        <p:tgtEl>
                                          <p:spTgt spid="206"/>
                                        </p:tgtEl>
                                        <p:attrNameLst>
                                          <p:attrName>style.visibility</p:attrName>
                                        </p:attrNameLst>
                                      </p:cBhvr>
                                      <p:to>
                                        <p:strVal val="visible"/>
                                      </p:to>
                                    </p:set>
                                    <p:animEffect transition="in" filter="wipe(up)">
                                      <p:cBhvr>
                                        <p:cTn id="91"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团队展示</a:t>
            </a:r>
            <a:endParaRPr lang="zh-CN" altLang="en-US" sz="2700"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642" y="1131591"/>
            <a:ext cx="2304256" cy="172819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712" y="1003047"/>
            <a:ext cx="2475648" cy="1856736"/>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88" y="3003798"/>
            <a:ext cx="2547291" cy="1911215"/>
          </a:xfrm>
          <a:prstGeom prst="rect">
            <a:avLst/>
          </a:prstGeom>
        </p:spPr>
      </p:pic>
    </p:spTree>
    <p:extLst>
      <p:ext uri="{BB962C8B-B14F-4D97-AF65-F5344CB8AC3E}">
        <p14:creationId xmlns:p14="http://schemas.microsoft.com/office/powerpoint/2010/main" val="766084043"/>
      </p:ext>
    </p:extLst>
  </p:cSld>
  <p:clrMapOvr>
    <a:masterClrMapping/>
  </p:clrMapOvr>
  <p:transition spd="slow" advTm="8000">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a:solidFill>
                  <a:prstClr val="black">
                    <a:lumMod val="65000"/>
                    <a:lumOff val="35000"/>
                  </a:prstClr>
                </a:solidFill>
              </a:rPr>
              <a:t>我们的优势</a:t>
            </a:r>
            <a:r>
              <a:rPr lang="en-US" altLang="zh-CN" sz="1200" dirty="0">
                <a:solidFill>
                  <a:prstClr val="black">
                    <a:lumMod val="65000"/>
                    <a:lumOff val="35000"/>
                  </a:prstClr>
                </a:solidFill>
              </a:rPr>
              <a:t>(Our Advantage)</a:t>
            </a:r>
            <a:endParaRPr lang="zh-CN" altLang="en-US" dirty="0"/>
          </a:p>
        </p:txBody>
      </p:sp>
      <p:sp>
        <p:nvSpPr>
          <p:cNvPr id="4" name="燕尾形 3"/>
          <p:cNvSpPr/>
          <p:nvPr/>
        </p:nvSpPr>
        <p:spPr>
          <a:xfrm>
            <a:off x="928159" y="2468370"/>
            <a:ext cx="816998" cy="887723"/>
          </a:xfrm>
          <a:prstGeom prst="chevron">
            <a:avLst>
              <a:gd name="adj" fmla="val 5442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prstClr val="white"/>
              </a:solidFill>
              <a:latin typeface="+mj-ea"/>
              <a:ea typeface="+mj-ea"/>
            </a:endParaRPr>
          </a:p>
        </p:txBody>
      </p:sp>
      <p:sp>
        <p:nvSpPr>
          <p:cNvPr id="5" name="燕尾形 4"/>
          <p:cNvSpPr/>
          <p:nvPr/>
        </p:nvSpPr>
        <p:spPr>
          <a:xfrm>
            <a:off x="1648261" y="2468370"/>
            <a:ext cx="818217" cy="887723"/>
          </a:xfrm>
          <a:prstGeom prst="chevron">
            <a:avLst>
              <a:gd name="adj" fmla="val 544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prstClr val="white"/>
              </a:solidFill>
              <a:latin typeface="+mj-ea"/>
              <a:ea typeface="+mj-ea"/>
            </a:endParaRPr>
          </a:p>
        </p:txBody>
      </p:sp>
      <p:sp>
        <p:nvSpPr>
          <p:cNvPr id="6" name="燕尾形 5"/>
          <p:cNvSpPr/>
          <p:nvPr/>
        </p:nvSpPr>
        <p:spPr>
          <a:xfrm>
            <a:off x="2368356" y="2468370"/>
            <a:ext cx="818217" cy="887723"/>
          </a:xfrm>
          <a:prstGeom prst="chevron">
            <a:avLst>
              <a:gd name="adj" fmla="val 544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prstClr val="white"/>
              </a:solidFill>
              <a:latin typeface="+mj-ea"/>
              <a:ea typeface="+mj-ea"/>
            </a:endParaRPr>
          </a:p>
        </p:txBody>
      </p:sp>
      <p:sp>
        <p:nvSpPr>
          <p:cNvPr id="7" name="燕尾形 6"/>
          <p:cNvSpPr/>
          <p:nvPr/>
        </p:nvSpPr>
        <p:spPr>
          <a:xfrm>
            <a:off x="3062289" y="2468370"/>
            <a:ext cx="818217" cy="887723"/>
          </a:xfrm>
          <a:prstGeom prst="chevron">
            <a:avLst>
              <a:gd name="adj" fmla="val 5442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prstClr val="white"/>
              </a:solidFill>
              <a:latin typeface="+mj-ea"/>
              <a:ea typeface="+mj-ea"/>
            </a:endParaRPr>
          </a:p>
        </p:txBody>
      </p:sp>
      <p:cxnSp>
        <p:nvCxnSpPr>
          <p:cNvPr id="8" name="直接连接符 7"/>
          <p:cNvCxnSpPr/>
          <p:nvPr/>
        </p:nvCxnSpPr>
        <p:spPr>
          <a:xfrm>
            <a:off x="2584343" y="2045590"/>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44183" y="1491630"/>
            <a:ext cx="0" cy="97200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3304423" y="3341735"/>
            <a:ext cx="29068" cy="97200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792255" y="3341733"/>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2" name="五边形 11"/>
          <p:cNvSpPr/>
          <p:nvPr/>
        </p:nvSpPr>
        <p:spPr>
          <a:xfrm>
            <a:off x="-7937" y="2460945"/>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4332" fontAlgn="auto">
              <a:spcBef>
                <a:spcPts val="0"/>
              </a:spcBef>
              <a:spcAft>
                <a:spcPts val="0"/>
              </a:spcAft>
              <a:defRPr/>
            </a:pPr>
            <a:endParaRPr lang="zh-CN" altLang="en-US" sz="2489">
              <a:solidFill>
                <a:prstClr val="black"/>
              </a:solidFill>
              <a:latin typeface="+mj-ea"/>
              <a:ea typeface="+mj-ea"/>
            </a:endParaRPr>
          </a:p>
        </p:txBody>
      </p:sp>
      <p:sp>
        <p:nvSpPr>
          <p:cNvPr id="13" name="TextBox 30"/>
          <p:cNvSpPr txBox="1"/>
          <p:nvPr/>
        </p:nvSpPr>
        <p:spPr>
          <a:xfrm>
            <a:off x="6300192" y="1059582"/>
            <a:ext cx="2520280" cy="3460721"/>
          </a:xfrm>
          <a:prstGeom prst="rect">
            <a:avLst/>
          </a:prstGeom>
          <a:noFill/>
        </p:spPr>
        <p:txBody>
          <a:bodyPr wrap="square" lIns="135399" tIns="67706" rIns="135399" bIns="67706" rtlCol="0">
            <a:spAutoFit/>
          </a:bodyPr>
          <a:lstStyle>
            <a:defPPr>
              <a:defRPr lang="zh-CN"/>
            </a:defPPr>
            <a:lvl1pPr>
              <a:lnSpc>
                <a:spcPct val="150000"/>
              </a:lnSpc>
              <a:defRPr sz="1300">
                <a:solidFill>
                  <a:schemeClr val="bg1">
                    <a:lumMod val="50000"/>
                  </a:schemeClr>
                </a:solidFill>
                <a:latin typeface="+mn-ea"/>
                <a:cs typeface="+mn-ea"/>
              </a:defRPr>
            </a:lvl1pPr>
          </a:lstStyle>
          <a:p>
            <a:pPr lvl="0" fontAlgn="base">
              <a:spcBef>
                <a:spcPct val="0"/>
              </a:spcBef>
              <a:spcAft>
                <a:spcPct val="0"/>
              </a:spcAft>
            </a:pPr>
            <a:r>
              <a:rPr lang="zh-CN" altLang="en-US" sz="1200" dirty="0">
                <a:solidFill>
                  <a:srgbClr val="FFFFFF">
                    <a:lumMod val="50000"/>
                  </a:srgbClr>
                </a:solidFill>
                <a:latin typeface="Arial"/>
                <a:sym typeface="+mn-lt"/>
              </a:rPr>
              <a:t>       </a:t>
            </a:r>
            <a:r>
              <a:rPr lang="zh-CN" altLang="en-US" sz="1200" dirty="0" smtClean="0">
                <a:solidFill>
                  <a:srgbClr val="FFFFFF">
                    <a:lumMod val="50000"/>
                  </a:srgbClr>
                </a:solidFill>
                <a:latin typeface="Arial"/>
                <a:sym typeface="+mn-lt"/>
              </a:rPr>
              <a:t>友邻有爱物业是一家本土化、专业化、科技化的服务企业。</a:t>
            </a:r>
            <a:r>
              <a:rPr lang="zh-CN" altLang="en-US" sz="1200" dirty="0">
                <a:solidFill>
                  <a:srgbClr val="FFFFFF">
                    <a:lumMod val="50000"/>
                  </a:srgbClr>
                </a:solidFill>
                <a:latin typeface="Arial"/>
                <a:sym typeface="+mn-lt"/>
              </a:rPr>
              <a:t>核心管理人员</a:t>
            </a:r>
            <a:r>
              <a:rPr lang="zh-CN" altLang="en-US" sz="1200" dirty="0" smtClean="0">
                <a:solidFill>
                  <a:srgbClr val="FFFFFF">
                    <a:lumMod val="50000"/>
                  </a:srgbClr>
                </a:solidFill>
                <a:latin typeface="Arial"/>
                <a:sym typeface="+mn-lt"/>
              </a:rPr>
              <a:t>来源于一线品牌物业企业，具有领先的服务理念和服务标准，也有丰富的物业管理实践经验。</a:t>
            </a:r>
            <a:endParaRPr lang="en-US" altLang="zh-CN" sz="1200" dirty="0" smtClean="0">
              <a:solidFill>
                <a:srgbClr val="FFFFFF">
                  <a:lumMod val="50000"/>
                </a:srgbClr>
              </a:solidFill>
              <a:latin typeface="Arial"/>
              <a:sym typeface="+mn-lt"/>
            </a:endParaRPr>
          </a:p>
          <a:p>
            <a:pPr lvl="0" fontAlgn="base">
              <a:spcBef>
                <a:spcPct val="0"/>
              </a:spcBef>
              <a:spcAft>
                <a:spcPct val="0"/>
              </a:spcAft>
            </a:pPr>
            <a:r>
              <a:rPr lang="zh-CN" altLang="en-US" sz="1200" dirty="0" smtClean="0">
                <a:solidFill>
                  <a:srgbClr val="FFFFFF">
                    <a:lumMod val="50000"/>
                  </a:srgbClr>
                </a:solidFill>
                <a:latin typeface="Arial"/>
                <a:sym typeface="+mn-lt"/>
              </a:rPr>
              <a:t>       公司从创立之初就以“让每一个客户”为使命，从点点滴滴做起，尊重客户、理解客户，坚持做到结果与过程双满意。致力于打造“友邻有爱，亲如一家”的和谐、优美、文明的居住环境。</a:t>
            </a:r>
            <a:endParaRPr lang="en-US" altLang="zh-CN" sz="1200" dirty="0">
              <a:solidFill>
                <a:srgbClr val="FFFFFF">
                  <a:lumMod val="50000"/>
                </a:srgbClr>
              </a:solidFill>
              <a:latin typeface="Arial"/>
              <a:sym typeface="+mn-lt"/>
            </a:endParaRPr>
          </a:p>
        </p:txBody>
      </p:sp>
      <p:grpSp>
        <p:nvGrpSpPr>
          <p:cNvPr id="42" name="组合 41"/>
          <p:cNvGrpSpPr>
            <a:grpSpLocks noChangeAspect="1"/>
          </p:cNvGrpSpPr>
          <p:nvPr/>
        </p:nvGrpSpPr>
        <p:grpSpPr>
          <a:xfrm>
            <a:off x="3808505" y="2045591"/>
            <a:ext cx="1698901" cy="1620807"/>
            <a:chOff x="3197225" y="3458369"/>
            <a:chExt cx="533400" cy="487363"/>
          </a:xfrm>
          <a:solidFill>
            <a:srgbClr val="C00000"/>
          </a:solidFill>
        </p:grpSpPr>
        <p:sp>
          <p:nvSpPr>
            <p:cNvPr id="43"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sz="2489">
                <a:solidFill>
                  <a:prstClr val="white"/>
                </a:solidFill>
                <a:latin typeface="+mj-ea"/>
                <a:ea typeface="+mj-ea"/>
              </a:endParaRPr>
            </a:p>
          </p:txBody>
        </p:sp>
        <p:sp>
          <p:nvSpPr>
            <p:cNvPr id="44" name="Freeform 313"/>
            <p:cNvSpPr>
              <a:spLocks/>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sz="2489">
                <a:solidFill>
                  <a:prstClr val="white"/>
                </a:solidFill>
                <a:latin typeface="+mj-ea"/>
                <a:ea typeface="+mj-ea"/>
              </a:endParaRPr>
            </a:p>
          </p:txBody>
        </p:sp>
      </p:grpSp>
      <p:grpSp>
        <p:nvGrpSpPr>
          <p:cNvPr id="87" name="组合 86"/>
          <p:cNvGrpSpPr/>
          <p:nvPr/>
        </p:nvGrpSpPr>
        <p:grpSpPr>
          <a:xfrm>
            <a:off x="915244" y="987599"/>
            <a:ext cx="3800772" cy="444187"/>
            <a:chOff x="3744037" y="-956642"/>
            <a:chExt cx="2327891" cy="444187"/>
          </a:xfrm>
        </p:grpSpPr>
        <p:sp>
          <p:nvSpPr>
            <p:cNvPr id="50" name="圆角矩形 49"/>
            <p:cNvSpPr/>
            <p:nvPr/>
          </p:nvSpPr>
          <p:spPr>
            <a:xfrm>
              <a:off x="3744037" y="-956642"/>
              <a:ext cx="2327891" cy="444187"/>
            </a:xfrm>
            <a:prstGeom prst="roundRect">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9" name="椭圆 48"/>
            <p:cNvSpPr/>
            <p:nvPr/>
          </p:nvSpPr>
          <p:spPr>
            <a:xfrm>
              <a:off x="3822079" y="-903207"/>
              <a:ext cx="319467" cy="319467"/>
            </a:xfrm>
            <a:prstGeom prst="ellipse">
              <a:avLst/>
            </a:prstGeom>
            <a:solidFill>
              <a:srgbClr val="FF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47" name="TextBox 33"/>
            <p:cNvSpPr txBox="1"/>
            <p:nvPr/>
          </p:nvSpPr>
          <p:spPr>
            <a:xfrm>
              <a:off x="4391600" y="-854079"/>
              <a:ext cx="1579345"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smtClean="0">
                  <a:solidFill>
                    <a:schemeClr val="tx1">
                      <a:lumMod val="65000"/>
                      <a:lumOff val="35000"/>
                    </a:schemeClr>
                  </a:solidFill>
                  <a:latin typeface="+mj-ea"/>
                  <a:ea typeface="+mj-ea"/>
                </a:rPr>
                <a:t>具有一线企业服务水准和理念</a:t>
              </a:r>
              <a:endParaRPr lang="zh-CN" altLang="en-US" dirty="0">
                <a:solidFill>
                  <a:schemeClr val="tx1">
                    <a:lumMod val="65000"/>
                    <a:lumOff val="35000"/>
                  </a:schemeClr>
                </a:solidFill>
                <a:latin typeface="+mj-ea"/>
                <a:ea typeface="+mj-ea"/>
              </a:endParaRPr>
            </a:p>
          </p:txBody>
        </p:sp>
      </p:grpSp>
      <p:grpSp>
        <p:nvGrpSpPr>
          <p:cNvPr id="88" name="组合 87"/>
          <p:cNvGrpSpPr/>
          <p:nvPr/>
        </p:nvGrpSpPr>
        <p:grpSpPr>
          <a:xfrm>
            <a:off x="2330063" y="1573188"/>
            <a:ext cx="2327891" cy="444187"/>
            <a:chOff x="6826299" y="-942682"/>
            <a:chExt cx="2327891" cy="444187"/>
          </a:xfrm>
        </p:grpSpPr>
        <p:sp>
          <p:nvSpPr>
            <p:cNvPr id="71" name="圆角矩形 70"/>
            <p:cNvSpPr/>
            <p:nvPr/>
          </p:nvSpPr>
          <p:spPr>
            <a:xfrm>
              <a:off x="6826299" y="-942682"/>
              <a:ext cx="2327891" cy="444187"/>
            </a:xfrm>
            <a:prstGeom prst="roundRect">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0" name="椭圆 69"/>
            <p:cNvSpPr>
              <a:spLocks/>
            </p:cNvSpPr>
            <p:nvPr/>
          </p:nvSpPr>
          <p:spPr>
            <a:xfrm>
              <a:off x="6934100" y="-868829"/>
              <a:ext cx="317865" cy="317865"/>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68" name="TextBox 49"/>
            <p:cNvSpPr txBox="1"/>
            <p:nvPr/>
          </p:nvSpPr>
          <p:spPr>
            <a:xfrm>
              <a:off x="7291840" y="-827195"/>
              <a:ext cx="1724967"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smtClean="0">
                  <a:solidFill>
                    <a:schemeClr val="tx1">
                      <a:lumMod val="65000"/>
                      <a:lumOff val="35000"/>
                    </a:schemeClr>
                  </a:solidFill>
                  <a:latin typeface="+mj-ea"/>
                  <a:ea typeface="+mj-ea"/>
                </a:rPr>
                <a:t>团队年轻化且本土化</a:t>
              </a:r>
              <a:endParaRPr lang="zh-CN" altLang="en-US" dirty="0">
                <a:solidFill>
                  <a:schemeClr val="tx1">
                    <a:lumMod val="65000"/>
                    <a:lumOff val="35000"/>
                  </a:schemeClr>
                </a:solidFill>
                <a:latin typeface="+mj-ea"/>
                <a:ea typeface="+mj-ea"/>
              </a:endParaRPr>
            </a:p>
          </p:txBody>
        </p:sp>
      </p:grpSp>
      <p:grpSp>
        <p:nvGrpSpPr>
          <p:cNvPr id="90" name="组合 89"/>
          <p:cNvGrpSpPr/>
          <p:nvPr/>
        </p:nvGrpSpPr>
        <p:grpSpPr>
          <a:xfrm>
            <a:off x="1608128" y="3739684"/>
            <a:ext cx="3179895" cy="532414"/>
            <a:chOff x="3593759" y="5898078"/>
            <a:chExt cx="2295170" cy="532414"/>
          </a:xfrm>
        </p:grpSpPr>
        <p:sp>
          <p:nvSpPr>
            <p:cNvPr id="79" name="圆角矩形 78"/>
            <p:cNvSpPr/>
            <p:nvPr/>
          </p:nvSpPr>
          <p:spPr>
            <a:xfrm>
              <a:off x="3593759" y="5898078"/>
              <a:ext cx="2295170" cy="416267"/>
            </a:xfrm>
            <a:prstGeom prst="roundRect">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7" name="椭圆 76"/>
            <p:cNvSpPr/>
            <p:nvPr/>
          </p:nvSpPr>
          <p:spPr>
            <a:xfrm>
              <a:off x="3668724" y="5954305"/>
              <a:ext cx="317864" cy="317865"/>
            </a:xfrm>
            <a:prstGeom prst="ellipse">
              <a:avLst/>
            </a:prstGeom>
            <a:solidFill>
              <a:srgbClr val="FF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75" name="TextBox 42"/>
            <p:cNvSpPr txBox="1"/>
            <p:nvPr/>
          </p:nvSpPr>
          <p:spPr>
            <a:xfrm>
              <a:off x="4184562" y="5999605"/>
              <a:ext cx="1534906" cy="43088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smtClean="0">
                  <a:solidFill>
                    <a:schemeClr val="tx1">
                      <a:lumMod val="65000"/>
                      <a:lumOff val="35000"/>
                    </a:schemeClr>
                  </a:solidFill>
                  <a:latin typeface="+mj-ea"/>
                  <a:ea typeface="+mj-ea"/>
                </a:rPr>
                <a:t>有口皆碑，服务质优价廉</a:t>
              </a:r>
              <a:endParaRPr lang="zh-CN" altLang="en-US" dirty="0">
                <a:solidFill>
                  <a:schemeClr val="tx1">
                    <a:lumMod val="65000"/>
                    <a:lumOff val="35000"/>
                  </a:schemeClr>
                </a:solidFill>
                <a:latin typeface="+mj-ea"/>
                <a:ea typeface="+mj-ea"/>
              </a:endParaRPr>
            </a:p>
          </p:txBody>
        </p:sp>
      </p:grpSp>
      <p:grpSp>
        <p:nvGrpSpPr>
          <p:cNvPr id="89" name="组合 88"/>
          <p:cNvGrpSpPr/>
          <p:nvPr/>
        </p:nvGrpSpPr>
        <p:grpSpPr>
          <a:xfrm>
            <a:off x="3142152" y="4371975"/>
            <a:ext cx="2327891" cy="444187"/>
            <a:chOff x="6426637" y="5669050"/>
            <a:chExt cx="2327891" cy="444187"/>
          </a:xfrm>
        </p:grpSpPr>
        <p:sp>
          <p:nvSpPr>
            <p:cNvPr id="85" name="圆角矩形 84"/>
            <p:cNvSpPr/>
            <p:nvPr/>
          </p:nvSpPr>
          <p:spPr>
            <a:xfrm>
              <a:off x="6426637" y="5669050"/>
              <a:ext cx="2327891" cy="444187"/>
            </a:xfrm>
            <a:prstGeom prst="roundRect">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84" name="椭圆 83"/>
            <p:cNvSpPr/>
            <p:nvPr/>
          </p:nvSpPr>
          <p:spPr>
            <a:xfrm>
              <a:off x="6512797" y="5753098"/>
              <a:ext cx="317865" cy="317865"/>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sp>
          <p:nvSpPr>
            <p:cNvPr id="82" name="TextBox 57"/>
            <p:cNvSpPr txBox="1"/>
            <p:nvPr/>
          </p:nvSpPr>
          <p:spPr>
            <a:xfrm>
              <a:off x="6823472" y="5799090"/>
              <a:ext cx="1798701"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chemeClr val="tx1">
                      <a:lumMod val="65000"/>
                      <a:lumOff val="35000"/>
                    </a:schemeClr>
                  </a:solidFill>
                  <a:latin typeface="+mj-ea"/>
                  <a:ea typeface="+mj-ea"/>
                </a:rPr>
                <a:t>丰富</a:t>
              </a:r>
              <a:r>
                <a:rPr lang="zh-CN" altLang="en-US" dirty="0" smtClean="0">
                  <a:solidFill>
                    <a:schemeClr val="tx1">
                      <a:lumMod val="65000"/>
                      <a:lumOff val="35000"/>
                    </a:schemeClr>
                  </a:solidFill>
                  <a:latin typeface="+mj-ea"/>
                  <a:ea typeface="+mj-ea"/>
                </a:rPr>
                <a:t>的物业服务经验</a:t>
              </a:r>
              <a:endParaRPr lang="zh-CN" altLang="en-US" dirty="0">
                <a:solidFill>
                  <a:schemeClr val="tx1">
                    <a:lumMod val="65000"/>
                    <a:lumOff val="35000"/>
                  </a:schemeClr>
                </a:solidFill>
                <a:latin typeface="+mj-ea"/>
                <a:ea typeface="+mj-ea"/>
              </a:endParaRPr>
            </a:p>
          </p:txBody>
        </p:sp>
      </p:grpSp>
    </p:spTree>
    <p:extLst>
      <p:ext uri="{BB962C8B-B14F-4D97-AF65-F5344CB8AC3E}">
        <p14:creationId xmlns:p14="http://schemas.microsoft.com/office/powerpoint/2010/main" val="592840853"/>
      </p:ext>
    </p:extLst>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400" fill="hold"/>
                                        <p:tgtEl>
                                          <p:spTgt spid="12"/>
                                        </p:tgtEl>
                                        <p:attrNameLst>
                                          <p:attrName>ppt_x</p:attrName>
                                        </p:attrNameLst>
                                      </p:cBhvr>
                                      <p:tavLst>
                                        <p:tav tm="0">
                                          <p:val>
                                            <p:strVal val="0-#ppt_w/2"/>
                                          </p:val>
                                        </p:tav>
                                        <p:tav tm="100000">
                                          <p:val>
                                            <p:strVal val="#ppt_x"/>
                                          </p:val>
                                        </p:tav>
                                      </p:tavLst>
                                    </p:anim>
                                    <p:anim calcmode="lin" valueType="num">
                                      <p:cBhvr additive="base">
                                        <p:cTn id="8" dur="4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8"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400" fill="hold"/>
                                        <p:tgtEl>
                                          <p:spTgt spid="42"/>
                                        </p:tgtEl>
                                        <p:attrNameLst>
                                          <p:attrName>ppt_x</p:attrName>
                                        </p:attrNameLst>
                                      </p:cBhvr>
                                      <p:tavLst>
                                        <p:tav tm="0">
                                          <p:val>
                                            <p:strVal val="0-#ppt_w/2"/>
                                          </p:val>
                                        </p:tav>
                                        <p:tav tm="100000">
                                          <p:val>
                                            <p:strVal val="#ppt_x"/>
                                          </p:val>
                                        </p:tav>
                                      </p:tavLst>
                                    </p:anim>
                                    <p:anim calcmode="lin" valueType="num">
                                      <p:cBhvr additive="base">
                                        <p:cTn id="13" dur="400" fill="hold"/>
                                        <p:tgtEl>
                                          <p:spTgt spid="42"/>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400"/>
                                        <p:tgtEl>
                                          <p:spTgt spid="4"/>
                                        </p:tgtEl>
                                        <p:attrNameLst>
                                          <p:attrName>ppt_x</p:attrName>
                                        </p:attrNameLst>
                                      </p:cBhvr>
                                      <p:tavLst>
                                        <p:tav tm="0">
                                          <p:val>
                                            <p:strVal val="#ppt_x-#ppt_w*1.125000"/>
                                          </p:val>
                                        </p:tav>
                                        <p:tav tm="100000">
                                          <p:val>
                                            <p:strVal val="#ppt_x"/>
                                          </p:val>
                                        </p:tav>
                                      </p:tavLst>
                                    </p:anim>
                                    <p:animEffect transition="in" filter="wipe(right)">
                                      <p:cBhvr>
                                        <p:cTn id="18" dur="400"/>
                                        <p:tgtEl>
                                          <p:spTgt spid="4"/>
                                        </p:tgtEl>
                                      </p:cBhvr>
                                    </p:animEffect>
                                  </p:childTnLst>
                                </p:cTn>
                              </p:par>
                            </p:childTnLst>
                          </p:cTn>
                        </p:par>
                        <p:par>
                          <p:cTn id="19" fill="hold">
                            <p:stCondLst>
                              <p:cond delay="1200"/>
                            </p:stCondLst>
                            <p:childTnLst>
                              <p:par>
                                <p:cTn id="20" presetID="1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400"/>
                                        <p:tgtEl>
                                          <p:spTgt spid="9"/>
                                        </p:tgtEl>
                                        <p:attrNameLst>
                                          <p:attrName>ppt_y</p:attrName>
                                        </p:attrNameLst>
                                      </p:cBhvr>
                                      <p:tavLst>
                                        <p:tav tm="0">
                                          <p:val>
                                            <p:strVal val="#ppt_y+#ppt_h*1.125000"/>
                                          </p:val>
                                        </p:tav>
                                        <p:tav tm="100000">
                                          <p:val>
                                            <p:strVal val="#ppt_y"/>
                                          </p:val>
                                        </p:tav>
                                      </p:tavLst>
                                    </p:anim>
                                    <p:animEffect transition="in" filter="wipe(up)">
                                      <p:cBhvr>
                                        <p:cTn id="23" dur="400"/>
                                        <p:tgtEl>
                                          <p:spTgt spid="9"/>
                                        </p:tgtEl>
                                      </p:cBhvr>
                                    </p:animEffect>
                                  </p:childTnLst>
                                </p:cTn>
                              </p:par>
                            </p:childTnLst>
                          </p:cTn>
                        </p:par>
                        <p:par>
                          <p:cTn id="24" fill="hold">
                            <p:stCondLst>
                              <p:cond delay="1600"/>
                            </p:stCondLst>
                            <p:childTnLst>
                              <p:par>
                                <p:cTn id="25" presetID="53" presetClass="entr" presetSubtype="16"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p:cTn id="27" dur="500" fill="hold"/>
                                        <p:tgtEl>
                                          <p:spTgt spid="87"/>
                                        </p:tgtEl>
                                        <p:attrNameLst>
                                          <p:attrName>ppt_w</p:attrName>
                                        </p:attrNameLst>
                                      </p:cBhvr>
                                      <p:tavLst>
                                        <p:tav tm="0">
                                          <p:val>
                                            <p:fltVal val="0"/>
                                          </p:val>
                                        </p:tav>
                                        <p:tav tm="100000">
                                          <p:val>
                                            <p:strVal val="#ppt_w"/>
                                          </p:val>
                                        </p:tav>
                                      </p:tavLst>
                                    </p:anim>
                                    <p:anim calcmode="lin" valueType="num">
                                      <p:cBhvr>
                                        <p:cTn id="28" dur="500" fill="hold"/>
                                        <p:tgtEl>
                                          <p:spTgt spid="87"/>
                                        </p:tgtEl>
                                        <p:attrNameLst>
                                          <p:attrName>ppt_h</p:attrName>
                                        </p:attrNameLst>
                                      </p:cBhvr>
                                      <p:tavLst>
                                        <p:tav tm="0">
                                          <p:val>
                                            <p:fltVal val="0"/>
                                          </p:val>
                                        </p:tav>
                                        <p:tav tm="100000">
                                          <p:val>
                                            <p:strVal val="#ppt_h"/>
                                          </p:val>
                                        </p:tav>
                                      </p:tavLst>
                                    </p:anim>
                                    <p:animEffect transition="in" filter="fade">
                                      <p:cBhvr>
                                        <p:cTn id="29" dur="500"/>
                                        <p:tgtEl>
                                          <p:spTgt spid="87"/>
                                        </p:tgtEl>
                                      </p:cBhvr>
                                    </p:animEffect>
                                  </p:childTnLst>
                                </p:cTn>
                              </p:par>
                            </p:childTnLst>
                          </p:cTn>
                        </p:par>
                        <p:par>
                          <p:cTn id="30" fill="hold">
                            <p:stCondLst>
                              <p:cond delay="2100"/>
                            </p:stCondLst>
                            <p:childTnLst>
                              <p:par>
                                <p:cTn id="31" presetID="1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400"/>
                                        <p:tgtEl>
                                          <p:spTgt spid="5"/>
                                        </p:tgtEl>
                                        <p:attrNameLst>
                                          <p:attrName>ppt_x</p:attrName>
                                        </p:attrNameLst>
                                      </p:cBhvr>
                                      <p:tavLst>
                                        <p:tav tm="0">
                                          <p:val>
                                            <p:strVal val="#ppt_x-#ppt_w*1.125000"/>
                                          </p:val>
                                        </p:tav>
                                        <p:tav tm="100000">
                                          <p:val>
                                            <p:strVal val="#ppt_x"/>
                                          </p:val>
                                        </p:tav>
                                      </p:tavLst>
                                    </p:anim>
                                    <p:animEffect transition="in" filter="wipe(right)">
                                      <p:cBhvr>
                                        <p:cTn id="34" dur="400"/>
                                        <p:tgtEl>
                                          <p:spTgt spid="5"/>
                                        </p:tgtEl>
                                      </p:cBhvr>
                                    </p:animEffect>
                                  </p:childTnLst>
                                </p:cTn>
                              </p:par>
                            </p:childTnLst>
                          </p:cTn>
                        </p:par>
                        <p:par>
                          <p:cTn id="35" fill="hold">
                            <p:stCondLst>
                              <p:cond delay="2500"/>
                            </p:stCondLst>
                            <p:childTnLst>
                              <p:par>
                                <p:cTn id="36" presetID="12" presetClass="entr" presetSubtype="1"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400"/>
                                        <p:tgtEl>
                                          <p:spTgt spid="11"/>
                                        </p:tgtEl>
                                        <p:attrNameLst>
                                          <p:attrName>ppt_y</p:attrName>
                                        </p:attrNameLst>
                                      </p:cBhvr>
                                      <p:tavLst>
                                        <p:tav tm="0">
                                          <p:val>
                                            <p:strVal val="#ppt_y-#ppt_h*1.125000"/>
                                          </p:val>
                                        </p:tav>
                                        <p:tav tm="100000">
                                          <p:val>
                                            <p:strVal val="#ppt_y"/>
                                          </p:val>
                                        </p:tav>
                                      </p:tavLst>
                                    </p:anim>
                                    <p:animEffect transition="in" filter="wipe(down)">
                                      <p:cBhvr>
                                        <p:cTn id="39" dur="400"/>
                                        <p:tgtEl>
                                          <p:spTgt spid="11"/>
                                        </p:tgtEl>
                                      </p:cBhvr>
                                    </p:animEffect>
                                  </p:childTnLst>
                                </p:cTn>
                              </p:par>
                            </p:childTnLst>
                          </p:cTn>
                        </p:par>
                        <p:par>
                          <p:cTn id="40" fill="hold">
                            <p:stCondLst>
                              <p:cond delay="2900"/>
                            </p:stCondLst>
                            <p:childTnLst>
                              <p:par>
                                <p:cTn id="41" presetID="53" presetClass="entr" presetSubtype="16"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p:cTn id="43" dur="500" fill="hold"/>
                                        <p:tgtEl>
                                          <p:spTgt spid="90"/>
                                        </p:tgtEl>
                                        <p:attrNameLst>
                                          <p:attrName>ppt_w</p:attrName>
                                        </p:attrNameLst>
                                      </p:cBhvr>
                                      <p:tavLst>
                                        <p:tav tm="0">
                                          <p:val>
                                            <p:fltVal val="0"/>
                                          </p:val>
                                        </p:tav>
                                        <p:tav tm="100000">
                                          <p:val>
                                            <p:strVal val="#ppt_w"/>
                                          </p:val>
                                        </p:tav>
                                      </p:tavLst>
                                    </p:anim>
                                    <p:anim calcmode="lin" valueType="num">
                                      <p:cBhvr>
                                        <p:cTn id="44" dur="500" fill="hold"/>
                                        <p:tgtEl>
                                          <p:spTgt spid="90"/>
                                        </p:tgtEl>
                                        <p:attrNameLst>
                                          <p:attrName>ppt_h</p:attrName>
                                        </p:attrNameLst>
                                      </p:cBhvr>
                                      <p:tavLst>
                                        <p:tav tm="0">
                                          <p:val>
                                            <p:fltVal val="0"/>
                                          </p:val>
                                        </p:tav>
                                        <p:tav tm="100000">
                                          <p:val>
                                            <p:strVal val="#ppt_h"/>
                                          </p:val>
                                        </p:tav>
                                      </p:tavLst>
                                    </p:anim>
                                    <p:animEffect transition="in" filter="fade">
                                      <p:cBhvr>
                                        <p:cTn id="45" dur="500"/>
                                        <p:tgtEl>
                                          <p:spTgt spid="90"/>
                                        </p:tgtEl>
                                      </p:cBhvr>
                                    </p:animEffect>
                                  </p:childTnLst>
                                </p:cTn>
                              </p:par>
                            </p:childTnLst>
                          </p:cTn>
                        </p:par>
                        <p:par>
                          <p:cTn id="46" fill="hold">
                            <p:stCondLst>
                              <p:cond delay="3400"/>
                            </p:stCondLst>
                            <p:childTnLst>
                              <p:par>
                                <p:cTn id="47" presetID="1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400"/>
                                        <p:tgtEl>
                                          <p:spTgt spid="6"/>
                                        </p:tgtEl>
                                        <p:attrNameLst>
                                          <p:attrName>ppt_x</p:attrName>
                                        </p:attrNameLst>
                                      </p:cBhvr>
                                      <p:tavLst>
                                        <p:tav tm="0">
                                          <p:val>
                                            <p:strVal val="#ppt_x-#ppt_w*1.125000"/>
                                          </p:val>
                                        </p:tav>
                                        <p:tav tm="100000">
                                          <p:val>
                                            <p:strVal val="#ppt_x"/>
                                          </p:val>
                                        </p:tav>
                                      </p:tavLst>
                                    </p:anim>
                                    <p:animEffect transition="in" filter="wipe(right)">
                                      <p:cBhvr>
                                        <p:cTn id="50" dur="400"/>
                                        <p:tgtEl>
                                          <p:spTgt spid="6"/>
                                        </p:tgtEl>
                                      </p:cBhvr>
                                    </p:animEffect>
                                  </p:childTnLst>
                                </p:cTn>
                              </p:par>
                            </p:childTnLst>
                          </p:cTn>
                        </p:par>
                        <p:par>
                          <p:cTn id="51" fill="hold">
                            <p:stCondLst>
                              <p:cond delay="3800"/>
                            </p:stCondLst>
                            <p:childTnLst>
                              <p:par>
                                <p:cTn id="52" presetID="12" presetClass="entr" presetSubtype="4"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400"/>
                                        <p:tgtEl>
                                          <p:spTgt spid="8"/>
                                        </p:tgtEl>
                                        <p:attrNameLst>
                                          <p:attrName>ppt_y</p:attrName>
                                        </p:attrNameLst>
                                      </p:cBhvr>
                                      <p:tavLst>
                                        <p:tav tm="0">
                                          <p:val>
                                            <p:strVal val="#ppt_y+#ppt_h*1.125000"/>
                                          </p:val>
                                        </p:tav>
                                        <p:tav tm="100000">
                                          <p:val>
                                            <p:strVal val="#ppt_y"/>
                                          </p:val>
                                        </p:tav>
                                      </p:tavLst>
                                    </p:anim>
                                    <p:animEffect transition="in" filter="wipe(up)">
                                      <p:cBhvr>
                                        <p:cTn id="55" dur="400"/>
                                        <p:tgtEl>
                                          <p:spTgt spid="8"/>
                                        </p:tgtEl>
                                      </p:cBhvr>
                                    </p:animEffect>
                                  </p:childTnLst>
                                </p:cTn>
                              </p:par>
                            </p:childTnLst>
                          </p:cTn>
                        </p:par>
                        <p:par>
                          <p:cTn id="56" fill="hold">
                            <p:stCondLst>
                              <p:cond delay="4200"/>
                            </p:stCondLst>
                            <p:childTnLst>
                              <p:par>
                                <p:cTn id="57" presetID="53" presetClass="entr" presetSubtype="16"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p:cTn id="59" dur="500" fill="hold"/>
                                        <p:tgtEl>
                                          <p:spTgt spid="88"/>
                                        </p:tgtEl>
                                        <p:attrNameLst>
                                          <p:attrName>ppt_w</p:attrName>
                                        </p:attrNameLst>
                                      </p:cBhvr>
                                      <p:tavLst>
                                        <p:tav tm="0">
                                          <p:val>
                                            <p:fltVal val="0"/>
                                          </p:val>
                                        </p:tav>
                                        <p:tav tm="100000">
                                          <p:val>
                                            <p:strVal val="#ppt_w"/>
                                          </p:val>
                                        </p:tav>
                                      </p:tavLst>
                                    </p:anim>
                                    <p:anim calcmode="lin" valueType="num">
                                      <p:cBhvr>
                                        <p:cTn id="60" dur="500" fill="hold"/>
                                        <p:tgtEl>
                                          <p:spTgt spid="88"/>
                                        </p:tgtEl>
                                        <p:attrNameLst>
                                          <p:attrName>ppt_h</p:attrName>
                                        </p:attrNameLst>
                                      </p:cBhvr>
                                      <p:tavLst>
                                        <p:tav tm="0">
                                          <p:val>
                                            <p:fltVal val="0"/>
                                          </p:val>
                                        </p:tav>
                                        <p:tav tm="100000">
                                          <p:val>
                                            <p:strVal val="#ppt_h"/>
                                          </p:val>
                                        </p:tav>
                                      </p:tavLst>
                                    </p:anim>
                                    <p:animEffect transition="in" filter="fade">
                                      <p:cBhvr>
                                        <p:cTn id="61" dur="500"/>
                                        <p:tgtEl>
                                          <p:spTgt spid="88"/>
                                        </p:tgtEl>
                                      </p:cBhvr>
                                    </p:animEffect>
                                  </p:childTnLst>
                                </p:cTn>
                              </p:par>
                            </p:childTnLst>
                          </p:cTn>
                        </p:par>
                        <p:par>
                          <p:cTn id="62" fill="hold">
                            <p:stCondLst>
                              <p:cond delay="4700"/>
                            </p:stCondLst>
                            <p:childTnLst>
                              <p:par>
                                <p:cTn id="63" presetID="1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400"/>
                                        <p:tgtEl>
                                          <p:spTgt spid="7"/>
                                        </p:tgtEl>
                                        <p:attrNameLst>
                                          <p:attrName>ppt_x</p:attrName>
                                        </p:attrNameLst>
                                      </p:cBhvr>
                                      <p:tavLst>
                                        <p:tav tm="0">
                                          <p:val>
                                            <p:strVal val="#ppt_x-#ppt_w*1.125000"/>
                                          </p:val>
                                        </p:tav>
                                        <p:tav tm="100000">
                                          <p:val>
                                            <p:strVal val="#ppt_x"/>
                                          </p:val>
                                        </p:tav>
                                      </p:tavLst>
                                    </p:anim>
                                    <p:animEffect transition="in" filter="wipe(right)">
                                      <p:cBhvr>
                                        <p:cTn id="66" dur="400"/>
                                        <p:tgtEl>
                                          <p:spTgt spid="7"/>
                                        </p:tgtEl>
                                      </p:cBhvr>
                                    </p:animEffect>
                                  </p:childTnLst>
                                </p:cTn>
                              </p:par>
                            </p:childTnLst>
                          </p:cTn>
                        </p:par>
                        <p:par>
                          <p:cTn id="67" fill="hold">
                            <p:stCondLst>
                              <p:cond delay="5100"/>
                            </p:stCondLst>
                            <p:childTnLst>
                              <p:par>
                                <p:cTn id="68" presetID="12" presetClass="entr" presetSubtype="1"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400"/>
                                        <p:tgtEl>
                                          <p:spTgt spid="10"/>
                                        </p:tgtEl>
                                        <p:attrNameLst>
                                          <p:attrName>ppt_y</p:attrName>
                                        </p:attrNameLst>
                                      </p:cBhvr>
                                      <p:tavLst>
                                        <p:tav tm="0">
                                          <p:val>
                                            <p:strVal val="#ppt_y-#ppt_h*1.125000"/>
                                          </p:val>
                                        </p:tav>
                                        <p:tav tm="100000">
                                          <p:val>
                                            <p:strVal val="#ppt_y"/>
                                          </p:val>
                                        </p:tav>
                                      </p:tavLst>
                                    </p:anim>
                                    <p:animEffect transition="in" filter="wipe(down)">
                                      <p:cBhvr>
                                        <p:cTn id="71" dur="400"/>
                                        <p:tgtEl>
                                          <p:spTgt spid="10"/>
                                        </p:tgtEl>
                                      </p:cBhvr>
                                    </p:animEffect>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89"/>
                                        </p:tgtEl>
                                        <p:attrNameLst>
                                          <p:attrName>style.visibility</p:attrName>
                                        </p:attrNameLst>
                                      </p:cBhvr>
                                      <p:to>
                                        <p:strVal val="visible"/>
                                      </p:to>
                                    </p:set>
                                    <p:anim calcmode="lin" valueType="num">
                                      <p:cBhvr>
                                        <p:cTn id="75" dur="500" fill="hold"/>
                                        <p:tgtEl>
                                          <p:spTgt spid="89"/>
                                        </p:tgtEl>
                                        <p:attrNameLst>
                                          <p:attrName>ppt_w</p:attrName>
                                        </p:attrNameLst>
                                      </p:cBhvr>
                                      <p:tavLst>
                                        <p:tav tm="0">
                                          <p:val>
                                            <p:fltVal val="0"/>
                                          </p:val>
                                        </p:tav>
                                        <p:tav tm="100000">
                                          <p:val>
                                            <p:strVal val="#ppt_w"/>
                                          </p:val>
                                        </p:tav>
                                      </p:tavLst>
                                    </p:anim>
                                    <p:anim calcmode="lin" valueType="num">
                                      <p:cBhvr>
                                        <p:cTn id="76" dur="500" fill="hold"/>
                                        <p:tgtEl>
                                          <p:spTgt spid="89"/>
                                        </p:tgtEl>
                                        <p:attrNameLst>
                                          <p:attrName>ppt_h</p:attrName>
                                        </p:attrNameLst>
                                      </p:cBhvr>
                                      <p:tavLst>
                                        <p:tav tm="0">
                                          <p:val>
                                            <p:fltVal val="0"/>
                                          </p:val>
                                        </p:tav>
                                        <p:tav tm="100000">
                                          <p:val>
                                            <p:strVal val="#ppt_h"/>
                                          </p:val>
                                        </p:tav>
                                      </p:tavLst>
                                    </p:anim>
                                    <p:animEffect transition="in" filter="fade">
                                      <p:cBhvr>
                                        <p:cTn id="77" dur="500"/>
                                        <p:tgtEl>
                                          <p:spTgt spid="89"/>
                                        </p:tgtEl>
                                      </p:cBhvr>
                                    </p:animEffect>
                                  </p:childTnLst>
                                </p:cTn>
                              </p:par>
                            </p:childTnLst>
                          </p:cTn>
                        </p:par>
                        <p:par>
                          <p:cTn id="78" fill="hold">
                            <p:stCondLst>
                              <p:cond delay="6000"/>
                            </p:stCondLst>
                            <p:childTnLst>
                              <p:par>
                                <p:cTn id="79" presetID="22" presetClass="entr" presetSubtype="8" fill="hold" grpId="0" nodeType="afterEffect">
                                  <p:stCondLst>
                                    <p:cond delay="0"/>
                                  </p:stCondLst>
                                  <p:iterate type="lt">
                                    <p:tmPct val="30000"/>
                                  </p:iterate>
                                  <p:childTnLst>
                                    <p:set>
                                      <p:cBhvr>
                                        <p:cTn id="80" dur="1" fill="hold">
                                          <p:stCondLst>
                                            <p:cond delay="0"/>
                                          </p:stCondLst>
                                        </p:cTn>
                                        <p:tgtEl>
                                          <p:spTgt spid="13"/>
                                        </p:tgtEl>
                                        <p:attrNameLst>
                                          <p:attrName>style.visibility</p:attrName>
                                        </p:attrNameLst>
                                      </p:cBhvr>
                                      <p:to>
                                        <p:strVal val="visible"/>
                                      </p:to>
                                    </p:set>
                                    <p:animEffect transition="in" filter="wipe(left)">
                                      <p:cBhvr>
                                        <p:cTn id="81" dur="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0"/>
          <p:cNvSpPr>
            <a:spLocks noChangeAspect="1"/>
          </p:cNvSpPr>
          <p:nvPr/>
        </p:nvSpPr>
        <p:spPr>
          <a:xfrm>
            <a:off x="1661338" y="2559242"/>
            <a:ext cx="1054868" cy="1044000"/>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10" name="矩形 10"/>
          <p:cNvSpPr>
            <a:spLocks noChangeAspect="1"/>
          </p:cNvSpPr>
          <p:nvPr/>
        </p:nvSpPr>
        <p:spPr>
          <a:xfrm>
            <a:off x="3184448" y="2559242"/>
            <a:ext cx="1054868" cy="1044000"/>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14" name="矩形 10"/>
          <p:cNvSpPr>
            <a:spLocks noChangeAspect="1"/>
          </p:cNvSpPr>
          <p:nvPr/>
        </p:nvSpPr>
        <p:spPr>
          <a:xfrm>
            <a:off x="4764850" y="2559243"/>
            <a:ext cx="1054868" cy="1044000"/>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17" name="矩形 10"/>
          <p:cNvSpPr>
            <a:spLocks noChangeAspect="1"/>
          </p:cNvSpPr>
          <p:nvPr/>
        </p:nvSpPr>
        <p:spPr>
          <a:xfrm>
            <a:off x="6300190" y="2559242"/>
            <a:ext cx="1054868" cy="1044000"/>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23" name="椭圆 22"/>
          <p:cNvSpPr/>
          <p:nvPr/>
        </p:nvSpPr>
        <p:spPr>
          <a:xfrm>
            <a:off x="3828312" y="371455"/>
            <a:ext cx="1376786" cy="137678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285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4" name="TextBox 23"/>
          <p:cNvSpPr txBox="1"/>
          <p:nvPr/>
        </p:nvSpPr>
        <p:spPr>
          <a:xfrm>
            <a:off x="4001104" y="752386"/>
            <a:ext cx="1062445" cy="523220"/>
          </a:xfrm>
          <a:prstGeom prst="rect">
            <a:avLst/>
          </a:prstGeom>
          <a:noFill/>
        </p:spPr>
        <p:txBody>
          <a:bodyPr wrap="square" lIns="0" rIns="0" rtlCol="0">
            <a:spAutoFit/>
          </a:bodyPr>
          <a:lstStyle/>
          <a:p>
            <a:pPr algn="ctr"/>
            <a:r>
              <a:rPr lang="zh-CN" altLang="en-US" sz="2800" b="1" dirty="0">
                <a:solidFill>
                  <a:srgbClr val="C00000"/>
                </a:solidFill>
              </a:rPr>
              <a:t>目 录</a:t>
            </a:r>
          </a:p>
        </p:txBody>
      </p:sp>
      <p:sp>
        <p:nvSpPr>
          <p:cNvPr id="25" name="TextBox 24"/>
          <p:cNvSpPr txBox="1"/>
          <p:nvPr/>
        </p:nvSpPr>
        <p:spPr>
          <a:xfrm>
            <a:off x="4064214" y="1167021"/>
            <a:ext cx="936104" cy="261610"/>
          </a:xfrm>
          <a:prstGeom prst="rect">
            <a:avLst/>
          </a:prstGeom>
          <a:noFill/>
        </p:spPr>
        <p:txBody>
          <a:bodyPr wrap="square" rtlCol="0">
            <a:spAutoFit/>
          </a:bodyPr>
          <a:lstStyle/>
          <a:p>
            <a:pPr algn="ctr"/>
            <a:r>
              <a:rPr lang="en-US" altLang="zh-CN" sz="1100" b="1" dirty="0">
                <a:solidFill>
                  <a:schemeClr val="bg1">
                    <a:lumMod val="50000"/>
                  </a:schemeClr>
                </a:solidFill>
              </a:rPr>
              <a:t>CATALOG</a:t>
            </a:r>
            <a:endParaRPr lang="zh-CN" altLang="en-US" sz="1100" b="1" dirty="0">
              <a:solidFill>
                <a:schemeClr val="bg1">
                  <a:lumMod val="50000"/>
                </a:schemeClr>
              </a:solidFill>
            </a:endParaRPr>
          </a:p>
        </p:txBody>
      </p:sp>
      <p:sp>
        <p:nvSpPr>
          <p:cNvPr id="26" name="MH_Other_4"/>
          <p:cNvSpPr/>
          <p:nvPr>
            <p:custDataLst>
              <p:tags r:id="rId1"/>
            </p:custDataLst>
          </p:nvPr>
        </p:nvSpPr>
        <p:spPr>
          <a:xfrm>
            <a:off x="5061422" y="1916179"/>
            <a:ext cx="153296" cy="15329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7" name="MH_Other_4"/>
          <p:cNvSpPr/>
          <p:nvPr>
            <p:custDataLst>
              <p:tags r:id="rId2"/>
            </p:custDataLst>
          </p:nvPr>
        </p:nvSpPr>
        <p:spPr>
          <a:xfrm>
            <a:off x="4618693" y="1829239"/>
            <a:ext cx="252000" cy="252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8" name="MH_Other_4"/>
          <p:cNvSpPr/>
          <p:nvPr>
            <p:custDataLst>
              <p:tags r:id="rId3"/>
            </p:custDataLst>
          </p:nvPr>
        </p:nvSpPr>
        <p:spPr>
          <a:xfrm>
            <a:off x="3288460" y="1748239"/>
            <a:ext cx="252000" cy="252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9" name="MH_Other_4"/>
          <p:cNvSpPr/>
          <p:nvPr>
            <p:custDataLst>
              <p:tags r:id="rId4"/>
            </p:custDataLst>
          </p:nvPr>
        </p:nvSpPr>
        <p:spPr>
          <a:xfrm>
            <a:off x="5325065" y="1730239"/>
            <a:ext cx="288000" cy="288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0" name="MH_Other_4"/>
          <p:cNvSpPr/>
          <p:nvPr>
            <p:custDataLst>
              <p:tags r:id="rId5"/>
            </p:custDataLst>
          </p:nvPr>
        </p:nvSpPr>
        <p:spPr>
          <a:xfrm>
            <a:off x="5770856" y="1878592"/>
            <a:ext cx="153296" cy="153296"/>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1" name="MH_Other_4"/>
          <p:cNvSpPr/>
          <p:nvPr>
            <p:custDataLst>
              <p:tags r:id="rId6"/>
            </p:custDataLst>
          </p:nvPr>
        </p:nvSpPr>
        <p:spPr>
          <a:xfrm>
            <a:off x="4419654" y="1935073"/>
            <a:ext cx="153296" cy="153296"/>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2" name="MH_Other_4"/>
          <p:cNvSpPr/>
          <p:nvPr>
            <p:custDataLst>
              <p:tags r:id="rId7"/>
            </p:custDataLst>
          </p:nvPr>
        </p:nvSpPr>
        <p:spPr>
          <a:xfrm>
            <a:off x="4180143" y="1977295"/>
            <a:ext cx="153296" cy="153296"/>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3" name="MH_Other_4"/>
          <p:cNvSpPr/>
          <p:nvPr>
            <p:custDataLst>
              <p:tags r:id="rId8"/>
            </p:custDataLst>
          </p:nvPr>
        </p:nvSpPr>
        <p:spPr>
          <a:xfrm>
            <a:off x="3631979" y="1653591"/>
            <a:ext cx="252000" cy="252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4" name="MH_Other_4"/>
          <p:cNvSpPr/>
          <p:nvPr>
            <p:custDataLst>
              <p:tags r:id="rId9"/>
            </p:custDataLst>
          </p:nvPr>
        </p:nvSpPr>
        <p:spPr>
          <a:xfrm>
            <a:off x="4026921" y="1653591"/>
            <a:ext cx="252000" cy="252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5" name="MH_Other_4"/>
          <p:cNvSpPr/>
          <p:nvPr>
            <p:custDataLst>
              <p:tags r:id="rId10"/>
            </p:custDataLst>
          </p:nvPr>
        </p:nvSpPr>
        <p:spPr>
          <a:xfrm>
            <a:off x="4917422" y="1586239"/>
            <a:ext cx="288000" cy="288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6" name="MH_Other_4"/>
          <p:cNvSpPr/>
          <p:nvPr>
            <p:custDataLst>
              <p:tags r:id="rId11"/>
            </p:custDataLst>
          </p:nvPr>
        </p:nvSpPr>
        <p:spPr>
          <a:xfrm>
            <a:off x="3828312" y="1900405"/>
            <a:ext cx="153296" cy="15329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grpSp>
        <p:nvGrpSpPr>
          <p:cNvPr id="37" name="组合 36"/>
          <p:cNvGrpSpPr/>
          <p:nvPr/>
        </p:nvGrpSpPr>
        <p:grpSpPr>
          <a:xfrm>
            <a:off x="1760673" y="3896803"/>
            <a:ext cx="1085881" cy="562273"/>
            <a:chOff x="886223" y="1770370"/>
            <a:chExt cx="1085881" cy="562272"/>
          </a:xfrm>
        </p:grpSpPr>
        <p:sp>
          <p:nvSpPr>
            <p:cNvPr id="38" name="TextBox 37"/>
            <p:cNvSpPr txBox="1"/>
            <p:nvPr/>
          </p:nvSpPr>
          <p:spPr>
            <a:xfrm>
              <a:off x="899592" y="1770370"/>
              <a:ext cx="1062445" cy="338553"/>
            </a:xfrm>
            <a:prstGeom prst="rect">
              <a:avLst/>
            </a:prstGeom>
            <a:noFill/>
          </p:spPr>
          <p:txBody>
            <a:bodyPr wrap="square" lIns="0" rIns="0" rtlCol="0">
              <a:spAutoFit/>
            </a:bodyPr>
            <a:lstStyle/>
            <a:p>
              <a:pPr algn="ctr"/>
              <a:r>
                <a:rPr lang="zh-CN" altLang="en-US" sz="1600" b="1" dirty="0">
                  <a:solidFill>
                    <a:schemeClr val="tx1">
                      <a:lumMod val="75000"/>
                      <a:lumOff val="25000"/>
                    </a:schemeClr>
                  </a:solidFill>
                </a:rPr>
                <a:t>公司介绍</a:t>
              </a:r>
            </a:p>
          </p:txBody>
        </p:sp>
        <p:sp>
          <p:nvSpPr>
            <p:cNvPr id="39" name="TextBox 38"/>
            <p:cNvSpPr txBox="1"/>
            <p:nvPr/>
          </p:nvSpPr>
          <p:spPr>
            <a:xfrm>
              <a:off x="886223" y="2078727"/>
              <a:ext cx="1085881" cy="253915"/>
            </a:xfrm>
            <a:prstGeom prst="rect">
              <a:avLst/>
            </a:prstGeom>
            <a:noFill/>
          </p:spPr>
          <p:txBody>
            <a:bodyPr wrap="square" rtlCol="0">
              <a:spAutoFit/>
            </a:bodyPr>
            <a:lstStyle/>
            <a:p>
              <a:pPr algn="ctr"/>
              <a:r>
                <a:rPr lang="en-US" altLang="zh-CN" sz="1050" dirty="0">
                  <a:solidFill>
                    <a:srgbClr val="C00000"/>
                  </a:solidFill>
                </a:rPr>
                <a:t>COMPANY</a:t>
              </a:r>
              <a:endParaRPr lang="zh-CN" altLang="en-US" sz="1050" dirty="0">
                <a:solidFill>
                  <a:srgbClr val="C00000"/>
                </a:solidFill>
              </a:endParaRPr>
            </a:p>
          </p:txBody>
        </p:sp>
      </p:grpSp>
      <p:grpSp>
        <p:nvGrpSpPr>
          <p:cNvPr id="40" name="组合 39"/>
          <p:cNvGrpSpPr/>
          <p:nvPr/>
        </p:nvGrpSpPr>
        <p:grpSpPr>
          <a:xfrm>
            <a:off x="3365795" y="3896803"/>
            <a:ext cx="1367234" cy="562273"/>
            <a:chOff x="899592" y="1770370"/>
            <a:chExt cx="1367234" cy="562272"/>
          </a:xfrm>
        </p:grpSpPr>
        <p:sp>
          <p:nvSpPr>
            <p:cNvPr id="41" name="TextBox 40"/>
            <p:cNvSpPr txBox="1"/>
            <p:nvPr/>
          </p:nvSpPr>
          <p:spPr>
            <a:xfrm>
              <a:off x="899592" y="1770370"/>
              <a:ext cx="1367234" cy="338553"/>
            </a:xfrm>
            <a:prstGeom prst="rect">
              <a:avLst/>
            </a:prstGeom>
            <a:noFill/>
          </p:spPr>
          <p:txBody>
            <a:bodyPr wrap="square" lIns="0" rIns="0" rtlCol="0">
              <a:spAutoFit/>
            </a:bodyPr>
            <a:lstStyle/>
            <a:p>
              <a:pPr algn="ctr"/>
              <a:r>
                <a:rPr lang="zh-CN" altLang="en-US" sz="1600" b="1" dirty="0" smtClean="0">
                  <a:solidFill>
                    <a:schemeClr val="tx1">
                      <a:lumMod val="75000"/>
                      <a:lumOff val="25000"/>
                    </a:schemeClr>
                  </a:solidFill>
                </a:rPr>
                <a:t>企业资质荣誉</a:t>
              </a:r>
              <a:endParaRPr lang="zh-CN" altLang="en-US" sz="1600" b="1" dirty="0">
                <a:solidFill>
                  <a:schemeClr val="tx1">
                    <a:lumMod val="75000"/>
                    <a:lumOff val="25000"/>
                  </a:schemeClr>
                </a:solidFill>
              </a:endParaRPr>
            </a:p>
          </p:txBody>
        </p:sp>
        <p:sp>
          <p:nvSpPr>
            <p:cNvPr id="42" name="TextBox 41"/>
            <p:cNvSpPr txBox="1"/>
            <p:nvPr/>
          </p:nvSpPr>
          <p:spPr>
            <a:xfrm>
              <a:off x="935581" y="2078727"/>
              <a:ext cx="987165" cy="253915"/>
            </a:xfrm>
            <a:prstGeom prst="rect">
              <a:avLst/>
            </a:prstGeom>
            <a:noFill/>
          </p:spPr>
          <p:txBody>
            <a:bodyPr wrap="square" rtlCol="0">
              <a:spAutoFit/>
            </a:bodyPr>
            <a:lstStyle/>
            <a:p>
              <a:pPr algn="ctr"/>
              <a:r>
                <a:rPr lang="en-US" altLang="zh-CN" sz="1050" dirty="0">
                  <a:solidFill>
                    <a:srgbClr val="C00000"/>
                  </a:solidFill>
                </a:rPr>
                <a:t>HONOR</a:t>
              </a:r>
            </a:p>
          </p:txBody>
        </p:sp>
      </p:grpSp>
      <p:grpSp>
        <p:nvGrpSpPr>
          <p:cNvPr id="43" name="组合 42"/>
          <p:cNvGrpSpPr/>
          <p:nvPr/>
        </p:nvGrpSpPr>
        <p:grpSpPr>
          <a:xfrm>
            <a:off x="5004813" y="3896803"/>
            <a:ext cx="1062445" cy="562273"/>
            <a:chOff x="899592" y="1770370"/>
            <a:chExt cx="1062445" cy="562272"/>
          </a:xfrm>
        </p:grpSpPr>
        <p:sp>
          <p:nvSpPr>
            <p:cNvPr id="44" name="TextBox 43"/>
            <p:cNvSpPr txBox="1"/>
            <p:nvPr/>
          </p:nvSpPr>
          <p:spPr>
            <a:xfrm>
              <a:off x="899592" y="1770370"/>
              <a:ext cx="1062445" cy="338553"/>
            </a:xfrm>
            <a:prstGeom prst="rect">
              <a:avLst/>
            </a:prstGeom>
            <a:noFill/>
          </p:spPr>
          <p:txBody>
            <a:bodyPr wrap="square" lIns="0" rIns="0" rtlCol="0">
              <a:spAutoFit/>
            </a:bodyPr>
            <a:lstStyle/>
            <a:p>
              <a:pPr algn="ctr"/>
              <a:r>
                <a:rPr lang="zh-CN" altLang="en-US" sz="1600" b="1" dirty="0">
                  <a:solidFill>
                    <a:schemeClr val="tx1">
                      <a:lumMod val="75000"/>
                      <a:lumOff val="25000"/>
                    </a:schemeClr>
                  </a:solidFill>
                </a:rPr>
                <a:t>公司团队</a:t>
              </a:r>
            </a:p>
          </p:txBody>
        </p:sp>
        <p:sp>
          <p:nvSpPr>
            <p:cNvPr id="45" name="TextBox 44"/>
            <p:cNvSpPr txBox="1"/>
            <p:nvPr/>
          </p:nvSpPr>
          <p:spPr>
            <a:xfrm>
              <a:off x="1021244" y="2078727"/>
              <a:ext cx="815839" cy="253915"/>
            </a:xfrm>
            <a:prstGeom prst="rect">
              <a:avLst/>
            </a:prstGeom>
            <a:noFill/>
          </p:spPr>
          <p:txBody>
            <a:bodyPr wrap="square" rtlCol="0">
              <a:spAutoFit/>
            </a:bodyPr>
            <a:lstStyle/>
            <a:p>
              <a:pPr algn="ctr"/>
              <a:r>
                <a:rPr lang="en-US" altLang="zh-CN" sz="1050" dirty="0">
                  <a:solidFill>
                    <a:srgbClr val="C00000"/>
                  </a:solidFill>
                </a:rPr>
                <a:t>TEAM</a:t>
              </a:r>
              <a:endParaRPr lang="en-US" altLang="zh-CN" sz="1100" dirty="0">
                <a:solidFill>
                  <a:srgbClr val="C00000"/>
                </a:solidFill>
              </a:endParaRPr>
            </a:p>
          </p:txBody>
        </p:sp>
      </p:grpSp>
      <p:grpSp>
        <p:nvGrpSpPr>
          <p:cNvPr id="46" name="组合 45"/>
          <p:cNvGrpSpPr/>
          <p:nvPr/>
        </p:nvGrpSpPr>
        <p:grpSpPr>
          <a:xfrm>
            <a:off x="6598766" y="3896803"/>
            <a:ext cx="1062445" cy="562273"/>
            <a:chOff x="899592" y="1770370"/>
            <a:chExt cx="1062445" cy="562272"/>
          </a:xfrm>
        </p:grpSpPr>
        <p:sp>
          <p:nvSpPr>
            <p:cNvPr id="47" name="TextBox 46"/>
            <p:cNvSpPr txBox="1"/>
            <p:nvPr/>
          </p:nvSpPr>
          <p:spPr>
            <a:xfrm>
              <a:off x="899592" y="1770370"/>
              <a:ext cx="1062445" cy="338553"/>
            </a:xfrm>
            <a:prstGeom prst="rect">
              <a:avLst/>
            </a:prstGeom>
            <a:noFill/>
          </p:spPr>
          <p:txBody>
            <a:bodyPr wrap="square" lIns="0" rIns="0" rtlCol="0">
              <a:spAutoFit/>
            </a:bodyPr>
            <a:lstStyle/>
            <a:p>
              <a:pPr algn="ctr"/>
              <a:r>
                <a:rPr lang="zh-CN" altLang="en-US" sz="1600" b="1" dirty="0" smtClean="0">
                  <a:solidFill>
                    <a:schemeClr val="tx1">
                      <a:lumMod val="75000"/>
                      <a:lumOff val="25000"/>
                    </a:schemeClr>
                  </a:solidFill>
                </a:rPr>
                <a:t>公司服务</a:t>
              </a:r>
              <a:endParaRPr lang="zh-CN" altLang="en-US" sz="1600" b="1" dirty="0">
                <a:solidFill>
                  <a:schemeClr val="tx1">
                    <a:lumMod val="75000"/>
                    <a:lumOff val="25000"/>
                  </a:schemeClr>
                </a:solidFill>
              </a:endParaRPr>
            </a:p>
          </p:txBody>
        </p:sp>
        <p:sp>
          <p:nvSpPr>
            <p:cNvPr id="48" name="TextBox 47"/>
            <p:cNvSpPr txBox="1"/>
            <p:nvPr/>
          </p:nvSpPr>
          <p:spPr>
            <a:xfrm>
              <a:off x="935581" y="2078727"/>
              <a:ext cx="987165" cy="253915"/>
            </a:xfrm>
            <a:prstGeom prst="rect">
              <a:avLst/>
            </a:prstGeom>
            <a:noFill/>
          </p:spPr>
          <p:txBody>
            <a:bodyPr wrap="square" rtlCol="0">
              <a:spAutoFit/>
            </a:bodyPr>
            <a:lstStyle/>
            <a:p>
              <a:pPr algn="ctr"/>
              <a:r>
                <a:rPr lang="en-US" altLang="zh-CN" sz="1050" dirty="0">
                  <a:solidFill>
                    <a:srgbClr val="C00000"/>
                  </a:solidFill>
                </a:rPr>
                <a:t>PRODUCT</a:t>
              </a:r>
            </a:p>
          </p:txBody>
        </p:sp>
      </p:grpSp>
      <p:grpSp>
        <p:nvGrpSpPr>
          <p:cNvPr id="61" name="组合 60"/>
          <p:cNvGrpSpPr/>
          <p:nvPr/>
        </p:nvGrpSpPr>
        <p:grpSpPr>
          <a:xfrm>
            <a:off x="3424967" y="2481777"/>
            <a:ext cx="1195204" cy="1198967"/>
            <a:chOff x="2710139" y="2668927"/>
            <a:chExt cx="1195204" cy="1198967"/>
          </a:xfrm>
        </p:grpSpPr>
        <p:sp>
          <p:nvSpPr>
            <p:cNvPr id="12" name="矩形 10"/>
            <p:cNvSpPr>
              <a:spLocks noChangeAspect="1"/>
            </p:cNvSpPr>
            <p:nvPr/>
          </p:nvSpPr>
          <p:spPr>
            <a:xfrm>
              <a:off x="2710139" y="2668927"/>
              <a:ext cx="1195204" cy="11989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3" name="KSO_Shape"/>
            <p:cNvSpPr>
              <a:spLocks noChangeAspect="1"/>
            </p:cNvSpPr>
            <p:nvPr/>
          </p:nvSpPr>
          <p:spPr bwMode="auto">
            <a:xfrm>
              <a:off x="3110070" y="3070410"/>
              <a:ext cx="395340" cy="3960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62" name="组合 61"/>
          <p:cNvGrpSpPr/>
          <p:nvPr/>
        </p:nvGrpSpPr>
        <p:grpSpPr>
          <a:xfrm>
            <a:off x="5006251" y="2481777"/>
            <a:ext cx="1193452" cy="1198967"/>
            <a:chOff x="4219409" y="2668927"/>
            <a:chExt cx="1193452" cy="1198967"/>
          </a:xfrm>
        </p:grpSpPr>
        <p:sp>
          <p:nvSpPr>
            <p:cNvPr id="15" name="矩形 10"/>
            <p:cNvSpPr>
              <a:spLocks noChangeAspect="1"/>
            </p:cNvSpPr>
            <p:nvPr/>
          </p:nvSpPr>
          <p:spPr>
            <a:xfrm>
              <a:off x="4219409" y="2668927"/>
              <a:ext cx="1193452" cy="11989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4" name="KSO_Shape"/>
            <p:cNvSpPr>
              <a:spLocks noChangeAspect="1"/>
            </p:cNvSpPr>
            <p:nvPr/>
          </p:nvSpPr>
          <p:spPr bwMode="auto">
            <a:xfrm>
              <a:off x="4627494" y="3052410"/>
              <a:ext cx="377280" cy="43200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63" name="组合 62"/>
          <p:cNvGrpSpPr/>
          <p:nvPr/>
        </p:nvGrpSpPr>
        <p:grpSpPr>
          <a:xfrm>
            <a:off x="6536314" y="2481777"/>
            <a:ext cx="1204038" cy="1198967"/>
            <a:chOff x="5722510" y="2668927"/>
            <a:chExt cx="1204038" cy="1198967"/>
          </a:xfrm>
        </p:grpSpPr>
        <p:sp>
          <p:nvSpPr>
            <p:cNvPr id="18" name="矩形 10"/>
            <p:cNvSpPr>
              <a:spLocks noChangeAspect="1"/>
            </p:cNvSpPr>
            <p:nvPr/>
          </p:nvSpPr>
          <p:spPr>
            <a:xfrm>
              <a:off x="5722510" y="2668927"/>
              <a:ext cx="1204038" cy="11989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5" name="KSO_Shape"/>
            <p:cNvSpPr>
              <a:spLocks noChangeAspect="1"/>
            </p:cNvSpPr>
            <p:nvPr/>
          </p:nvSpPr>
          <p:spPr bwMode="auto">
            <a:xfrm>
              <a:off x="6112385" y="3070410"/>
              <a:ext cx="424286" cy="396000"/>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9" name="组合 8"/>
          <p:cNvGrpSpPr/>
          <p:nvPr/>
        </p:nvGrpSpPr>
        <p:grpSpPr>
          <a:xfrm>
            <a:off x="1901010" y="2481777"/>
            <a:ext cx="1196922" cy="1198967"/>
            <a:chOff x="1249459" y="2668927"/>
            <a:chExt cx="1099775" cy="1198967"/>
          </a:xfrm>
        </p:grpSpPr>
        <p:sp>
          <p:nvSpPr>
            <p:cNvPr id="11" name="矩形 10"/>
            <p:cNvSpPr>
              <a:spLocks noChangeAspect="1"/>
            </p:cNvSpPr>
            <p:nvPr/>
          </p:nvSpPr>
          <p:spPr>
            <a:xfrm>
              <a:off x="1249459" y="2668927"/>
              <a:ext cx="1099775" cy="11989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0" name="KSO_Shape"/>
            <p:cNvSpPr>
              <a:spLocks noChangeAspect="1"/>
            </p:cNvSpPr>
            <p:nvPr/>
          </p:nvSpPr>
          <p:spPr bwMode="auto">
            <a:xfrm>
              <a:off x="1613586" y="3052410"/>
              <a:ext cx="371520" cy="43200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8" name="矩形 10"/>
          <p:cNvSpPr/>
          <p:nvPr/>
        </p:nvSpPr>
        <p:spPr>
          <a:xfrm>
            <a:off x="1629517" y="2355726"/>
            <a:ext cx="674104" cy="667714"/>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kern="0" dirty="0">
                <a:solidFill>
                  <a:prstClr val="white"/>
                </a:solidFill>
                <a:latin typeface="Impact" panose="020B0806030902050204" pitchFamily="34" charset="0"/>
              </a:rPr>
              <a:t>01</a:t>
            </a:r>
            <a:endParaRPr lang="zh-CN" altLang="en-US" sz="2000" kern="0" dirty="0">
              <a:solidFill>
                <a:prstClr val="white"/>
              </a:solidFill>
              <a:latin typeface="Impact" panose="020B0806030902050204" pitchFamily="34" charset="0"/>
            </a:endParaRPr>
          </a:p>
        </p:txBody>
      </p:sp>
      <p:sp>
        <p:nvSpPr>
          <p:cNvPr id="13" name="矩形 10"/>
          <p:cNvSpPr/>
          <p:nvPr/>
        </p:nvSpPr>
        <p:spPr>
          <a:xfrm>
            <a:off x="3152627" y="3059000"/>
            <a:ext cx="674104" cy="667714"/>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kern="0" dirty="0">
                <a:solidFill>
                  <a:prstClr val="white"/>
                </a:solidFill>
                <a:latin typeface="Impact" panose="020B0806030902050204" pitchFamily="34" charset="0"/>
              </a:rPr>
              <a:t>02</a:t>
            </a:r>
            <a:endParaRPr lang="zh-CN" altLang="en-US" sz="2000" kern="0" dirty="0">
              <a:solidFill>
                <a:prstClr val="white"/>
              </a:solidFill>
              <a:latin typeface="Impact" panose="020B0806030902050204" pitchFamily="34" charset="0"/>
            </a:endParaRPr>
          </a:p>
        </p:txBody>
      </p:sp>
      <p:sp>
        <p:nvSpPr>
          <p:cNvPr id="16" name="矩形 10"/>
          <p:cNvSpPr/>
          <p:nvPr/>
        </p:nvSpPr>
        <p:spPr>
          <a:xfrm>
            <a:off x="4733029" y="2355726"/>
            <a:ext cx="674104" cy="667714"/>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kern="0" dirty="0">
                <a:solidFill>
                  <a:prstClr val="white"/>
                </a:solidFill>
                <a:latin typeface="Impact" panose="020B0806030902050204" pitchFamily="34" charset="0"/>
              </a:rPr>
              <a:t>03</a:t>
            </a:r>
            <a:endParaRPr lang="zh-CN" altLang="en-US" sz="2000" kern="0" dirty="0">
              <a:solidFill>
                <a:prstClr val="white"/>
              </a:solidFill>
              <a:latin typeface="Impact" panose="020B0806030902050204" pitchFamily="34" charset="0"/>
            </a:endParaRPr>
          </a:p>
        </p:txBody>
      </p:sp>
      <p:sp>
        <p:nvSpPr>
          <p:cNvPr id="19" name="矩形 10"/>
          <p:cNvSpPr/>
          <p:nvPr/>
        </p:nvSpPr>
        <p:spPr>
          <a:xfrm>
            <a:off x="6268369" y="3041895"/>
            <a:ext cx="674104" cy="667714"/>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kern="0" dirty="0">
                <a:solidFill>
                  <a:prstClr val="white"/>
                </a:solidFill>
                <a:latin typeface="Impact" panose="020B0806030902050204" pitchFamily="34" charset="0"/>
              </a:rPr>
              <a:t>04</a:t>
            </a:r>
            <a:endParaRPr lang="zh-CN" altLang="en-US" sz="2000" kern="0" dirty="0">
              <a:solidFill>
                <a:prstClr val="white"/>
              </a:solidFill>
              <a:latin typeface="Impact" panose="020B0806030902050204" pitchFamily="34" charset="0"/>
            </a:endParaRPr>
          </a:p>
        </p:txBody>
      </p:sp>
    </p:spTree>
    <p:extLst>
      <p:ext uri="{BB962C8B-B14F-4D97-AF65-F5344CB8AC3E}">
        <p14:creationId xmlns:p14="http://schemas.microsoft.com/office/powerpoint/2010/main" val="2771727940"/>
      </p:ext>
    </p:extLst>
  </p:cSld>
  <p:clrMapOvr>
    <a:masterClrMapping/>
  </p:clrMapOvr>
  <mc:AlternateContent xmlns:mc="http://schemas.openxmlformats.org/markup-compatibility/2006" xmlns:p14="http://schemas.microsoft.com/office/powerpoint/2010/main">
    <mc:Choice Requires="p14">
      <p:transition spd="slow" p14:dur="1400" advTm="8000">
        <p14:doors dir="vert"/>
      </p:transition>
    </mc:Choice>
    <mc:Fallback xmlns="">
      <p:transition spd="slow" advTm="8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667">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667">
                                          <p:cBhvr additive="base">
                                            <p:cTn id="7" dur="1500" fill="hold"/>
                                            <p:tgtEl>
                                              <p:spTgt spid="23"/>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23"/>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50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500" autoRev="1" fill="hold">
                                              <p:stCondLst>
                                                <p:cond delay="0"/>
                                              </p:stCondLst>
                                            </p:cTn>
                                            <p:tgtEl>
                                              <p:spTgt spid="24"/>
                                            </p:tgtEl>
                                            <p:attrNameLst>
                                              <p:attrName>ppt_w</p:attrName>
                                            </p:attrNameLst>
                                          </p:cBhvr>
                                        </p:anim>
                                        <p:anim by="(#ppt_w*0.50)" calcmode="lin" valueType="num">
                                          <p:cBhvr>
                                            <p:cTn id="12" dur="500" decel="50000" autoRev="1" fill="hold">
                                              <p:stCondLst>
                                                <p:cond delay="0"/>
                                              </p:stCondLst>
                                            </p:cTn>
                                            <p:tgtEl>
                                              <p:spTgt spid="24"/>
                                            </p:tgtEl>
                                            <p:attrNameLst>
                                              <p:attrName>ppt_x</p:attrName>
                                            </p:attrNameLst>
                                          </p:cBhvr>
                                        </p:anim>
                                        <p:anim from="(-#ppt_h/2)" to="(#ppt_y)" calcmode="lin" valueType="num">
                                          <p:cBhvr>
                                            <p:cTn id="13" dur="1000" fill="hold">
                                              <p:stCondLst>
                                                <p:cond delay="0"/>
                                              </p:stCondLst>
                                            </p:cTn>
                                            <p:tgtEl>
                                              <p:spTgt spid="24"/>
                                            </p:tgtEl>
                                            <p:attrNameLst>
                                              <p:attrName>ppt_y</p:attrName>
                                            </p:attrNameLst>
                                          </p:cBhvr>
                                        </p:anim>
                                        <p:animRot by="21600000">
                                          <p:cBhvr>
                                            <p:cTn id="14" dur="1000" fill="hold">
                                              <p:stCondLst>
                                                <p:cond delay="0"/>
                                              </p:stCondLst>
                                            </p:cTn>
                                            <p:tgtEl>
                                              <p:spTgt spid="24"/>
                                            </p:tgtEl>
                                            <p:attrNameLst>
                                              <p:attrName>r</p:attrName>
                                            </p:attrNameLst>
                                          </p:cBhvr>
                                        </p:animRot>
                                      </p:childTnLst>
                                    </p:cTn>
                                  </p:par>
                                </p:childTnLst>
                              </p:cTn>
                            </p:par>
                            <p:par>
                              <p:cTn id="15" fill="hold">
                                <p:stCondLst>
                                  <p:cond delay="1600"/>
                                </p:stCondLst>
                                <p:childTnLst>
                                  <p:par>
                                    <p:cTn id="16" presetID="16" presetClass="entr" presetSubtype="21"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par>
                              <p:cTn id="19" fill="hold">
                                <p:stCondLst>
                                  <p:cond delay="21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94" fill="hold"/>
                                            <p:tgtEl>
                                              <p:spTgt spid="26"/>
                                            </p:tgtEl>
                                            <p:attrNameLst>
                                              <p:attrName>ppt_w</p:attrName>
                                            </p:attrNameLst>
                                          </p:cBhvr>
                                          <p:tavLst>
                                            <p:tav tm="0">
                                              <p:val>
                                                <p:fltVal val="0"/>
                                              </p:val>
                                            </p:tav>
                                            <p:tav tm="100000">
                                              <p:val>
                                                <p:strVal val="#ppt_w"/>
                                              </p:val>
                                            </p:tav>
                                          </p:tavLst>
                                        </p:anim>
                                        <p:anim calcmode="lin" valueType="num">
                                          <p:cBhvr>
                                            <p:cTn id="23" dur="594" fill="hold"/>
                                            <p:tgtEl>
                                              <p:spTgt spid="26"/>
                                            </p:tgtEl>
                                            <p:attrNameLst>
                                              <p:attrName>ppt_h</p:attrName>
                                            </p:attrNameLst>
                                          </p:cBhvr>
                                          <p:tavLst>
                                            <p:tav tm="0">
                                              <p:val>
                                                <p:fltVal val="0"/>
                                              </p:val>
                                            </p:tav>
                                            <p:tav tm="100000">
                                              <p:val>
                                                <p:strVal val="#ppt_h"/>
                                              </p:val>
                                            </p:tav>
                                          </p:tavLst>
                                        </p:anim>
                                        <p:animEffect transition="in" filter="fade">
                                          <p:cBhvr>
                                            <p:cTn id="24" dur="594"/>
                                            <p:tgtEl>
                                              <p:spTgt spid="26"/>
                                            </p:tgtEl>
                                          </p:cBhvr>
                                        </p:animEffect>
                                      </p:childTnLst>
                                    </p:cTn>
                                  </p:par>
                                  <p:par>
                                    <p:cTn id="25" presetID="53" presetClass="entr" presetSubtype="16" fill="hold" grpId="0" nodeType="withEffect">
                                      <p:stCondLst>
                                        <p:cond delay="389"/>
                                      </p:stCondLst>
                                      <p:childTnLst>
                                        <p:set>
                                          <p:cBhvr>
                                            <p:cTn id="26" dur="1" fill="hold">
                                              <p:stCondLst>
                                                <p:cond delay="0"/>
                                              </p:stCondLst>
                                            </p:cTn>
                                            <p:tgtEl>
                                              <p:spTgt spid="27"/>
                                            </p:tgtEl>
                                            <p:attrNameLst>
                                              <p:attrName>style.visibility</p:attrName>
                                            </p:attrNameLst>
                                          </p:cBhvr>
                                          <p:to>
                                            <p:strVal val="visible"/>
                                          </p:to>
                                        </p:set>
                                        <p:anim calcmode="lin" valueType="num">
                                          <p:cBhvr>
                                            <p:cTn id="27" dur="373" fill="hold"/>
                                            <p:tgtEl>
                                              <p:spTgt spid="27"/>
                                            </p:tgtEl>
                                            <p:attrNameLst>
                                              <p:attrName>ppt_w</p:attrName>
                                            </p:attrNameLst>
                                          </p:cBhvr>
                                          <p:tavLst>
                                            <p:tav tm="0">
                                              <p:val>
                                                <p:fltVal val="0"/>
                                              </p:val>
                                            </p:tav>
                                            <p:tav tm="100000">
                                              <p:val>
                                                <p:strVal val="#ppt_w"/>
                                              </p:val>
                                            </p:tav>
                                          </p:tavLst>
                                        </p:anim>
                                        <p:anim calcmode="lin" valueType="num">
                                          <p:cBhvr>
                                            <p:cTn id="28" dur="373" fill="hold"/>
                                            <p:tgtEl>
                                              <p:spTgt spid="27"/>
                                            </p:tgtEl>
                                            <p:attrNameLst>
                                              <p:attrName>ppt_h</p:attrName>
                                            </p:attrNameLst>
                                          </p:cBhvr>
                                          <p:tavLst>
                                            <p:tav tm="0">
                                              <p:val>
                                                <p:fltVal val="0"/>
                                              </p:val>
                                            </p:tav>
                                            <p:tav tm="100000">
                                              <p:val>
                                                <p:strVal val="#ppt_h"/>
                                              </p:val>
                                            </p:tav>
                                          </p:tavLst>
                                        </p:anim>
                                        <p:animEffect transition="in" filter="fade">
                                          <p:cBhvr>
                                            <p:cTn id="29" dur="373"/>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494"/>
                                      </p:stCondLst>
                                      <p:childTnLst>
                                        <p:set>
                                          <p:cBhvr>
                                            <p:cTn id="36" dur="1" fill="hold">
                                              <p:stCondLst>
                                                <p:cond delay="0"/>
                                              </p:stCondLst>
                                            </p:cTn>
                                            <p:tgtEl>
                                              <p:spTgt spid="29"/>
                                            </p:tgtEl>
                                            <p:attrNameLst>
                                              <p:attrName>style.visibility</p:attrName>
                                            </p:attrNameLst>
                                          </p:cBhvr>
                                          <p:to>
                                            <p:strVal val="visible"/>
                                          </p:to>
                                        </p:set>
                                        <p:anim calcmode="lin" valueType="num">
                                          <p:cBhvr>
                                            <p:cTn id="37" dur="332" fill="hold"/>
                                            <p:tgtEl>
                                              <p:spTgt spid="29"/>
                                            </p:tgtEl>
                                            <p:attrNameLst>
                                              <p:attrName>ppt_w</p:attrName>
                                            </p:attrNameLst>
                                          </p:cBhvr>
                                          <p:tavLst>
                                            <p:tav tm="0">
                                              <p:val>
                                                <p:fltVal val="0"/>
                                              </p:val>
                                            </p:tav>
                                            <p:tav tm="100000">
                                              <p:val>
                                                <p:strVal val="#ppt_w"/>
                                              </p:val>
                                            </p:tav>
                                          </p:tavLst>
                                        </p:anim>
                                        <p:anim calcmode="lin" valueType="num">
                                          <p:cBhvr>
                                            <p:cTn id="38" dur="332" fill="hold"/>
                                            <p:tgtEl>
                                              <p:spTgt spid="29"/>
                                            </p:tgtEl>
                                            <p:attrNameLst>
                                              <p:attrName>ppt_h</p:attrName>
                                            </p:attrNameLst>
                                          </p:cBhvr>
                                          <p:tavLst>
                                            <p:tav tm="0">
                                              <p:val>
                                                <p:fltVal val="0"/>
                                              </p:val>
                                            </p:tav>
                                            <p:tav tm="100000">
                                              <p:val>
                                                <p:strVal val="#ppt_h"/>
                                              </p:val>
                                            </p:tav>
                                          </p:tavLst>
                                        </p:anim>
                                        <p:animEffect transition="in" filter="fade">
                                          <p:cBhvr>
                                            <p:cTn id="39" dur="332"/>
                                            <p:tgtEl>
                                              <p:spTgt spid="29"/>
                                            </p:tgtEl>
                                          </p:cBhvr>
                                        </p:animEffect>
                                      </p:childTnLst>
                                    </p:cTn>
                                  </p:par>
                                  <p:par>
                                    <p:cTn id="40" presetID="53" presetClass="entr" presetSubtype="16" fill="hold" grpId="0" nodeType="withEffect">
                                      <p:stCondLst>
                                        <p:cond delay="379"/>
                                      </p:stCondLst>
                                      <p:childTnLst>
                                        <p:set>
                                          <p:cBhvr>
                                            <p:cTn id="41" dur="1" fill="hold">
                                              <p:stCondLst>
                                                <p:cond delay="0"/>
                                              </p:stCondLst>
                                            </p:cTn>
                                            <p:tgtEl>
                                              <p:spTgt spid="30"/>
                                            </p:tgtEl>
                                            <p:attrNameLst>
                                              <p:attrName>style.visibility</p:attrName>
                                            </p:attrNameLst>
                                          </p:cBhvr>
                                          <p:to>
                                            <p:strVal val="visible"/>
                                          </p:to>
                                        </p:set>
                                        <p:anim calcmode="lin" valueType="num">
                                          <p:cBhvr>
                                            <p:cTn id="42" dur="600" fill="hold"/>
                                            <p:tgtEl>
                                              <p:spTgt spid="30"/>
                                            </p:tgtEl>
                                            <p:attrNameLst>
                                              <p:attrName>ppt_w</p:attrName>
                                            </p:attrNameLst>
                                          </p:cBhvr>
                                          <p:tavLst>
                                            <p:tav tm="0">
                                              <p:val>
                                                <p:fltVal val="0"/>
                                              </p:val>
                                            </p:tav>
                                            <p:tav tm="100000">
                                              <p:val>
                                                <p:strVal val="#ppt_w"/>
                                              </p:val>
                                            </p:tav>
                                          </p:tavLst>
                                        </p:anim>
                                        <p:anim calcmode="lin" valueType="num">
                                          <p:cBhvr>
                                            <p:cTn id="43" dur="600" fill="hold"/>
                                            <p:tgtEl>
                                              <p:spTgt spid="30"/>
                                            </p:tgtEl>
                                            <p:attrNameLst>
                                              <p:attrName>ppt_h</p:attrName>
                                            </p:attrNameLst>
                                          </p:cBhvr>
                                          <p:tavLst>
                                            <p:tav tm="0">
                                              <p:val>
                                                <p:fltVal val="0"/>
                                              </p:val>
                                            </p:tav>
                                            <p:tav tm="100000">
                                              <p:val>
                                                <p:strVal val="#ppt_h"/>
                                              </p:val>
                                            </p:tav>
                                          </p:tavLst>
                                        </p:anim>
                                        <p:animEffect transition="in" filter="fade">
                                          <p:cBhvr>
                                            <p:cTn id="44" dur="600"/>
                                            <p:tgtEl>
                                              <p:spTgt spid="30"/>
                                            </p:tgtEl>
                                          </p:cBhvr>
                                        </p:animEffect>
                                      </p:childTnLst>
                                    </p:cTn>
                                  </p:par>
                                  <p:par>
                                    <p:cTn id="45" presetID="53" presetClass="entr" presetSubtype="16" fill="hold" grpId="0" nodeType="withEffect">
                                      <p:stCondLst>
                                        <p:cond delay="384"/>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3" fill="hold"/>
                                            <p:tgtEl>
                                              <p:spTgt spid="31"/>
                                            </p:tgtEl>
                                            <p:attrNameLst>
                                              <p:attrName>ppt_w</p:attrName>
                                            </p:attrNameLst>
                                          </p:cBhvr>
                                          <p:tavLst>
                                            <p:tav tm="0">
                                              <p:val>
                                                <p:fltVal val="0"/>
                                              </p:val>
                                            </p:tav>
                                            <p:tav tm="100000">
                                              <p:val>
                                                <p:strVal val="#ppt_w"/>
                                              </p:val>
                                            </p:tav>
                                          </p:tavLst>
                                        </p:anim>
                                        <p:anim calcmode="lin" valueType="num">
                                          <p:cBhvr>
                                            <p:cTn id="48" dur="503" fill="hold"/>
                                            <p:tgtEl>
                                              <p:spTgt spid="31"/>
                                            </p:tgtEl>
                                            <p:attrNameLst>
                                              <p:attrName>ppt_h</p:attrName>
                                            </p:attrNameLst>
                                          </p:cBhvr>
                                          <p:tavLst>
                                            <p:tav tm="0">
                                              <p:val>
                                                <p:fltVal val="0"/>
                                              </p:val>
                                            </p:tav>
                                            <p:tav tm="100000">
                                              <p:val>
                                                <p:strVal val="#ppt_h"/>
                                              </p:val>
                                            </p:tav>
                                          </p:tavLst>
                                        </p:anim>
                                        <p:animEffect transition="in" filter="fade">
                                          <p:cBhvr>
                                            <p:cTn id="49" dur="503"/>
                                            <p:tgtEl>
                                              <p:spTgt spid="31"/>
                                            </p:tgtEl>
                                          </p:cBhvr>
                                        </p:animEffect>
                                      </p:childTnLst>
                                    </p:cTn>
                                  </p:par>
                                  <p:par>
                                    <p:cTn id="50" presetID="53" presetClass="entr" presetSubtype="16" fill="hold" grpId="0" nodeType="withEffect">
                                      <p:stCondLst>
                                        <p:cond delay="549"/>
                                      </p:stCondLst>
                                      <p:childTnLst>
                                        <p:set>
                                          <p:cBhvr>
                                            <p:cTn id="51" dur="1" fill="hold">
                                              <p:stCondLst>
                                                <p:cond delay="0"/>
                                              </p:stCondLst>
                                            </p:cTn>
                                            <p:tgtEl>
                                              <p:spTgt spid="32"/>
                                            </p:tgtEl>
                                            <p:attrNameLst>
                                              <p:attrName>style.visibility</p:attrName>
                                            </p:attrNameLst>
                                          </p:cBhvr>
                                          <p:to>
                                            <p:strVal val="visible"/>
                                          </p:to>
                                        </p:set>
                                        <p:anim calcmode="lin" valueType="num">
                                          <p:cBhvr>
                                            <p:cTn id="52" dur="305" fill="hold"/>
                                            <p:tgtEl>
                                              <p:spTgt spid="32"/>
                                            </p:tgtEl>
                                            <p:attrNameLst>
                                              <p:attrName>ppt_w</p:attrName>
                                            </p:attrNameLst>
                                          </p:cBhvr>
                                          <p:tavLst>
                                            <p:tav tm="0">
                                              <p:val>
                                                <p:fltVal val="0"/>
                                              </p:val>
                                            </p:tav>
                                            <p:tav tm="100000">
                                              <p:val>
                                                <p:strVal val="#ppt_w"/>
                                              </p:val>
                                            </p:tav>
                                          </p:tavLst>
                                        </p:anim>
                                        <p:anim calcmode="lin" valueType="num">
                                          <p:cBhvr>
                                            <p:cTn id="53" dur="305" fill="hold"/>
                                            <p:tgtEl>
                                              <p:spTgt spid="32"/>
                                            </p:tgtEl>
                                            <p:attrNameLst>
                                              <p:attrName>ppt_h</p:attrName>
                                            </p:attrNameLst>
                                          </p:cBhvr>
                                          <p:tavLst>
                                            <p:tav tm="0">
                                              <p:val>
                                                <p:fltVal val="0"/>
                                              </p:val>
                                            </p:tav>
                                            <p:tav tm="100000">
                                              <p:val>
                                                <p:strVal val="#ppt_h"/>
                                              </p:val>
                                            </p:tav>
                                          </p:tavLst>
                                        </p:anim>
                                        <p:animEffect transition="in" filter="fade">
                                          <p:cBhvr>
                                            <p:cTn id="54" dur="305"/>
                                            <p:tgtEl>
                                              <p:spTgt spid="32"/>
                                            </p:tgtEl>
                                          </p:cBhvr>
                                        </p:animEffect>
                                      </p:childTnLst>
                                    </p:cTn>
                                  </p:par>
                                  <p:par>
                                    <p:cTn id="55" presetID="53" presetClass="entr" presetSubtype="16" fill="hold" grpId="0" nodeType="withEffect">
                                      <p:stCondLst>
                                        <p:cond delay="547"/>
                                      </p:stCondLst>
                                      <p:childTnLst>
                                        <p:set>
                                          <p:cBhvr>
                                            <p:cTn id="56" dur="1" fill="hold">
                                              <p:stCondLst>
                                                <p:cond delay="0"/>
                                              </p:stCondLst>
                                            </p:cTn>
                                            <p:tgtEl>
                                              <p:spTgt spid="33"/>
                                            </p:tgtEl>
                                            <p:attrNameLst>
                                              <p:attrName>style.visibility</p:attrName>
                                            </p:attrNameLst>
                                          </p:cBhvr>
                                          <p:to>
                                            <p:strVal val="visible"/>
                                          </p:to>
                                        </p:set>
                                        <p:anim calcmode="lin" valueType="num">
                                          <p:cBhvr>
                                            <p:cTn id="57" dur="473" fill="hold"/>
                                            <p:tgtEl>
                                              <p:spTgt spid="33"/>
                                            </p:tgtEl>
                                            <p:attrNameLst>
                                              <p:attrName>ppt_w</p:attrName>
                                            </p:attrNameLst>
                                          </p:cBhvr>
                                          <p:tavLst>
                                            <p:tav tm="0">
                                              <p:val>
                                                <p:fltVal val="0"/>
                                              </p:val>
                                            </p:tav>
                                            <p:tav tm="100000">
                                              <p:val>
                                                <p:strVal val="#ppt_w"/>
                                              </p:val>
                                            </p:tav>
                                          </p:tavLst>
                                        </p:anim>
                                        <p:anim calcmode="lin" valueType="num">
                                          <p:cBhvr>
                                            <p:cTn id="58" dur="473" fill="hold"/>
                                            <p:tgtEl>
                                              <p:spTgt spid="33"/>
                                            </p:tgtEl>
                                            <p:attrNameLst>
                                              <p:attrName>ppt_h</p:attrName>
                                            </p:attrNameLst>
                                          </p:cBhvr>
                                          <p:tavLst>
                                            <p:tav tm="0">
                                              <p:val>
                                                <p:fltVal val="0"/>
                                              </p:val>
                                            </p:tav>
                                            <p:tav tm="100000">
                                              <p:val>
                                                <p:strVal val="#ppt_h"/>
                                              </p:val>
                                            </p:tav>
                                          </p:tavLst>
                                        </p:anim>
                                        <p:animEffect transition="in" filter="fade">
                                          <p:cBhvr>
                                            <p:cTn id="59" dur="473"/>
                                            <p:tgtEl>
                                              <p:spTgt spid="33"/>
                                            </p:tgtEl>
                                          </p:cBhvr>
                                        </p:animEffect>
                                      </p:childTnLst>
                                    </p:cTn>
                                  </p:par>
                                  <p:par>
                                    <p:cTn id="60" presetID="53" presetClass="entr" presetSubtype="16" fill="hold" grpId="0" nodeType="withEffect">
                                      <p:stCondLst>
                                        <p:cond delay="477"/>
                                      </p:stCondLst>
                                      <p:childTnLst>
                                        <p:set>
                                          <p:cBhvr>
                                            <p:cTn id="61" dur="1" fill="hold">
                                              <p:stCondLst>
                                                <p:cond delay="0"/>
                                              </p:stCondLst>
                                            </p:cTn>
                                            <p:tgtEl>
                                              <p:spTgt spid="34"/>
                                            </p:tgtEl>
                                            <p:attrNameLst>
                                              <p:attrName>style.visibility</p:attrName>
                                            </p:attrNameLst>
                                          </p:cBhvr>
                                          <p:to>
                                            <p:strVal val="visible"/>
                                          </p:to>
                                        </p:set>
                                        <p:anim calcmode="lin" valueType="num">
                                          <p:cBhvr>
                                            <p:cTn id="62" dur="330" fill="hold"/>
                                            <p:tgtEl>
                                              <p:spTgt spid="34"/>
                                            </p:tgtEl>
                                            <p:attrNameLst>
                                              <p:attrName>ppt_w</p:attrName>
                                            </p:attrNameLst>
                                          </p:cBhvr>
                                          <p:tavLst>
                                            <p:tav tm="0">
                                              <p:val>
                                                <p:fltVal val="0"/>
                                              </p:val>
                                            </p:tav>
                                            <p:tav tm="100000">
                                              <p:val>
                                                <p:strVal val="#ppt_w"/>
                                              </p:val>
                                            </p:tav>
                                          </p:tavLst>
                                        </p:anim>
                                        <p:anim calcmode="lin" valueType="num">
                                          <p:cBhvr>
                                            <p:cTn id="63" dur="330" fill="hold"/>
                                            <p:tgtEl>
                                              <p:spTgt spid="34"/>
                                            </p:tgtEl>
                                            <p:attrNameLst>
                                              <p:attrName>ppt_h</p:attrName>
                                            </p:attrNameLst>
                                          </p:cBhvr>
                                          <p:tavLst>
                                            <p:tav tm="0">
                                              <p:val>
                                                <p:fltVal val="0"/>
                                              </p:val>
                                            </p:tav>
                                            <p:tav tm="100000">
                                              <p:val>
                                                <p:strVal val="#ppt_h"/>
                                              </p:val>
                                            </p:tav>
                                          </p:tavLst>
                                        </p:anim>
                                        <p:animEffect transition="in" filter="fade">
                                          <p:cBhvr>
                                            <p:cTn id="64" dur="330"/>
                                            <p:tgtEl>
                                              <p:spTgt spid="34"/>
                                            </p:tgtEl>
                                          </p:cBhvr>
                                        </p:animEffect>
                                      </p:childTnLst>
                                    </p:cTn>
                                  </p:par>
                                  <p:par>
                                    <p:cTn id="65" presetID="53" presetClass="entr" presetSubtype="16" fill="hold" grpId="0" nodeType="withEffect">
                                      <p:stCondLst>
                                        <p:cond delay="596"/>
                                      </p:stCondLst>
                                      <p:childTnLst>
                                        <p:set>
                                          <p:cBhvr>
                                            <p:cTn id="66" dur="1" fill="hold">
                                              <p:stCondLst>
                                                <p:cond delay="0"/>
                                              </p:stCondLst>
                                            </p:cTn>
                                            <p:tgtEl>
                                              <p:spTgt spid="35"/>
                                            </p:tgtEl>
                                            <p:attrNameLst>
                                              <p:attrName>style.visibility</p:attrName>
                                            </p:attrNameLst>
                                          </p:cBhvr>
                                          <p:to>
                                            <p:strVal val="visible"/>
                                          </p:to>
                                        </p:set>
                                        <p:anim calcmode="lin" valueType="num">
                                          <p:cBhvr>
                                            <p:cTn id="67" dur="331" fill="hold"/>
                                            <p:tgtEl>
                                              <p:spTgt spid="35"/>
                                            </p:tgtEl>
                                            <p:attrNameLst>
                                              <p:attrName>ppt_w</p:attrName>
                                            </p:attrNameLst>
                                          </p:cBhvr>
                                          <p:tavLst>
                                            <p:tav tm="0">
                                              <p:val>
                                                <p:fltVal val="0"/>
                                              </p:val>
                                            </p:tav>
                                            <p:tav tm="100000">
                                              <p:val>
                                                <p:strVal val="#ppt_w"/>
                                              </p:val>
                                            </p:tav>
                                          </p:tavLst>
                                        </p:anim>
                                        <p:anim calcmode="lin" valueType="num">
                                          <p:cBhvr>
                                            <p:cTn id="68" dur="331" fill="hold"/>
                                            <p:tgtEl>
                                              <p:spTgt spid="35"/>
                                            </p:tgtEl>
                                            <p:attrNameLst>
                                              <p:attrName>ppt_h</p:attrName>
                                            </p:attrNameLst>
                                          </p:cBhvr>
                                          <p:tavLst>
                                            <p:tav tm="0">
                                              <p:val>
                                                <p:fltVal val="0"/>
                                              </p:val>
                                            </p:tav>
                                            <p:tav tm="100000">
                                              <p:val>
                                                <p:strVal val="#ppt_h"/>
                                              </p:val>
                                            </p:tav>
                                          </p:tavLst>
                                        </p:anim>
                                        <p:animEffect transition="in" filter="fade">
                                          <p:cBhvr>
                                            <p:cTn id="69" dur="331"/>
                                            <p:tgtEl>
                                              <p:spTgt spid="35"/>
                                            </p:tgtEl>
                                          </p:cBhvr>
                                        </p:animEffect>
                                      </p:childTnLst>
                                    </p:cTn>
                                  </p:par>
                                  <p:par>
                                    <p:cTn id="70" presetID="53" presetClass="entr" presetSubtype="16" fill="hold" grpId="0" nodeType="withEffect">
                                      <p:stCondLst>
                                        <p:cond delay="573"/>
                                      </p:stCondLst>
                                      <p:childTnLst>
                                        <p:set>
                                          <p:cBhvr>
                                            <p:cTn id="71" dur="1" fill="hold">
                                              <p:stCondLst>
                                                <p:cond delay="0"/>
                                              </p:stCondLst>
                                            </p:cTn>
                                            <p:tgtEl>
                                              <p:spTgt spid="36"/>
                                            </p:tgtEl>
                                            <p:attrNameLst>
                                              <p:attrName>style.visibility</p:attrName>
                                            </p:attrNameLst>
                                          </p:cBhvr>
                                          <p:to>
                                            <p:strVal val="visible"/>
                                          </p:to>
                                        </p:set>
                                        <p:anim calcmode="lin" valueType="num">
                                          <p:cBhvr>
                                            <p:cTn id="72" dur="540" fill="hold"/>
                                            <p:tgtEl>
                                              <p:spTgt spid="36"/>
                                            </p:tgtEl>
                                            <p:attrNameLst>
                                              <p:attrName>ppt_w</p:attrName>
                                            </p:attrNameLst>
                                          </p:cBhvr>
                                          <p:tavLst>
                                            <p:tav tm="0">
                                              <p:val>
                                                <p:fltVal val="0"/>
                                              </p:val>
                                            </p:tav>
                                            <p:tav tm="100000">
                                              <p:val>
                                                <p:strVal val="#ppt_w"/>
                                              </p:val>
                                            </p:tav>
                                          </p:tavLst>
                                        </p:anim>
                                        <p:anim calcmode="lin" valueType="num">
                                          <p:cBhvr>
                                            <p:cTn id="73" dur="540" fill="hold"/>
                                            <p:tgtEl>
                                              <p:spTgt spid="36"/>
                                            </p:tgtEl>
                                            <p:attrNameLst>
                                              <p:attrName>ppt_h</p:attrName>
                                            </p:attrNameLst>
                                          </p:cBhvr>
                                          <p:tavLst>
                                            <p:tav tm="0">
                                              <p:val>
                                                <p:fltVal val="0"/>
                                              </p:val>
                                            </p:tav>
                                            <p:tav tm="100000">
                                              <p:val>
                                                <p:strVal val="#ppt_h"/>
                                              </p:val>
                                            </p:tav>
                                          </p:tavLst>
                                        </p:anim>
                                        <p:animEffect transition="in" filter="fade">
                                          <p:cBhvr>
                                            <p:cTn id="74" dur="540"/>
                                            <p:tgtEl>
                                              <p:spTgt spid="36"/>
                                            </p:tgtEl>
                                          </p:cBhvr>
                                        </p:animEffect>
                                      </p:childTnLst>
                                    </p:cTn>
                                  </p:par>
                                </p:childTnLst>
                              </p:cTn>
                            </p:par>
                            <p:par>
                              <p:cTn id="75" fill="hold">
                                <p:stCondLst>
                                  <p:cond delay="3213"/>
                                </p:stCondLst>
                                <p:childTnLst>
                                  <p:par>
                                    <p:cTn id="76" presetID="42" presetClass="entr" presetSubtype="0"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anim calcmode="lin" valueType="num">
                                          <p:cBhvr>
                                            <p:cTn id="79" dur="500" fill="hold"/>
                                            <p:tgtEl>
                                              <p:spTgt spid="9"/>
                                            </p:tgtEl>
                                            <p:attrNameLst>
                                              <p:attrName>ppt_x</p:attrName>
                                            </p:attrNameLst>
                                          </p:cBhvr>
                                          <p:tavLst>
                                            <p:tav tm="0">
                                              <p:val>
                                                <p:strVal val="#ppt_x"/>
                                              </p:val>
                                            </p:tav>
                                            <p:tav tm="100000">
                                              <p:val>
                                                <p:strVal val="#ppt_x"/>
                                              </p:val>
                                            </p:tav>
                                          </p:tavLst>
                                        </p:anim>
                                        <p:anim calcmode="lin" valueType="num">
                                          <p:cBhvr>
                                            <p:cTn id="80" dur="500" fill="hold"/>
                                            <p:tgtEl>
                                              <p:spTgt spid="9"/>
                                            </p:tgtEl>
                                            <p:attrNameLst>
                                              <p:attrName>ppt_y</p:attrName>
                                            </p:attrNameLst>
                                          </p:cBhvr>
                                          <p:tavLst>
                                            <p:tav tm="0">
                                              <p:val>
                                                <p:strVal val="#ppt_y+.1"/>
                                              </p:val>
                                            </p:tav>
                                            <p:tav tm="100000">
                                              <p:val>
                                                <p:strVal val="#ppt_y"/>
                                              </p:val>
                                            </p:tav>
                                          </p:tavLst>
                                        </p:anim>
                                      </p:childTnLst>
                                    </p:cTn>
                                  </p:par>
                                  <p:par>
                                    <p:cTn id="81" presetID="53" presetClass="entr" presetSubtype="16"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500" fill="hold"/>
                                            <p:tgtEl>
                                              <p:spTgt spid="7"/>
                                            </p:tgtEl>
                                            <p:attrNameLst>
                                              <p:attrName>ppt_w</p:attrName>
                                            </p:attrNameLst>
                                          </p:cBhvr>
                                          <p:tavLst>
                                            <p:tav tm="0">
                                              <p:val>
                                                <p:fltVal val="0"/>
                                              </p:val>
                                            </p:tav>
                                            <p:tav tm="100000">
                                              <p:val>
                                                <p:strVal val="#ppt_w"/>
                                              </p:val>
                                            </p:tav>
                                          </p:tavLst>
                                        </p:anim>
                                        <p:anim calcmode="lin" valueType="num">
                                          <p:cBhvr>
                                            <p:cTn id="84" dur="500" fill="hold"/>
                                            <p:tgtEl>
                                              <p:spTgt spid="7"/>
                                            </p:tgtEl>
                                            <p:attrNameLst>
                                              <p:attrName>ppt_h</p:attrName>
                                            </p:attrNameLst>
                                          </p:cBhvr>
                                          <p:tavLst>
                                            <p:tav tm="0">
                                              <p:val>
                                                <p:fltVal val="0"/>
                                              </p:val>
                                            </p:tav>
                                            <p:tav tm="100000">
                                              <p:val>
                                                <p:strVal val="#ppt_h"/>
                                              </p:val>
                                            </p:tav>
                                          </p:tavLst>
                                        </p:anim>
                                        <p:animEffect transition="in" filter="fade">
                                          <p:cBhvr>
                                            <p:cTn id="85" dur="500"/>
                                            <p:tgtEl>
                                              <p:spTgt spid="7"/>
                                            </p:tgtEl>
                                          </p:cBhvr>
                                        </p:animEffect>
                                      </p:childTnLst>
                                    </p:cTn>
                                  </p:par>
                                  <p:par>
                                    <p:cTn id="86" presetID="31" presetClass="entr" presetSubtype="0" fill="hold" grpId="0" nodeType="withEffect">
                                      <p:stCondLst>
                                        <p:cond delay="500"/>
                                      </p:stCondLst>
                                      <p:childTnLst>
                                        <p:set>
                                          <p:cBhvr>
                                            <p:cTn id="87" dur="1" fill="hold">
                                              <p:stCondLst>
                                                <p:cond delay="0"/>
                                              </p:stCondLst>
                                            </p:cTn>
                                            <p:tgtEl>
                                              <p:spTgt spid="8"/>
                                            </p:tgtEl>
                                            <p:attrNameLst>
                                              <p:attrName>style.visibility</p:attrName>
                                            </p:attrNameLst>
                                          </p:cBhvr>
                                          <p:to>
                                            <p:strVal val="visible"/>
                                          </p:to>
                                        </p:set>
                                        <p:anim calcmode="lin" valueType="num">
                                          <p:cBhvr>
                                            <p:cTn id="88" dur="250" fill="hold"/>
                                            <p:tgtEl>
                                              <p:spTgt spid="8"/>
                                            </p:tgtEl>
                                            <p:attrNameLst>
                                              <p:attrName>ppt_w</p:attrName>
                                            </p:attrNameLst>
                                          </p:cBhvr>
                                          <p:tavLst>
                                            <p:tav tm="0">
                                              <p:val>
                                                <p:fltVal val="0"/>
                                              </p:val>
                                            </p:tav>
                                            <p:tav tm="100000">
                                              <p:val>
                                                <p:strVal val="#ppt_w"/>
                                              </p:val>
                                            </p:tav>
                                          </p:tavLst>
                                        </p:anim>
                                        <p:anim calcmode="lin" valueType="num">
                                          <p:cBhvr>
                                            <p:cTn id="89" dur="250" fill="hold"/>
                                            <p:tgtEl>
                                              <p:spTgt spid="8"/>
                                            </p:tgtEl>
                                            <p:attrNameLst>
                                              <p:attrName>ppt_h</p:attrName>
                                            </p:attrNameLst>
                                          </p:cBhvr>
                                          <p:tavLst>
                                            <p:tav tm="0">
                                              <p:val>
                                                <p:fltVal val="0"/>
                                              </p:val>
                                            </p:tav>
                                            <p:tav tm="100000">
                                              <p:val>
                                                <p:strVal val="#ppt_h"/>
                                              </p:val>
                                            </p:tav>
                                          </p:tavLst>
                                        </p:anim>
                                        <p:anim calcmode="lin" valueType="num">
                                          <p:cBhvr>
                                            <p:cTn id="90" dur="250" fill="hold"/>
                                            <p:tgtEl>
                                              <p:spTgt spid="8"/>
                                            </p:tgtEl>
                                            <p:attrNameLst>
                                              <p:attrName>style.rotation</p:attrName>
                                            </p:attrNameLst>
                                          </p:cBhvr>
                                          <p:tavLst>
                                            <p:tav tm="0">
                                              <p:val>
                                                <p:fltVal val="90"/>
                                              </p:val>
                                            </p:tav>
                                            <p:tav tm="100000">
                                              <p:val>
                                                <p:fltVal val="0"/>
                                              </p:val>
                                            </p:tav>
                                          </p:tavLst>
                                        </p:anim>
                                        <p:animEffect transition="in" filter="fade">
                                          <p:cBhvr>
                                            <p:cTn id="91" dur="250"/>
                                            <p:tgtEl>
                                              <p:spTgt spid="8"/>
                                            </p:tgtEl>
                                          </p:cBhvr>
                                        </p:animEffect>
                                      </p:childTnLst>
                                    </p:cTn>
                                  </p:par>
                                  <p:par>
                                    <p:cTn id="92" presetID="22" presetClass="entr" presetSubtype="8" fill="hold" nodeType="withEffect">
                                      <p:stCondLst>
                                        <p:cond delay="500"/>
                                      </p:stCondLst>
                                      <p:childTnLst>
                                        <p:set>
                                          <p:cBhvr>
                                            <p:cTn id="93" dur="1" fill="hold">
                                              <p:stCondLst>
                                                <p:cond delay="0"/>
                                              </p:stCondLst>
                                            </p:cTn>
                                            <p:tgtEl>
                                              <p:spTgt spid="37"/>
                                            </p:tgtEl>
                                            <p:attrNameLst>
                                              <p:attrName>style.visibility</p:attrName>
                                            </p:attrNameLst>
                                          </p:cBhvr>
                                          <p:to>
                                            <p:strVal val="visible"/>
                                          </p:to>
                                        </p:set>
                                        <p:animEffect transition="in" filter="wipe(left)">
                                          <p:cBhvr>
                                            <p:cTn id="94" dur="250"/>
                                            <p:tgtEl>
                                              <p:spTgt spid="37"/>
                                            </p:tgtEl>
                                          </p:cBhvr>
                                        </p:animEffect>
                                      </p:childTnLst>
                                    </p:cTn>
                                  </p:par>
                                </p:childTnLst>
                              </p:cTn>
                            </p:par>
                            <p:par>
                              <p:cTn id="95" fill="hold">
                                <p:stCondLst>
                                  <p:cond delay="3963"/>
                                </p:stCondLst>
                                <p:childTnLst>
                                  <p:par>
                                    <p:cTn id="96" presetID="42" presetClass="entr" presetSubtype="0" fill="hold"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500"/>
                                            <p:tgtEl>
                                              <p:spTgt spid="61"/>
                                            </p:tgtEl>
                                          </p:cBhvr>
                                        </p:animEffect>
                                        <p:anim calcmode="lin" valueType="num">
                                          <p:cBhvr>
                                            <p:cTn id="99" dur="500" fill="hold"/>
                                            <p:tgtEl>
                                              <p:spTgt spid="61"/>
                                            </p:tgtEl>
                                            <p:attrNameLst>
                                              <p:attrName>ppt_x</p:attrName>
                                            </p:attrNameLst>
                                          </p:cBhvr>
                                          <p:tavLst>
                                            <p:tav tm="0">
                                              <p:val>
                                                <p:strVal val="#ppt_x"/>
                                              </p:val>
                                            </p:tav>
                                            <p:tav tm="100000">
                                              <p:val>
                                                <p:strVal val="#ppt_x"/>
                                              </p:val>
                                            </p:tav>
                                          </p:tavLst>
                                        </p:anim>
                                        <p:anim calcmode="lin" valueType="num">
                                          <p:cBhvr>
                                            <p:cTn id="100" dur="500" fill="hold"/>
                                            <p:tgtEl>
                                              <p:spTgt spid="61"/>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p:cTn id="103" dur="500" fill="hold"/>
                                            <p:tgtEl>
                                              <p:spTgt spid="10"/>
                                            </p:tgtEl>
                                            <p:attrNameLst>
                                              <p:attrName>ppt_w</p:attrName>
                                            </p:attrNameLst>
                                          </p:cBhvr>
                                          <p:tavLst>
                                            <p:tav tm="0">
                                              <p:val>
                                                <p:fltVal val="0"/>
                                              </p:val>
                                            </p:tav>
                                            <p:tav tm="100000">
                                              <p:val>
                                                <p:strVal val="#ppt_w"/>
                                              </p:val>
                                            </p:tav>
                                          </p:tavLst>
                                        </p:anim>
                                        <p:anim calcmode="lin" valueType="num">
                                          <p:cBhvr>
                                            <p:cTn id="104" dur="500" fill="hold"/>
                                            <p:tgtEl>
                                              <p:spTgt spid="10"/>
                                            </p:tgtEl>
                                            <p:attrNameLst>
                                              <p:attrName>ppt_h</p:attrName>
                                            </p:attrNameLst>
                                          </p:cBhvr>
                                          <p:tavLst>
                                            <p:tav tm="0">
                                              <p:val>
                                                <p:fltVal val="0"/>
                                              </p:val>
                                            </p:tav>
                                            <p:tav tm="100000">
                                              <p:val>
                                                <p:strVal val="#ppt_h"/>
                                              </p:val>
                                            </p:tav>
                                          </p:tavLst>
                                        </p:anim>
                                        <p:animEffect transition="in" filter="fade">
                                          <p:cBhvr>
                                            <p:cTn id="105" dur="500"/>
                                            <p:tgtEl>
                                              <p:spTgt spid="10"/>
                                            </p:tgtEl>
                                          </p:cBhvr>
                                        </p:animEffect>
                                      </p:childTnLst>
                                    </p:cTn>
                                  </p:par>
                                  <p:par>
                                    <p:cTn id="106" presetID="31" presetClass="entr" presetSubtype="0" fill="hold" grpId="0" nodeType="withEffect">
                                      <p:stCondLst>
                                        <p:cond delay="500"/>
                                      </p:stCondLst>
                                      <p:childTnLst>
                                        <p:set>
                                          <p:cBhvr>
                                            <p:cTn id="107" dur="1" fill="hold">
                                              <p:stCondLst>
                                                <p:cond delay="0"/>
                                              </p:stCondLst>
                                            </p:cTn>
                                            <p:tgtEl>
                                              <p:spTgt spid="13"/>
                                            </p:tgtEl>
                                            <p:attrNameLst>
                                              <p:attrName>style.visibility</p:attrName>
                                            </p:attrNameLst>
                                          </p:cBhvr>
                                          <p:to>
                                            <p:strVal val="visible"/>
                                          </p:to>
                                        </p:set>
                                        <p:anim calcmode="lin" valueType="num">
                                          <p:cBhvr>
                                            <p:cTn id="108" dur="250" fill="hold"/>
                                            <p:tgtEl>
                                              <p:spTgt spid="13"/>
                                            </p:tgtEl>
                                            <p:attrNameLst>
                                              <p:attrName>ppt_w</p:attrName>
                                            </p:attrNameLst>
                                          </p:cBhvr>
                                          <p:tavLst>
                                            <p:tav tm="0">
                                              <p:val>
                                                <p:fltVal val="0"/>
                                              </p:val>
                                            </p:tav>
                                            <p:tav tm="100000">
                                              <p:val>
                                                <p:strVal val="#ppt_w"/>
                                              </p:val>
                                            </p:tav>
                                          </p:tavLst>
                                        </p:anim>
                                        <p:anim calcmode="lin" valueType="num">
                                          <p:cBhvr>
                                            <p:cTn id="109" dur="250" fill="hold"/>
                                            <p:tgtEl>
                                              <p:spTgt spid="13"/>
                                            </p:tgtEl>
                                            <p:attrNameLst>
                                              <p:attrName>ppt_h</p:attrName>
                                            </p:attrNameLst>
                                          </p:cBhvr>
                                          <p:tavLst>
                                            <p:tav tm="0">
                                              <p:val>
                                                <p:fltVal val="0"/>
                                              </p:val>
                                            </p:tav>
                                            <p:tav tm="100000">
                                              <p:val>
                                                <p:strVal val="#ppt_h"/>
                                              </p:val>
                                            </p:tav>
                                          </p:tavLst>
                                        </p:anim>
                                        <p:anim calcmode="lin" valueType="num">
                                          <p:cBhvr>
                                            <p:cTn id="110" dur="250" fill="hold"/>
                                            <p:tgtEl>
                                              <p:spTgt spid="13"/>
                                            </p:tgtEl>
                                            <p:attrNameLst>
                                              <p:attrName>style.rotation</p:attrName>
                                            </p:attrNameLst>
                                          </p:cBhvr>
                                          <p:tavLst>
                                            <p:tav tm="0">
                                              <p:val>
                                                <p:fltVal val="90"/>
                                              </p:val>
                                            </p:tav>
                                            <p:tav tm="100000">
                                              <p:val>
                                                <p:fltVal val="0"/>
                                              </p:val>
                                            </p:tav>
                                          </p:tavLst>
                                        </p:anim>
                                        <p:animEffect transition="in" filter="fade">
                                          <p:cBhvr>
                                            <p:cTn id="111" dur="250"/>
                                            <p:tgtEl>
                                              <p:spTgt spid="13"/>
                                            </p:tgtEl>
                                          </p:cBhvr>
                                        </p:animEffect>
                                      </p:childTnLst>
                                    </p:cTn>
                                  </p:par>
                                  <p:par>
                                    <p:cTn id="112" presetID="22" presetClass="entr" presetSubtype="8" fill="hold" nodeType="withEffect">
                                      <p:stCondLst>
                                        <p:cond delay="500"/>
                                      </p:stCondLst>
                                      <p:childTnLst>
                                        <p:set>
                                          <p:cBhvr>
                                            <p:cTn id="113" dur="1" fill="hold">
                                              <p:stCondLst>
                                                <p:cond delay="0"/>
                                              </p:stCondLst>
                                            </p:cTn>
                                            <p:tgtEl>
                                              <p:spTgt spid="40"/>
                                            </p:tgtEl>
                                            <p:attrNameLst>
                                              <p:attrName>style.visibility</p:attrName>
                                            </p:attrNameLst>
                                          </p:cBhvr>
                                          <p:to>
                                            <p:strVal val="visible"/>
                                          </p:to>
                                        </p:set>
                                        <p:animEffect transition="in" filter="wipe(left)">
                                          <p:cBhvr>
                                            <p:cTn id="114" dur="250"/>
                                            <p:tgtEl>
                                              <p:spTgt spid="40"/>
                                            </p:tgtEl>
                                          </p:cBhvr>
                                        </p:animEffect>
                                      </p:childTnLst>
                                    </p:cTn>
                                  </p:par>
                                </p:childTnLst>
                              </p:cTn>
                            </p:par>
                            <p:par>
                              <p:cTn id="115" fill="hold">
                                <p:stCondLst>
                                  <p:cond delay="4713"/>
                                </p:stCondLst>
                                <p:childTnLst>
                                  <p:par>
                                    <p:cTn id="116" presetID="42" presetClass="entr" presetSubtype="0" fill="hold" nodeType="after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anim calcmode="lin" valueType="num">
                                          <p:cBhvr>
                                            <p:cTn id="119" dur="500" fill="hold"/>
                                            <p:tgtEl>
                                              <p:spTgt spid="62"/>
                                            </p:tgtEl>
                                            <p:attrNameLst>
                                              <p:attrName>ppt_x</p:attrName>
                                            </p:attrNameLst>
                                          </p:cBhvr>
                                          <p:tavLst>
                                            <p:tav tm="0">
                                              <p:val>
                                                <p:strVal val="#ppt_x"/>
                                              </p:val>
                                            </p:tav>
                                            <p:tav tm="100000">
                                              <p:val>
                                                <p:strVal val="#ppt_x"/>
                                              </p:val>
                                            </p:tav>
                                          </p:tavLst>
                                        </p:anim>
                                        <p:anim calcmode="lin" valueType="num">
                                          <p:cBhvr>
                                            <p:cTn id="120" dur="500" fill="hold"/>
                                            <p:tgtEl>
                                              <p:spTgt spid="62"/>
                                            </p:tgtEl>
                                            <p:attrNameLst>
                                              <p:attrName>ppt_y</p:attrName>
                                            </p:attrNameLst>
                                          </p:cBhvr>
                                          <p:tavLst>
                                            <p:tav tm="0">
                                              <p:val>
                                                <p:strVal val="#ppt_y+.1"/>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500" fill="hold"/>
                                            <p:tgtEl>
                                              <p:spTgt spid="14"/>
                                            </p:tgtEl>
                                            <p:attrNameLst>
                                              <p:attrName>ppt_w</p:attrName>
                                            </p:attrNameLst>
                                          </p:cBhvr>
                                          <p:tavLst>
                                            <p:tav tm="0">
                                              <p:val>
                                                <p:fltVal val="0"/>
                                              </p:val>
                                            </p:tav>
                                            <p:tav tm="100000">
                                              <p:val>
                                                <p:strVal val="#ppt_w"/>
                                              </p:val>
                                            </p:tav>
                                          </p:tavLst>
                                        </p:anim>
                                        <p:anim calcmode="lin" valueType="num">
                                          <p:cBhvr>
                                            <p:cTn id="124" dur="500" fill="hold"/>
                                            <p:tgtEl>
                                              <p:spTgt spid="14"/>
                                            </p:tgtEl>
                                            <p:attrNameLst>
                                              <p:attrName>ppt_h</p:attrName>
                                            </p:attrNameLst>
                                          </p:cBhvr>
                                          <p:tavLst>
                                            <p:tav tm="0">
                                              <p:val>
                                                <p:fltVal val="0"/>
                                              </p:val>
                                            </p:tav>
                                            <p:tav tm="100000">
                                              <p:val>
                                                <p:strVal val="#ppt_h"/>
                                              </p:val>
                                            </p:tav>
                                          </p:tavLst>
                                        </p:anim>
                                        <p:animEffect transition="in" filter="fade">
                                          <p:cBhvr>
                                            <p:cTn id="125" dur="500"/>
                                            <p:tgtEl>
                                              <p:spTgt spid="14"/>
                                            </p:tgtEl>
                                          </p:cBhvr>
                                        </p:animEffect>
                                      </p:childTnLst>
                                    </p:cTn>
                                  </p:par>
                                  <p:par>
                                    <p:cTn id="126" presetID="31" presetClass="entr" presetSubtype="0" fill="hold" grpId="0" nodeType="withEffect">
                                      <p:stCondLst>
                                        <p:cond delay="500"/>
                                      </p:stCondLst>
                                      <p:childTnLst>
                                        <p:set>
                                          <p:cBhvr>
                                            <p:cTn id="127" dur="1" fill="hold">
                                              <p:stCondLst>
                                                <p:cond delay="0"/>
                                              </p:stCondLst>
                                            </p:cTn>
                                            <p:tgtEl>
                                              <p:spTgt spid="16"/>
                                            </p:tgtEl>
                                            <p:attrNameLst>
                                              <p:attrName>style.visibility</p:attrName>
                                            </p:attrNameLst>
                                          </p:cBhvr>
                                          <p:to>
                                            <p:strVal val="visible"/>
                                          </p:to>
                                        </p:set>
                                        <p:anim calcmode="lin" valueType="num">
                                          <p:cBhvr>
                                            <p:cTn id="128" dur="250" fill="hold"/>
                                            <p:tgtEl>
                                              <p:spTgt spid="16"/>
                                            </p:tgtEl>
                                            <p:attrNameLst>
                                              <p:attrName>ppt_w</p:attrName>
                                            </p:attrNameLst>
                                          </p:cBhvr>
                                          <p:tavLst>
                                            <p:tav tm="0">
                                              <p:val>
                                                <p:fltVal val="0"/>
                                              </p:val>
                                            </p:tav>
                                            <p:tav tm="100000">
                                              <p:val>
                                                <p:strVal val="#ppt_w"/>
                                              </p:val>
                                            </p:tav>
                                          </p:tavLst>
                                        </p:anim>
                                        <p:anim calcmode="lin" valueType="num">
                                          <p:cBhvr>
                                            <p:cTn id="129" dur="250" fill="hold"/>
                                            <p:tgtEl>
                                              <p:spTgt spid="16"/>
                                            </p:tgtEl>
                                            <p:attrNameLst>
                                              <p:attrName>ppt_h</p:attrName>
                                            </p:attrNameLst>
                                          </p:cBhvr>
                                          <p:tavLst>
                                            <p:tav tm="0">
                                              <p:val>
                                                <p:fltVal val="0"/>
                                              </p:val>
                                            </p:tav>
                                            <p:tav tm="100000">
                                              <p:val>
                                                <p:strVal val="#ppt_h"/>
                                              </p:val>
                                            </p:tav>
                                          </p:tavLst>
                                        </p:anim>
                                        <p:anim calcmode="lin" valueType="num">
                                          <p:cBhvr>
                                            <p:cTn id="130" dur="250" fill="hold"/>
                                            <p:tgtEl>
                                              <p:spTgt spid="16"/>
                                            </p:tgtEl>
                                            <p:attrNameLst>
                                              <p:attrName>style.rotation</p:attrName>
                                            </p:attrNameLst>
                                          </p:cBhvr>
                                          <p:tavLst>
                                            <p:tav tm="0">
                                              <p:val>
                                                <p:fltVal val="90"/>
                                              </p:val>
                                            </p:tav>
                                            <p:tav tm="100000">
                                              <p:val>
                                                <p:fltVal val="0"/>
                                              </p:val>
                                            </p:tav>
                                          </p:tavLst>
                                        </p:anim>
                                        <p:animEffect transition="in" filter="fade">
                                          <p:cBhvr>
                                            <p:cTn id="131" dur="250"/>
                                            <p:tgtEl>
                                              <p:spTgt spid="16"/>
                                            </p:tgtEl>
                                          </p:cBhvr>
                                        </p:animEffect>
                                      </p:childTnLst>
                                    </p:cTn>
                                  </p:par>
                                  <p:par>
                                    <p:cTn id="132" presetID="22" presetClass="entr" presetSubtype="8" fill="hold" nodeType="withEffect">
                                      <p:stCondLst>
                                        <p:cond delay="500"/>
                                      </p:stCondLst>
                                      <p:childTnLst>
                                        <p:set>
                                          <p:cBhvr>
                                            <p:cTn id="133" dur="1" fill="hold">
                                              <p:stCondLst>
                                                <p:cond delay="0"/>
                                              </p:stCondLst>
                                            </p:cTn>
                                            <p:tgtEl>
                                              <p:spTgt spid="43"/>
                                            </p:tgtEl>
                                            <p:attrNameLst>
                                              <p:attrName>style.visibility</p:attrName>
                                            </p:attrNameLst>
                                          </p:cBhvr>
                                          <p:to>
                                            <p:strVal val="visible"/>
                                          </p:to>
                                        </p:set>
                                        <p:animEffect transition="in" filter="wipe(left)">
                                          <p:cBhvr>
                                            <p:cTn id="134" dur="250"/>
                                            <p:tgtEl>
                                              <p:spTgt spid="43"/>
                                            </p:tgtEl>
                                          </p:cBhvr>
                                        </p:animEffect>
                                      </p:childTnLst>
                                    </p:cTn>
                                  </p:par>
                                </p:childTnLst>
                              </p:cTn>
                            </p:par>
                            <p:par>
                              <p:cTn id="135" fill="hold">
                                <p:stCondLst>
                                  <p:cond delay="5463"/>
                                </p:stCondLst>
                                <p:childTnLst>
                                  <p:par>
                                    <p:cTn id="136" presetID="42" presetClass="entr" presetSubtype="0" fill="hold" nodeType="after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fade">
                                          <p:cBhvr>
                                            <p:cTn id="138" dur="500"/>
                                            <p:tgtEl>
                                              <p:spTgt spid="63"/>
                                            </p:tgtEl>
                                          </p:cBhvr>
                                        </p:animEffect>
                                        <p:anim calcmode="lin" valueType="num">
                                          <p:cBhvr>
                                            <p:cTn id="139" dur="500" fill="hold"/>
                                            <p:tgtEl>
                                              <p:spTgt spid="63"/>
                                            </p:tgtEl>
                                            <p:attrNameLst>
                                              <p:attrName>ppt_x</p:attrName>
                                            </p:attrNameLst>
                                          </p:cBhvr>
                                          <p:tavLst>
                                            <p:tav tm="0">
                                              <p:val>
                                                <p:strVal val="#ppt_x"/>
                                              </p:val>
                                            </p:tav>
                                            <p:tav tm="100000">
                                              <p:val>
                                                <p:strVal val="#ppt_x"/>
                                              </p:val>
                                            </p:tav>
                                          </p:tavLst>
                                        </p:anim>
                                        <p:anim calcmode="lin" valueType="num">
                                          <p:cBhvr>
                                            <p:cTn id="140" dur="500" fill="hold"/>
                                            <p:tgtEl>
                                              <p:spTgt spid="63"/>
                                            </p:tgtEl>
                                            <p:attrNameLst>
                                              <p:attrName>ppt_y</p:attrName>
                                            </p:attrNameLst>
                                          </p:cBhvr>
                                          <p:tavLst>
                                            <p:tav tm="0">
                                              <p:val>
                                                <p:strVal val="#ppt_y+.1"/>
                                              </p:val>
                                            </p:tav>
                                            <p:tav tm="100000">
                                              <p:val>
                                                <p:strVal val="#ppt_y"/>
                                              </p:val>
                                            </p:tav>
                                          </p:tavLst>
                                        </p:anim>
                                      </p:childTnLst>
                                    </p:cTn>
                                  </p:par>
                                  <p:par>
                                    <p:cTn id="141" presetID="53" presetClass="entr" presetSubtype="16" fill="hold" grpId="0" nodeType="withEffect">
                                      <p:stCondLst>
                                        <p:cond delay="0"/>
                                      </p:stCondLst>
                                      <p:childTnLst>
                                        <p:set>
                                          <p:cBhvr>
                                            <p:cTn id="142" dur="1" fill="hold">
                                              <p:stCondLst>
                                                <p:cond delay="0"/>
                                              </p:stCondLst>
                                            </p:cTn>
                                            <p:tgtEl>
                                              <p:spTgt spid="17"/>
                                            </p:tgtEl>
                                            <p:attrNameLst>
                                              <p:attrName>style.visibility</p:attrName>
                                            </p:attrNameLst>
                                          </p:cBhvr>
                                          <p:to>
                                            <p:strVal val="visible"/>
                                          </p:to>
                                        </p:set>
                                        <p:anim calcmode="lin" valueType="num">
                                          <p:cBhvr>
                                            <p:cTn id="143" dur="500" fill="hold"/>
                                            <p:tgtEl>
                                              <p:spTgt spid="17"/>
                                            </p:tgtEl>
                                            <p:attrNameLst>
                                              <p:attrName>ppt_w</p:attrName>
                                            </p:attrNameLst>
                                          </p:cBhvr>
                                          <p:tavLst>
                                            <p:tav tm="0">
                                              <p:val>
                                                <p:fltVal val="0"/>
                                              </p:val>
                                            </p:tav>
                                            <p:tav tm="100000">
                                              <p:val>
                                                <p:strVal val="#ppt_w"/>
                                              </p:val>
                                            </p:tav>
                                          </p:tavLst>
                                        </p:anim>
                                        <p:anim calcmode="lin" valueType="num">
                                          <p:cBhvr>
                                            <p:cTn id="144" dur="500" fill="hold"/>
                                            <p:tgtEl>
                                              <p:spTgt spid="17"/>
                                            </p:tgtEl>
                                            <p:attrNameLst>
                                              <p:attrName>ppt_h</p:attrName>
                                            </p:attrNameLst>
                                          </p:cBhvr>
                                          <p:tavLst>
                                            <p:tav tm="0">
                                              <p:val>
                                                <p:fltVal val="0"/>
                                              </p:val>
                                            </p:tav>
                                            <p:tav tm="100000">
                                              <p:val>
                                                <p:strVal val="#ppt_h"/>
                                              </p:val>
                                            </p:tav>
                                          </p:tavLst>
                                        </p:anim>
                                        <p:animEffect transition="in" filter="fade">
                                          <p:cBhvr>
                                            <p:cTn id="145" dur="500"/>
                                            <p:tgtEl>
                                              <p:spTgt spid="17"/>
                                            </p:tgtEl>
                                          </p:cBhvr>
                                        </p:animEffect>
                                      </p:childTnLst>
                                    </p:cTn>
                                  </p:par>
                                  <p:par>
                                    <p:cTn id="146" presetID="31" presetClass="entr" presetSubtype="0" fill="hold" grpId="0" nodeType="withEffect">
                                      <p:stCondLst>
                                        <p:cond delay="500"/>
                                      </p:stCondLst>
                                      <p:childTnLst>
                                        <p:set>
                                          <p:cBhvr>
                                            <p:cTn id="147" dur="1" fill="hold">
                                              <p:stCondLst>
                                                <p:cond delay="0"/>
                                              </p:stCondLst>
                                            </p:cTn>
                                            <p:tgtEl>
                                              <p:spTgt spid="19"/>
                                            </p:tgtEl>
                                            <p:attrNameLst>
                                              <p:attrName>style.visibility</p:attrName>
                                            </p:attrNameLst>
                                          </p:cBhvr>
                                          <p:to>
                                            <p:strVal val="visible"/>
                                          </p:to>
                                        </p:set>
                                        <p:anim calcmode="lin" valueType="num">
                                          <p:cBhvr>
                                            <p:cTn id="148" dur="250" fill="hold"/>
                                            <p:tgtEl>
                                              <p:spTgt spid="19"/>
                                            </p:tgtEl>
                                            <p:attrNameLst>
                                              <p:attrName>ppt_w</p:attrName>
                                            </p:attrNameLst>
                                          </p:cBhvr>
                                          <p:tavLst>
                                            <p:tav tm="0">
                                              <p:val>
                                                <p:fltVal val="0"/>
                                              </p:val>
                                            </p:tav>
                                            <p:tav tm="100000">
                                              <p:val>
                                                <p:strVal val="#ppt_w"/>
                                              </p:val>
                                            </p:tav>
                                          </p:tavLst>
                                        </p:anim>
                                        <p:anim calcmode="lin" valueType="num">
                                          <p:cBhvr>
                                            <p:cTn id="149" dur="250" fill="hold"/>
                                            <p:tgtEl>
                                              <p:spTgt spid="19"/>
                                            </p:tgtEl>
                                            <p:attrNameLst>
                                              <p:attrName>ppt_h</p:attrName>
                                            </p:attrNameLst>
                                          </p:cBhvr>
                                          <p:tavLst>
                                            <p:tav tm="0">
                                              <p:val>
                                                <p:fltVal val="0"/>
                                              </p:val>
                                            </p:tav>
                                            <p:tav tm="100000">
                                              <p:val>
                                                <p:strVal val="#ppt_h"/>
                                              </p:val>
                                            </p:tav>
                                          </p:tavLst>
                                        </p:anim>
                                        <p:anim calcmode="lin" valueType="num">
                                          <p:cBhvr>
                                            <p:cTn id="150" dur="250" fill="hold"/>
                                            <p:tgtEl>
                                              <p:spTgt spid="19"/>
                                            </p:tgtEl>
                                            <p:attrNameLst>
                                              <p:attrName>style.rotation</p:attrName>
                                            </p:attrNameLst>
                                          </p:cBhvr>
                                          <p:tavLst>
                                            <p:tav tm="0">
                                              <p:val>
                                                <p:fltVal val="90"/>
                                              </p:val>
                                            </p:tav>
                                            <p:tav tm="100000">
                                              <p:val>
                                                <p:fltVal val="0"/>
                                              </p:val>
                                            </p:tav>
                                          </p:tavLst>
                                        </p:anim>
                                        <p:animEffect transition="in" filter="fade">
                                          <p:cBhvr>
                                            <p:cTn id="151" dur="250"/>
                                            <p:tgtEl>
                                              <p:spTgt spid="19"/>
                                            </p:tgtEl>
                                          </p:cBhvr>
                                        </p:animEffect>
                                      </p:childTnLst>
                                    </p:cTn>
                                  </p:par>
                                  <p:par>
                                    <p:cTn id="152" presetID="22" presetClass="entr" presetSubtype="8" fill="hold" nodeType="withEffect">
                                      <p:stCondLst>
                                        <p:cond delay="500"/>
                                      </p:stCondLst>
                                      <p:childTnLst>
                                        <p:set>
                                          <p:cBhvr>
                                            <p:cTn id="153" dur="1" fill="hold">
                                              <p:stCondLst>
                                                <p:cond delay="0"/>
                                              </p:stCondLst>
                                            </p:cTn>
                                            <p:tgtEl>
                                              <p:spTgt spid="46"/>
                                            </p:tgtEl>
                                            <p:attrNameLst>
                                              <p:attrName>style.visibility</p:attrName>
                                            </p:attrNameLst>
                                          </p:cBhvr>
                                          <p:to>
                                            <p:strVal val="visible"/>
                                          </p:to>
                                        </p:set>
                                        <p:animEffect transition="in" filter="wipe(left)">
                                          <p:cBhvr>
                                            <p:cTn id="154"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17" grpId="0" animBg="1"/>
          <p:bldP spid="23" grpId="0" animBg="1"/>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8" grpId="0" animBg="1"/>
          <p:bldP spid="13" grpId="0" animBg="1"/>
          <p:bldP spid="16"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ppt_x"/>
                                              </p:val>
                                            </p:tav>
                                            <p:tav tm="100000">
                                              <p:val>
                                                <p:strVal val="#ppt_x"/>
                                              </p:val>
                                            </p:tav>
                                          </p:tavLst>
                                        </p:anim>
                                        <p:anim calcmode="lin" valueType="num">
                                          <p:cBhvr additive="base">
                                            <p:cTn id="8" dur="1500" fill="hold"/>
                                            <p:tgtEl>
                                              <p:spTgt spid="23"/>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50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500" autoRev="1" fill="hold">
                                              <p:stCondLst>
                                                <p:cond delay="0"/>
                                              </p:stCondLst>
                                            </p:cTn>
                                            <p:tgtEl>
                                              <p:spTgt spid="24"/>
                                            </p:tgtEl>
                                            <p:attrNameLst>
                                              <p:attrName>ppt_w</p:attrName>
                                            </p:attrNameLst>
                                          </p:cBhvr>
                                        </p:anim>
                                        <p:anim by="(#ppt_w*0.50)" calcmode="lin" valueType="num">
                                          <p:cBhvr>
                                            <p:cTn id="12" dur="500" decel="50000" autoRev="1" fill="hold">
                                              <p:stCondLst>
                                                <p:cond delay="0"/>
                                              </p:stCondLst>
                                            </p:cTn>
                                            <p:tgtEl>
                                              <p:spTgt spid="24"/>
                                            </p:tgtEl>
                                            <p:attrNameLst>
                                              <p:attrName>ppt_x</p:attrName>
                                            </p:attrNameLst>
                                          </p:cBhvr>
                                        </p:anim>
                                        <p:anim from="(-#ppt_h/2)" to="(#ppt_y)" calcmode="lin" valueType="num">
                                          <p:cBhvr>
                                            <p:cTn id="13" dur="1000" fill="hold">
                                              <p:stCondLst>
                                                <p:cond delay="0"/>
                                              </p:stCondLst>
                                            </p:cTn>
                                            <p:tgtEl>
                                              <p:spTgt spid="24"/>
                                            </p:tgtEl>
                                            <p:attrNameLst>
                                              <p:attrName>ppt_y</p:attrName>
                                            </p:attrNameLst>
                                          </p:cBhvr>
                                        </p:anim>
                                        <p:animRot by="21600000">
                                          <p:cBhvr>
                                            <p:cTn id="14" dur="1000" fill="hold">
                                              <p:stCondLst>
                                                <p:cond delay="0"/>
                                              </p:stCondLst>
                                            </p:cTn>
                                            <p:tgtEl>
                                              <p:spTgt spid="24"/>
                                            </p:tgtEl>
                                            <p:attrNameLst>
                                              <p:attrName>r</p:attrName>
                                            </p:attrNameLst>
                                          </p:cBhvr>
                                        </p:animRot>
                                      </p:childTnLst>
                                    </p:cTn>
                                  </p:par>
                                </p:childTnLst>
                              </p:cTn>
                            </p:par>
                            <p:par>
                              <p:cTn id="15" fill="hold">
                                <p:stCondLst>
                                  <p:cond delay="1600"/>
                                </p:stCondLst>
                                <p:childTnLst>
                                  <p:par>
                                    <p:cTn id="16" presetID="16" presetClass="entr" presetSubtype="21"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par>
                              <p:cTn id="19" fill="hold">
                                <p:stCondLst>
                                  <p:cond delay="21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94" fill="hold"/>
                                            <p:tgtEl>
                                              <p:spTgt spid="26"/>
                                            </p:tgtEl>
                                            <p:attrNameLst>
                                              <p:attrName>ppt_w</p:attrName>
                                            </p:attrNameLst>
                                          </p:cBhvr>
                                          <p:tavLst>
                                            <p:tav tm="0">
                                              <p:val>
                                                <p:fltVal val="0"/>
                                              </p:val>
                                            </p:tav>
                                            <p:tav tm="100000">
                                              <p:val>
                                                <p:strVal val="#ppt_w"/>
                                              </p:val>
                                            </p:tav>
                                          </p:tavLst>
                                        </p:anim>
                                        <p:anim calcmode="lin" valueType="num">
                                          <p:cBhvr>
                                            <p:cTn id="23" dur="594" fill="hold"/>
                                            <p:tgtEl>
                                              <p:spTgt spid="26"/>
                                            </p:tgtEl>
                                            <p:attrNameLst>
                                              <p:attrName>ppt_h</p:attrName>
                                            </p:attrNameLst>
                                          </p:cBhvr>
                                          <p:tavLst>
                                            <p:tav tm="0">
                                              <p:val>
                                                <p:fltVal val="0"/>
                                              </p:val>
                                            </p:tav>
                                            <p:tav tm="100000">
                                              <p:val>
                                                <p:strVal val="#ppt_h"/>
                                              </p:val>
                                            </p:tav>
                                          </p:tavLst>
                                        </p:anim>
                                        <p:animEffect transition="in" filter="fade">
                                          <p:cBhvr>
                                            <p:cTn id="24" dur="594"/>
                                            <p:tgtEl>
                                              <p:spTgt spid="26"/>
                                            </p:tgtEl>
                                          </p:cBhvr>
                                        </p:animEffect>
                                      </p:childTnLst>
                                    </p:cTn>
                                  </p:par>
                                  <p:par>
                                    <p:cTn id="25" presetID="53" presetClass="entr" presetSubtype="16" fill="hold" grpId="0" nodeType="withEffect">
                                      <p:stCondLst>
                                        <p:cond delay="389"/>
                                      </p:stCondLst>
                                      <p:childTnLst>
                                        <p:set>
                                          <p:cBhvr>
                                            <p:cTn id="26" dur="1" fill="hold">
                                              <p:stCondLst>
                                                <p:cond delay="0"/>
                                              </p:stCondLst>
                                            </p:cTn>
                                            <p:tgtEl>
                                              <p:spTgt spid="27"/>
                                            </p:tgtEl>
                                            <p:attrNameLst>
                                              <p:attrName>style.visibility</p:attrName>
                                            </p:attrNameLst>
                                          </p:cBhvr>
                                          <p:to>
                                            <p:strVal val="visible"/>
                                          </p:to>
                                        </p:set>
                                        <p:anim calcmode="lin" valueType="num">
                                          <p:cBhvr>
                                            <p:cTn id="27" dur="373" fill="hold"/>
                                            <p:tgtEl>
                                              <p:spTgt spid="27"/>
                                            </p:tgtEl>
                                            <p:attrNameLst>
                                              <p:attrName>ppt_w</p:attrName>
                                            </p:attrNameLst>
                                          </p:cBhvr>
                                          <p:tavLst>
                                            <p:tav tm="0">
                                              <p:val>
                                                <p:fltVal val="0"/>
                                              </p:val>
                                            </p:tav>
                                            <p:tav tm="100000">
                                              <p:val>
                                                <p:strVal val="#ppt_w"/>
                                              </p:val>
                                            </p:tav>
                                          </p:tavLst>
                                        </p:anim>
                                        <p:anim calcmode="lin" valueType="num">
                                          <p:cBhvr>
                                            <p:cTn id="28" dur="373" fill="hold"/>
                                            <p:tgtEl>
                                              <p:spTgt spid="27"/>
                                            </p:tgtEl>
                                            <p:attrNameLst>
                                              <p:attrName>ppt_h</p:attrName>
                                            </p:attrNameLst>
                                          </p:cBhvr>
                                          <p:tavLst>
                                            <p:tav tm="0">
                                              <p:val>
                                                <p:fltVal val="0"/>
                                              </p:val>
                                            </p:tav>
                                            <p:tav tm="100000">
                                              <p:val>
                                                <p:strVal val="#ppt_h"/>
                                              </p:val>
                                            </p:tav>
                                          </p:tavLst>
                                        </p:anim>
                                        <p:animEffect transition="in" filter="fade">
                                          <p:cBhvr>
                                            <p:cTn id="29" dur="373"/>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494"/>
                                      </p:stCondLst>
                                      <p:childTnLst>
                                        <p:set>
                                          <p:cBhvr>
                                            <p:cTn id="36" dur="1" fill="hold">
                                              <p:stCondLst>
                                                <p:cond delay="0"/>
                                              </p:stCondLst>
                                            </p:cTn>
                                            <p:tgtEl>
                                              <p:spTgt spid="29"/>
                                            </p:tgtEl>
                                            <p:attrNameLst>
                                              <p:attrName>style.visibility</p:attrName>
                                            </p:attrNameLst>
                                          </p:cBhvr>
                                          <p:to>
                                            <p:strVal val="visible"/>
                                          </p:to>
                                        </p:set>
                                        <p:anim calcmode="lin" valueType="num">
                                          <p:cBhvr>
                                            <p:cTn id="37" dur="332" fill="hold"/>
                                            <p:tgtEl>
                                              <p:spTgt spid="29"/>
                                            </p:tgtEl>
                                            <p:attrNameLst>
                                              <p:attrName>ppt_w</p:attrName>
                                            </p:attrNameLst>
                                          </p:cBhvr>
                                          <p:tavLst>
                                            <p:tav tm="0">
                                              <p:val>
                                                <p:fltVal val="0"/>
                                              </p:val>
                                            </p:tav>
                                            <p:tav tm="100000">
                                              <p:val>
                                                <p:strVal val="#ppt_w"/>
                                              </p:val>
                                            </p:tav>
                                          </p:tavLst>
                                        </p:anim>
                                        <p:anim calcmode="lin" valueType="num">
                                          <p:cBhvr>
                                            <p:cTn id="38" dur="332" fill="hold"/>
                                            <p:tgtEl>
                                              <p:spTgt spid="29"/>
                                            </p:tgtEl>
                                            <p:attrNameLst>
                                              <p:attrName>ppt_h</p:attrName>
                                            </p:attrNameLst>
                                          </p:cBhvr>
                                          <p:tavLst>
                                            <p:tav tm="0">
                                              <p:val>
                                                <p:fltVal val="0"/>
                                              </p:val>
                                            </p:tav>
                                            <p:tav tm="100000">
                                              <p:val>
                                                <p:strVal val="#ppt_h"/>
                                              </p:val>
                                            </p:tav>
                                          </p:tavLst>
                                        </p:anim>
                                        <p:animEffect transition="in" filter="fade">
                                          <p:cBhvr>
                                            <p:cTn id="39" dur="332"/>
                                            <p:tgtEl>
                                              <p:spTgt spid="29"/>
                                            </p:tgtEl>
                                          </p:cBhvr>
                                        </p:animEffect>
                                      </p:childTnLst>
                                    </p:cTn>
                                  </p:par>
                                  <p:par>
                                    <p:cTn id="40" presetID="53" presetClass="entr" presetSubtype="16" fill="hold" grpId="0" nodeType="withEffect">
                                      <p:stCondLst>
                                        <p:cond delay="379"/>
                                      </p:stCondLst>
                                      <p:childTnLst>
                                        <p:set>
                                          <p:cBhvr>
                                            <p:cTn id="41" dur="1" fill="hold">
                                              <p:stCondLst>
                                                <p:cond delay="0"/>
                                              </p:stCondLst>
                                            </p:cTn>
                                            <p:tgtEl>
                                              <p:spTgt spid="30"/>
                                            </p:tgtEl>
                                            <p:attrNameLst>
                                              <p:attrName>style.visibility</p:attrName>
                                            </p:attrNameLst>
                                          </p:cBhvr>
                                          <p:to>
                                            <p:strVal val="visible"/>
                                          </p:to>
                                        </p:set>
                                        <p:anim calcmode="lin" valueType="num">
                                          <p:cBhvr>
                                            <p:cTn id="42" dur="600" fill="hold"/>
                                            <p:tgtEl>
                                              <p:spTgt spid="30"/>
                                            </p:tgtEl>
                                            <p:attrNameLst>
                                              <p:attrName>ppt_w</p:attrName>
                                            </p:attrNameLst>
                                          </p:cBhvr>
                                          <p:tavLst>
                                            <p:tav tm="0">
                                              <p:val>
                                                <p:fltVal val="0"/>
                                              </p:val>
                                            </p:tav>
                                            <p:tav tm="100000">
                                              <p:val>
                                                <p:strVal val="#ppt_w"/>
                                              </p:val>
                                            </p:tav>
                                          </p:tavLst>
                                        </p:anim>
                                        <p:anim calcmode="lin" valueType="num">
                                          <p:cBhvr>
                                            <p:cTn id="43" dur="600" fill="hold"/>
                                            <p:tgtEl>
                                              <p:spTgt spid="30"/>
                                            </p:tgtEl>
                                            <p:attrNameLst>
                                              <p:attrName>ppt_h</p:attrName>
                                            </p:attrNameLst>
                                          </p:cBhvr>
                                          <p:tavLst>
                                            <p:tav tm="0">
                                              <p:val>
                                                <p:fltVal val="0"/>
                                              </p:val>
                                            </p:tav>
                                            <p:tav tm="100000">
                                              <p:val>
                                                <p:strVal val="#ppt_h"/>
                                              </p:val>
                                            </p:tav>
                                          </p:tavLst>
                                        </p:anim>
                                        <p:animEffect transition="in" filter="fade">
                                          <p:cBhvr>
                                            <p:cTn id="44" dur="600"/>
                                            <p:tgtEl>
                                              <p:spTgt spid="30"/>
                                            </p:tgtEl>
                                          </p:cBhvr>
                                        </p:animEffect>
                                      </p:childTnLst>
                                    </p:cTn>
                                  </p:par>
                                  <p:par>
                                    <p:cTn id="45" presetID="53" presetClass="entr" presetSubtype="16" fill="hold" grpId="0" nodeType="withEffect">
                                      <p:stCondLst>
                                        <p:cond delay="384"/>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3" fill="hold"/>
                                            <p:tgtEl>
                                              <p:spTgt spid="31"/>
                                            </p:tgtEl>
                                            <p:attrNameLst>
                                              <p:attrName>ppt_w</p:attrName>
                                            </p:attrNameLst>
                                          </p:cBhvr>
                                          <p:tavLst>
                                            <p:tav tm="0">
                                              <p:val>
                                                <p:fltVal val="0"/>
                                              </p:val>
                                            </p:tav>
                                            <p:tav tm="100000">
                                              <p:val>
                                                <p:strVal val="#ppt_w"/>
                                              </p:val>
                                            </p:tav>
                                          </p:tavLst>
                                        </p:anim>
                                        <p:anim calcmode="lin" valueType="num">
                                          <p:cBhvr>
                                            <p:cTn id="48" dur="503" fill="hold"/>
                                            <p:tgtEl>
                                              <p:spTgt spid="31"/>
                                            </p:tgtEl>
                                            <p:attrNameLst>
                                              <p:attrName>ppt_h</p:attrName>
                                            </p:attrNameLst>
                                          </p:cBhvr>
                                          <p:tavLst>
                                            <p:tav tm="0">
                                              <p:val>
                                                <p:fltVal val="0"/>
                                              </p:val>
                                            </p:tav>
                                            <p:tav tm="100000">
                                              <p:val>
                                                <p:strVal val="#ppt_h"/>
                                              </p:val>
                                            </p:tav>
                                          </p:tavLst>
                                        </p:anim>
                                        <p:animEffect transition="in" filter="fade">
                                          <p:cBhvr>
                                            <p:cTn id="49" dur="503"/>
                                            <p:tgtEl>
                                              <p:spTgt spid="31"/>
                                            </p:tgtEl>
                                          </p:cBhvr>
                                        </p:animEffect>
                                      </p:childTnLst>
                                    </p:cTn>
                                  </p:par>
                                  <p:par>
                                    <p:cTn id="50" presetID="53" presetClass="entr" presetSubtype="16" fill="hold" grpId="0" nodeType="withEffect">
                                      <p:stCondLst>
                                        <p:cond delay="549"/>
                                      </p:stCondLst>
                                      <p:childTnLst>
                                        <p:set>
                                          <p:cBhvr>
                                            <p:cTn id="51" dur="1" fill="hold">
                                              <p:stCondLst>
                                                <p:cond delay="0"/>
                                              </p:stCondLst>
                                            </p:cTn>
                                            <p:tgtEl>
                                              <p:spTgt spid="32"/>
                                            </p:tgtEl>
                                            <p:attrNameLst>
                                              <p:attrName>style.visibility</p:attrName>
                                            </p:attrNameLst>
                                          </p:cBhvr>
                                          <p:to>
                                            <p:strVal val="visible"/>
                                          </p:to>
                                        </p:set>
                                        <p:anim calcmode="lin" valueType="num">
                                          <p:cBhvr>
                                            <p:cTn id="52" dur="305" fill="hold"/>
                                            <p:tgtEl>
                                              <p:spTgt spid="32"/>
                                            </p:tgtEl>
                                            <p:attrNameLst>
                                              <p:attrName>ppt_w</p:attrName>
                                            </p:attrNameLst>
                                          </p:cBhvr>
                                          <p:tavLst>
                                            <p:tav tm="0">
                                              <p:val>
                                                <p:fltVal val="0"/>
                                              </p:val>
                                            </p:tav>
                                            <p:tav tm="100000">
                                              <p:val>
                                                <p:strVal val="#ppt_w"/>
                                              </p:val>
                                            </p:tav>
                                          </p:tavLst>
                                        </p:anim>
                                        <p:anim calcmode="lin" valueType="num">
                                          <p:cBhvr>
                                            <p:cTn id="53" dur="305" fill="hold"/>
                                            <p:tgtEl>
                                              <p:spTgt spid="32"/>
                                            </p:tgtEl>
                                            <p:attrNameLst>
                                              <p:attrName>ppt_h</p:attrName>
                                            </p:attrNameLst>
                                          </p:cBhvr>
                                          <p:tavLst>
                                            <p:tav tm="0">
                                              <p:val>
                                                <p:fltVal val="0"/>
                                              </p:val>
                                            </p:tav>
                                            <p:tav tm="100000">
                                              <p:val>
                                                <p:strVal val="#ppt_h"/>
                                              </p:val>
                                            </p:tav>
                                          </p:tavLst>
                                        </p:anim>
                                        <p:animEffect transition="in" filter="fade">
                                          <p:cBhvr>
                                            <p:cTn id="54" dur="305"/>
                                            <p:tgtEl>
                                              <p:spTgt spid="32"/>
                                            </p:tgtEl>
                                          </p:cBhvr>
                                        </p:animEffect>
                                      </p:childTnLst>
                                    </p:cTn>
                                  </p:par>
                                  <p:par>
                                    <p:cTn id="55" presetID="53" presetClass="entr" presetSubtype="16" fill="hold" grpId="0" nodeType="withEffect">
                                      <p:stCondLst>
                                        <p:cond delay="547"/>
                                      </p:stCondLst>
                                      <p:childTnLst>
                                        <p:set>
                                          <p:cBhvr>
                                            <p:cTn id="56" dur="1" fill="hold">
                                              <p:stCondLst>
                                                <p:cond delay="0"/>
                                              </p:stCondLst>
                                            </p:cTn>
                                            <p:tgtEl>
                                              <p:spTgt spid="33"/>
                                            </p:tgtEl>
                                            <p:attrNameLst>
                                              <p:attrName>style.visibility</p:attrName>
                                            </p:attrNameLst>
                                          </p:cBhvr>
                                          <p:to>
                                            <p:strVal val="visible"/>
                                          </p:to>
                                        </p:set>
                                        <p:anim calcmode="lin" valueType="num">
                                          <p:cBhvr>
                                            <p:cTn id="57" dur="473" fill="hold"/>
                                            <p:tgtEl>
                                              <p:spTgt spid="33"/>
                                            </p:tgtEl>
                                            <p:attrNameLst>
                                              <p:attrName>ppt_w</p:attrName>
                                            </p:attrNameLst>
                                          </p:cBhvr>
                                          <p:tavLst>
                                            <p:tav tm="0">
                                              <p:val>
                                                <p:fltVal val="0"/>
                                              </p:val>
                                            </p:tav>
                                            <p:tav tm="100000">
                                              <p:val>
                                                <p:strVal val="#ppt_w"/>
                                              </p:val>
                                            </p:tav>
                                          </p:tavLst>
                                        </p:anim>
                                        <p:anim calcmode="lin" valueType="num">
                                          <p:cBhvr>
                                            <p:cTn id="58" dur="473" fill="hold"/>
                                            <p:tgtEl>
                                              <p:spTgt spid="33"/>
                                            </p:tgtEl>
                                            <p:attrNameLst>
                                              <p:attrName>ppt_h</p:attrName>
                                            </p:attrNameLst>
                                          </p:cBhvr>
                                          <p:tavLst>
                                            <p:tav tm="0">
                                              <p:val>
                                                <p:fltVal val="0"/>
                                              </p:val>
                                            </p:tav>
                                            <p:tav tm="100000">
                                              <p:val>
                                                <p:strVal val="#ppt_h"/>
                                              </p:val>
                                            </p:tav>
                                          </p:tavLst>
                                        </p:anim>
                                        <p:animEffect transition="in" filter="fade">
                                          <p:cBhvr>
                                            <p:cTn id="59" dur="473"/>
                                            <p:tgtEl>
                                              <p:spTgt spid="33"/>
                                            </p:tgtEl>
                                          </p:cBhvr>
                                        </p:animEffect>
                                      </p:childTnLst>
                                    </p:cTn>
                                  </p:par>
                                  <p:par>
                                    <p:cTn id="60" presetID="53" presetClass="entr" presetSubtype="16" fill="hold" grpId="0" nodeType="withEffect">
                                      <p:stCondLst>
                                        <p:cond delay="477"/>
                                      </p:stCondLst>
                                      <p:childTnLst>
                                        <p:set>
                                          <p:cBhvr>
                                            <p:cTn id="61" dur="1" fill="hold">
                                              <p:stCondLst>
                                                <p:cond delay="0"/>
                                              </p:stCondLst>
                                            </p:cTn>
                                            <p:tgtEl>
                                              <p:spTgt spid="34"/>
                                            </p:tgtEl>
                                            <p:attrNameLst>
                                              <p:attrName>style.visibility</p:attrName>
                                            </p:attrNameLst>
                                          </p:cBhvr>
                                          <p:to>
                                            <p:strVal val="visible"/>
                                          </p:to>
                                        </p:set>
                                        <p:anim calcmode="lin" valueType="num">
                                          <p:cBhvr>
                                            <p:cTn id="62" dur="330" fill="hold"/>
                                            <p:tgtEl>
                                              <p:spTgt spid="34"/>
                                            </p:tgtEl>
                                            <p:attrNameLst>
                                              <p:attrName>ppt_w</p:attrName>
                                            </p:attrNameLst>
                                          </p:cBhvr>
                                          <p:tavLst>
                                            <p:tav tm="0">
                                              <p:val>
                                                <p:fltVal val="0"/>
                                              </p:val>
                                            </p:tav>
                                            <p:tav tm="100000">
                                              <p:val>
                                                <p:strVal val="#ppt_w"/>
                                              </p:val>
                                            </p:tav>
                                          </p:tavLst>
                                        </p:anim>
                                        <p:anim calcmode="lin" valueType="num">
                                          <p:cBhvr>
                                            <p:cTn id="63" dur="330" fill="hold"/>
                                            <p:tgtEl>
                                              <p:spTgt spid="34"/>
                                            </p:tgtEl>
                                            <p:attrNameLst>
                                              <p:attrName>ppt_h</p:attrName>
                                            </p:attrNameLst>
                                          </p:cBhvr>
                                          <p:tavLst>
                                            <p:tav tm="0">
                                              <p:val>
                                                <p:fltVal val="0"/>
                                              </p:val>
                                            </p:tav>
                                            <p:tav tm="100000">
                                              <p:val>
                                                <p:strVal val="#ppt_h"/>
                                              </p:val>
                                            </p:tav>
                                          </p:tavLst>
                                        </p:anim>
                                        <p:animEffect transition="in" filter="fade">
                                          <p:cBhvr>
                                            <p:cTn id="64" dur="330"/>
                                            <p:tgtEl>
                                              <p:spTgt spid="34"/>
                                            </p:tgtEl>
                                          </p:cBhvr>
                                        </p:animEffect>
                                      </p:childTnLst>
                                    </p:cTn>
                                  </p:par>
                                  <p:par>
                                    <p:cTn id="65" presetID="53" presetClass="entr" presetSubtype="16" fill="hold" grpId="0" nodeType="withEffect">
                                      <p:stCondLst>
                                        <p:cond delay="596"/>
                                      </p:stCondLst>
                                      <p:childTnLst>
                                        <p:set>
                                          <p:cBhvr>
                                            <p:cTn id="66" dur="1" fill="hold">
                                              <p:stCondLst>
                                                <p:cond delay="0"/>
                                              </p:stCondLst>
                                            </p:cTn>
                                            <p:tgtEl>
                                              <p:spTgt spid="35"/>
                                            </p:tgtEl>
                                            <p:attrNameLst>
                                              <p:attrName>style.visibility</p:attrName>
                                            </p:attrNameLst>
                                          </p:cBhvr>
                                          <p:to>
                                            <p:strVal val="visible"/>
                                          </p:to>
                                        </p:set>
                                        <p:anim calcmode="lin" valueType="num">
                                          <p:cBhvr>
                                            <p:cTn id="67" dur="331" fill="hold"/>
                                            <p:tgtEl>
                                              <p:spTgt spid="35"/>
                                            </p:tgtEl>
                                            <p:attrNameLst>
                                              <p:attrName>ppt_w</p:attrName>
                                            </p:attrNameLst>
                                          </p:cBhvr>
                                          <p:tavLst>
                                            <p:tav tm="0">
                                              <p:val>
                                                <p:fltVal val="0"/>
                                              </p:val>
                                            </p:tav>
                                            <p:tav tm="100000">
                                              <p:val>
                                                <p:strVal val="#ppt_w"/>
                                              </p:val>
                                            </p:tav>
                                          </p:tavLst>
                                        </p:anim>
                                        <p:anim calcmode="lin" valueType="num">
                                          <p:cBhvr>
                                            <p:cTn id="68" dur="331" fill="hold"/>
                                            <p:tgtEl>
                                              <p:spTgt spid="35"/>
                                            </p:tgtEl>
                                            <p:attrNameLst>
                                              <p:attrName>ppt_h</p:attrName>
                                            </p:attrNameLst>
                                          </p:cBhvr>
                                          <p:tavLst>
                                            <p:tav tm="0">
                                              <p:val>
                                                <p:fltVal val="0"/>
                                              </p:val>
                                            </p:tav>
                                            <p:tav tm="100000">
                                              <p:val>
                                                <p:strVal val="#ppt_h"/>
                                              </p:val>
                                            </p:tav>
                                          </p:tavLst>
                                        </p:anim>
                                        <p:animEffect transition="in" filter="fade">
                                          <p:cBhvr>
                                            <p:cTn id="69" dur="331"/>
                                            <p:tgtEl>
                                              <p:spTgt spid="35"/>
                                            </p:tgtEl>
                                          </p:cBhvr>
                                        </p:animEffect>
                                      </p:childTnLst>
                                    </p:cTn>
                                  </p:par>
                                  <p:par>
                                    <p:cTn id="70" presetID="53" presetClass="entr" presetSubtype="16" fill="hold" grpId="0" nodeType="withEffect">
                                      <p:stCondLst>
                                        <p:cond delay="573"/>
                                      </p:stCondLst>
                                      <p:childTnLst>
                                        <p:set>
                                          <p:cBhvr>
                                            <p:cTn id="71" dur="1" fill="hold">
                                              <p:stCondLst>
                                                <p:cond delay="0"/>
                                              </p:stCondLst>
                                            </p:cTn>
                                            <p:tgtEl>
                                              <p:spTgt spid="36"/>
                                            </p:tgtEl>
                                            <p:attrNameLst>
                                              <p:attrName>style.visibility</p:attrName>
                                            </p:attrNameLst>
                                          </p:cBhvr>
                                          <p:to>
                                            <p:strVal val="visible"/>
                                          </p:to>
                                        </p:set>
                                        <p:anim calcmode="lin" valueType="num">
                                          <p:cBhvr>
                                            <p:cTn id="72" dur="540" fill="hold"/>
                                            <p:tgtEl>
                                              <p:spTgt spid="36"/>
                                            </p:tgtEl>
                                            <p:attrNameLst>
                                              <p:attrName>ppt_w</p:attrName>
                                            </p:attrNameLst>
                                          </p:cBhvr>
                                          <p:tavLst>
                                            <p:tav tm="0">
                                              <p:val>
                                                <p:fltVal val="0"/>
                                              </p:val>
                                            </p:tav>
                                            <p:tav tm="100000">
                                              <p:val>
                                                <p:strVal val="#ppt_w"/>
                                              </p:val>
                                            </p:tav>
                                          </p:tavLst>
                                        </p:anim>
                                        <p:anim calcmode="lin" valueType="num">
                                          <p:cBhvr>
                                            <p:cTn id="73" dur="540" fill="hold"/>
                                            <p:tgtEl>
                                              <p:spTgt spid="36"/>
                                            </p:tgtEl>
                                            <p:attrNameLst>
                                              <p:attrName>ppt_h</p:attrName>
                                            </p:attrNameLst>
                                          </p:cBhvr>
                                          <p:tavLst>
                                            <p:tav tm="0">
                                              <p:val>
                                                <p:fltVal val="0"/>
                                              </p:val>
                                            </p:tav>
                                            <p:tav tm="100000">
                                              <p:val>
                                                <p:strVal val="#ppt_h"/>
                                              </p:val>
                                            </p:tav>
                                          </p:tavLst>
                                        </p:anim>
                                        <p:animEffect transition="in" filter="fade">
                                          <p:cBhvr>
                                            <p:cTn id="74" dur="540"/>
                                            <p:tgtEl>
                                              <p:spTgt spid="36"/>
                                            </p:tgtEl>
                                          </p:cBhvr>
                                        </p:animEffect>
                                      </p:childTnLst>
                                    </p:cTn>
                                  </p:par>
                                </p:childTnLst>
                              </p:cTn>
                            </p:par>
                            <p:par>
                              <p:cTn id="75" fill="hold">
                                <p:stCondLst>
                                  <p:cond delay="3213"/>
                                </p:stCondLst>
                                <p:childTnLst>
                                  <p:par>
                                    <p:cTn id="76" presetID="42" presetClass="entr" presetSubtype="0"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anim calcmode="lin" valueType="num">
                                          <p:cBhvr>
                                            <p:cTn id="79" dur="500" fill="hold"/>
                                            <p:tgtEl>
                                              <p:spTgt spid="9"/>
                                            </p:tgtEl>
                                            <p:attrNameLst>
                                              <p:attrName>ppt_x</p:attrName>
                                            </p:attrNameLst>
                                          </p:cBhvr>
                                          <p:tavLst>
                                            <p:tav tm="0">
                                              <p:val>
                                                <p:strVal val="#ppt_x"/>
                                              </p:val>
                                            </p:tav>
                                            <p:tav tm="100000">
                                              <p:val>
                                                <p:strVal val="#ppt_x"/>
                                              </p:val>
                                            </p:tav>
                                          </p:tavLst>
                                        </p:anim>
                                        <p:anim calcmode="lin" valueType="num">
                                          <p:cBhvr>
                                            <p:cTn id="80" dur="500" fill="hold"/>
                                            <p:tgtEl>
                                              <p:spTgt spid="9"/>
                                            </p:tgtEl>
                                            <p:attrNameLst>
                                              <p:attrName>ppt_y</p:attrName>
                                            </p:attrNameLst>
                                          </p:cBhvr>
                                          <p:tavLst>
                                            <p:tav tm="0">
                                              <p:val>
                                                <p:strVal val="#ppt_y+.1"/>
                                              </p:val>
                                            </p:tav>
                                            <p:tav tm="100000">
                                              <p:val>
                                                <p:strVal val="#ppt_y"/>
                                              </p:val>
                                            </p:tav>
                                          </p:tavLst>
                                        </p:anim>
                                      </p:childTnLst>
                                    </p:cTn>
                                  </p:par>
                                  <p:par>
                                    <p:cTn id="81" presetID="53" presetClass="entr" presetSubtype="16"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500" fill="hold"/>
                                            <p:tgtEl>
                                              <p:spTgt spid="7"/>
                                            </p:tgtEl>
                                            <p:attrNameLst>
                                              <p:attrName>ppt_w</p:attrName>
                                            </p:attrNameLst>
                                          </p:cBhvr>
                                          <p:tavLst>
                                            <p:tav tm="0">
                                              <p:val>
                                                <p:fltVal val="0"/>
                                              </p:val>
                                            </p:tav>
                                            <p:tav tm="100000">
                                              <p:val>
                                                <p:strVal val="#ppt_w"/>
                                              </p:val>
                                            </p:tav>
                                          </p:tavLst>
                                        </p:anim>
                                        <p:anim calcmode="lin" valueType="num">
                                          <p:cBhvr>
                                            <p:cTn id="84" dur="500" fill="hold"/>
                                            <p:tgtEl>
                                              <p:spTgt spid="7"/>
                                            </p:tgtEl>
                                            <p:attrNameLst>
                                              <p:attrName>ppt_h</p:attrName>
                                            </p:attrNameLst>
                                          </p:cBhvr>
                                          <p:tavLst>
                                            <p:tav tm="0">
                                              <p:val>
                                                <p:fltVal val="0"/>
                                              </p:val>
                                            </p:tav>
                                            <p:tav tm="100000">
                                              <p:val>
                                                <p:strVal val="#ppt_h"/>
                                              </p:val>
                                            </p:tav>
                                          </p:tavLst>
                                        </p:anim>
                                        <p:animEffect transition="in" filter="fade">
                                          <p:cBhvr>
                                            <p:cTn id="85" dur="500"/>
                                            <p:tgtEl>
                                              <p:spTgt spid="7"/>
                                            </p:tgtEl>
                                          </p:cBhvr>
                                        </p:animEffect>
                                      </p:childTnLst>
                                    </p:cTn>
                                  </p:par>
                                  <p:par>
                                    <p:cTn id="86" presetID="31" presetClass="entr" presetSubtype="0" fill="hold" grpId="0" nodeType="withEffect">
                                      <p:stCondLst>
                                        <p:cond delay="500"/>
                                      </p:stCondLst>
                                      <p:childTnLst>
                                        <p:set>
                                          <p:cBhvr>
                                            <p:cTn id="87" dur="1" fill="hold">
                                              <p:stCondLst>
                                                <p:cond delay="0"/>
                                              </p:stCondLst>
                                            </p:cTn>
                                            <p:tgtEl>
                                              <p:spTgt spid="8"/>
                                            </p:tgtEl>
                                            <p:attrNameLst>
                                              <p:attrName>style.visibility</p:attrName>
                                            </p:attrNameLst>
                                          </p:cBhvr>
                                          <p:to>
                                            <p:strVal val="visible"/>
                                          </p:to>
                                        </p:set>
                                        <p:anim calcmode="lin" valueType="num">
                                          <p:cBhvr>
                                            <p:cTn id="88" dur="250" fill="hold"/>
                                            <p:tgtEl>
                                              <p:spTgt spid="8"/>
                                            </p:tgtEl>
                                            <p:attrNameLst>
                                              <p:attrName>ppt_w</p:attrName>
                                            </p:attrNameLst>
                                          </p:cBhvr>
                                          <p:tavLst>
                                            <p:tav tm="0">
                                              <p:val>
                                                <p:fltVal val="0"/>
                                              </p:val>
                                            </p:tav>
                                            <p:tav tm="100000">
                                              <p:val>
                                                <p:strVal val="#ppt_w"/>
                                              </p:val>
                                            </p:tav>
                                          </p:tavLst>
                                        </p:anim>
                                        <p:anim calcmode="lin" valueType="num">
                                          <p:cBhvr>
                                            <p:cTn id="89" dur="250" fill="hold"/>
                                            <p:tgtEl>
                                              <p:spTgt spid="8"/>
                                            </p:tgtEl>
                                            <p:attrNameLst>
                                              <p:attrName>ppt_h</p:attrName>
                                            </p:attrNameLst>
                                          </p:cBhvr>
                                          <p:tavLst>
                                            <p:tav tm="0">
                                              <p:val>
                                                <p:fltVal val="0"/>
                                              </p:val>
                                            </p:tav>
                                            <p:tav tm="100000">
                                              <p:val>
                                                <p:strVal val="#ppt_h"/>
                                              </p:val>
                                            </p:tav>
                                          </p:tavLst>
                                        </p:anim>
                                        <p:anim calcmode="lin" valueType="num">
                                          <p:cBhvr>
                                            <p:cTn id="90" dur="250" fill="hold"/>
                                            <p:tgtEl>
                                              <p:spTgt spid="8"/>
                                            </p:tgtEl>
                                            <p:attrNameLst>
                                              <p:attrName>style.rotation</p:attrName>
                                            </p:attrNameLst>
                                          </p:cBhvr>
                                          <p:tavLst>
                                            <p:tav tm="0">
                                              <p:val>
                                                <p:fltVal val="90"/>
                                              </p:val>
                                            </p:tav>
                                            <p:tav tm="100000">
                                              <p:val>
                                                <p:fltVal val="0"/>
                                              </p:val>
                                            </p:tav>
                                          </p:tavLst>
                                        </p:anim>
                                        <p:animEffect transition="in" filter="fade">
                                          <p:cBhvr>
                                            <p:cTn id="91" dur="250"/>
                                            <p:tgtEl>
                                              <p:spTgt spid="8"/>
                                            </p:tgtEl>
                                          </p:cBhvr>
                                        </p:animEffect>
                                      </p:childTnLst>
                                    </p:cTn>
                                  </p:par>
                                  <p:par>
                                    <p:cTn id="92" presetID="22" presetClass="entr" presetSubtype="8" fill="hold" nodeType="withEffect">
                                      <p:stCondLst>
                                        <p:cond delay="500"/>
                                      </p:stCondLst>
                                      <p:childTnLst>
                                        <p:set>
                                          <p:cBhvr>
                                            <p:cTn id="93" dur="1" fill="hold">
                                              <p:stCondLst>
                                                <p:cond delay="0"/>
                                              </p:stCondLst>
                                            </p:cTn>
                                            <p:tgtEl>
                                              <p:spTgt spid="37"/>
                                            </p:tgtEl>
                                            <p:attrNameLst>
                                              <p:attrName>style.visibility</p:attrName>
                                            </p:attrNameLst>
                                          </p:cBhvr>
                                          <p:to>
                                            <p:strVal val="visible"/>
                                          </p:to>
                                        </p:set>
                                        <p:animEffect transition="in" filter="wipe(left)">
                                          <p:cBhvr>
                                            <p:cTn id="94" dur="250"/>
                                            <p:tgtEl>
                                              <p:spTgt spid="37"/>
                                            </p:tgtEl>
                                          </p:cBhvr>
                                        </p:animEffect>
                                      </p:childTnLst>
                                    </p:cTn>
                                  </p:par>
                                </p:childTnLst>
                              </p:cTn>
                            </p:par>
                            <p:par>
                              <p:cTn id="95" fill="hold">
                                <p:stCondLst>
                                  <p:cond delay="3963"/>
                                </p:stCondLst>
                                <p:childTnLst>
                                  <p:par>
                                    <p:cTn id="96" presetID="42" presetClass="entr" presetSubtype="0" fill="hold"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500"/>
                                            <p:tgtEl>
                                              <p:spTgt spid="61"/>
                                            </p:tgtEl>
                                          </p:cBhvr>
                                        </p:animEffect>
                                        <p:anim calcmode="lin" valueType="num">
                                          <p:cBhvr>
                                            <p:cTn id="99" dur="500" fill="hold"/>
                                            <p:tgtEl>
                                              <p:spTgt spid="61"/>
                                            </p:tgtEl>
                                            <p:attrNameLst>
                                              <p:attrName>ppt_x</p:attrName>
                                            </p:attrNameLst>
                                          </p:cBhvr>
                                          <p:tavLst>
                                            <p:tav tm="0">
                                              <p:val>
                                                <p:strVal val="#ppt_x"/>
                                              </p:val>
                                            </p:tav>
                                            <p:tav tm="100000">
                                              <p:val>
                                                <p:strVal val="#ppt_x"/>
                                              </p:val>
                                            </p:tav>
                                          </p:tavLst>
                                        </p:anim>
                                        <p:anim calcmode="lin" valueType="num">
                                          <p:cBhvr>
                                            <p:cTn id="100" dur="500" fill="hold"/>
                                            <p:tgtEl>
                                              <p:spTgt spid="61"/>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p:cTn id="103" dur="500" fill="hold"/>
                                            <p:tgtEl>
                                              <p:spTgt spid="10"/>
                                            </p:tgtEl>
                                            <p:attrNameLst>
                                              <p:attrName>ppt_w</p:attrName>
                                            </p:attrNameLst>
                                          </p:cBhvr>
                                          <p:tavLst>
                                            <p:tav tm="0">
                                              <p:val>
                                                <p:fltVal val="0"/>
                                              </p:val>
                                            </p:tav>
                                            <p:tav tm="100000">
                                              <p:val>
                                                <p:strVal val="#ppt_w"/>
                                              </p:val>
                                            </p:tav>
                                          </p:tavLst>
                                        </p:anim>
                                        <p:anim calcmode="lin" valueType="num">
                                          <p:cBhvr>
                                            <p:cTn id="104" dur="500" fill="hold"/>
                                            <p:tgtEl>
                                              <p:spTgt spid="10"/>
                                            </p:tgtEl>
                                            <p:attrNameLst>
                                              <p:attrName>ppt_h</p:attrName>
                                            </p:attrNameLst>
                                          </p:cBhvr>
                                          <p:tavLst>
                                            <p:tav tm="0">
                                              <p:val>
                                                <p:fltVal val="0"/>
                                              </p:val>
                                            </p:tav>
                                            <p:tav tm="100000">
                                              <p:val>
                                                <p:strVal val="#ppt_h"/>
                                              </p:val>
                                            </p:tav>
                                          </p:tavLst>
                                        </p:anim>
                                        <p:animEffect transition="in" filter="fade">
                                          <p:cBhvr>
                                            <p:cTn id="105" dur="500"/>
                                            <p:tgtEl>
                                              <p:spTgt spid="10"/>
                                            </p:tgtEl>
                                          </p:cBhvr>
                                        </p:animEffect>
                                      </p:childTnLst>
                                    </p:cTn>
                                  </p:par>
                                  <p:par>
                                    <p:cTn id="106" presetID="31" presetClass="entr" presetSubtype="0" fill="hold" grpId="0" nodeType="withEffect">
                                      <p:stCondLst>
                                        <p:cond delay="500"/>
                                      </p:stCondLst>
                                      <p:childTnLst>
                                        <p:set>
                                          <p:cBhvr>
                                            <p:cTn id="107" dur="1" fill="hold">
                                              <p:stCondLst>
                                                <p:cond delay="0"/>
                                              </p:stCondLst>
                                            </p:cTn>
                                            <p:tgtEl>
                                              <p:spTgt spid="13"/>
                                            </p:tgtEl>
                                            <p:attrNameLst>
                                              <p:attrName>style.visibility</p:attrName>
                                            </p:attrNameLst>
                                          </p:cBhvr>
                                          <p:to>
                                            <p:strVal val="visible"/>
                                          </p:to>
                                        </p:set>
                                        <p:anim calcmode="lin" valueType="num">
                                          <p:cBhvr>
                                            <p:cTn id="108" dur="250" fill="hold"/>
                                            <p:tgtEl>
                                              <p:spTgt spid="13"/>
                                            </p:tgtEl>
                                            <p:attrNameLst>
                                              <p:attrName>ppt_w</p:attrName>
                                            </p:attrNameLst>
                                          </p:cBhvr>
                                          <p:tavLst>
                                            <p:tav tm="0">
                                              <p:val>
                                                <p:fltVal val="0"/>
                                              </p:val>
                                            </p:tav>
                                            <p:tav tm="100000">
                                              <p:val>
                                                <p:strVal val="#ppt_w"/>
                                              </p:val>
                                            </p:tav>
                                          </p:tavLst>
                                        </p:anim>
                                        <p:anim calcmode="lin" valueType="num">
                                          <p:cBhvr>
                                            <p:cTn id="109" dur="250" fill="hold"/>
                                            <p:tgtEl>
                                              <p:spTgt spid="13"/>
                                            </p:tgtEl>
                                            <p:attrNameLst>
                                              <p:attrName>ppt_h</p:attrName>
                                            </p:attrNameLst>
                                          </p:cBhvr>
                                          <p:tavLst>
                                            <p:tav tm="0">
                                              <p:val>
                                                <p:fltVal val="0"/>
                                              </p:val>
                                            </p:tav>
                                            <p:tav tm="100000">
                                              <p:val>
                                                <p:strVal val="#ppt_h"/>
                                              </p:val>
                                            </p:tav>
                                          </p:tavLst>
                                        </p:anim>
                                        <p:anim calcmode="lin" valueType="num">
                                          <p:cBhvr>
                                            <p:cTn id="110" dur="250" fill="hold"/>
                                            <p:tgtEl>
                                              <p:spTgt spid="13"/>
                                            </p:tgtEl>
                                            <p:attrNameLst>
                                              <p:attrName>style.rotation</p:attrName>
                                            </p:attrNameLst>
                                          </p:cBhvr>
                                          <p:tavLst>
                                            <p:tav tm="0">
                                              <p:val>
                                                <p:fltVal val="90"/>
                                              </p:val>
                                            </p:tav>
                                            <p:tav tm="100000">
                                              <p:val>
                                                <p:fltVal val="0"/>
                                              </p:val>
                                            </p:tav>
                                          </p:tavLst>
                                        </p:anim>
                                        <p:animEffect transition="in" filter="fade">
                                          <p:cBhvr>
                                            <p:cTn id="111" dur="250"/>
                                            <p:tgtEl>
                                              <p:spTgt spid="13"/>
                                            </p:tgtEl>
                                          </p:cBhvr>
                                        </p:animEffect>
                                      </p:childTnLst>
                                    </p:cTn>
                                  </p:par>
                                  <p:par>
                                    <p:cTn id="112" presetID="22" presetClass="entr" presetSubtype="8" fill="hold" nodeType="withEffect">
                                      <p:stCondLst>
                                        <p:cond delay="500"/>
                                      </p:stCondLst>
                                      <p:childTnLst>
                                        <p:set>
                                          <p:cBhvr>
                                            <p:cTn id="113" dur="1" fill="hold">
                                              <p:stCondLst>
                                                <p:cond delay="0"/>
                                              </p:stCondLst>
                                            </p:cTn>
                                            <p:tgtEl>
                                              <p:spTgt spid="40"/>
                                            </p:tgtEl>
                                            <p:attrNameLst>
                                              <p:attrName>style.visibility</p:attrName>
                                            </p:attrNameLst>
                                          </p:cBhvr>
                                          <p:to>
                                            <p:strVal val="visible"/>
                                          </p:to>
                                        </p:set>
                                        <p:animEffect transition="in" filter="wipe(left)">
                                          <p:cBhvr>
                                            <p:cTn id="114" dur="250"/>
                                            <p:tgtEl>
                                              <p:spTgt spid="40"/>
                                            </p:tgtEl>
                                          </p:cBhvr>
                                        </p:animEffect>
                                      </p:childTnLst>
                                    </p:cTn>
                                  </p:par>
                                </p:childTnLst>
                              </p:cTn>
                            </p:par>
                            <p:par>
                              <p:cTn id="115" fill="hold">
                                <p:stCondLst>
                                  <p:cond delay="4713"/>
                                </p:stCondLst>
                                <p:childTnLst>
                                  <p:par>
                                    <p:cTn id="116" presetID="42" presetClass="entr" presetSubtype="0" fill="hold" nodeType="after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anim calcmode="lin" valueType="num">
                                          <p:cBhvr>
                                            <p:cTn id="119" dur="500" fill="hold"/>
                                            <p:tgtEl>
                                              <p:spTgt spid="62"/>
                                            </p:tgtEl>
                                            <p:attrNameLst>
                                              <p:attrName>ppt_x</p:attrName>
                                            </p:attrNameLst>
                                          </p:cBhvr>
                                          <p:tavLst>
                                            <p:tav tm="0">
                                              <p:val>
                                                <p:strVal val="#ppt_x"/>
                                              </p:val>
                                            </p:tav>
                                            <p:tav tm="100000">
                                              <p:val>
                                                <p:strVal val="#ppt_x"/>
                                              </p:val>
                                            </p:tav>
                                          </p:tavLst>
                                        </p:anim>
                                        <p:anim calcmode="lin" valueType="num">
                                          <p:cBhvr>
                                            <p:cTn id="120" dur="500" fill="hold"/>
                                            <p:tgtEl>
                                              <p:spTgt spid="62"/>
                                            </p:tgtEl>
                                            <p:attrNameLst>
                                              <p:attrName>ppt_y</p:attrName>
                                            </p:attrNameLst>
                                          </p:cBhvr>
                                          <p:tavLst>
                                            <p:tav tm="0">
                                              <p:val>
                                                <p:strVal val="#ppt_y+.1"/>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500" fill="hold"/>
                                            <p:tgtEl>
                                              <p:spTgt spid="14"/>
                                            </p:tgtEl>
                                            <p:attrNameLst>
                                              <p:attrName>ppt_w</p:attrName>
                                            </p:attrNameLst>
                                          </p:cBhvr>
                                          <p:tavLst>
                                            <p:tav tm="0">
                                              <p:val>
                                                <p:fltVal val="0"/>
                                              </p:val>
                                            </p:tav>
                                            <p:tav tm="100000">
                                              <p:val>
                                                <p:strVal val="#ppt_w"/>
                                              </p:val>
                                            </p:tav>
                                          </p:tavLst>
                                        </p:anim>
                                        <p:anim calcmode="lin" valueType="num">
                                          <p:cBhvr>
                                            <p:cTn id="124" dur="500" fill="hold"/>
                                            <p:tgtEl>
                                              <p:spTgt spid="14"/>
                                            </p:tgtEl>
                                            <p:attrNameLst>
                                              <p:attrName>ppt_h</p:attrName>
                                            </p:attrNameLst>
                                          </p:cBhvr>
                                          <p:tavLst>
                                            <p:tav tm="0">
                                              <p:val>
                                                <p:fltVal val="0"/>
                                              </p:val>
                                            </p:tav>
                                            <p:tav tm="100000">
                                              <p:val>
                                                <p:strVal val="#ppt_h"/>
                                              </p:val>
                                            </p:tav>
                                          </p:tavLst>
                                        </p:anim>
                                        <p:animEffect transition="in" filter="fade">
                                          <p:cBhvr>
                                            <p:cTn id="125" dur="500"/>
                                            <p:tgtEl>
                                              <p:spTgt spid="14"/>
                                            </p:tgtEl>
                                          </p:cBhvr>
                                        </p:animEffect>
                                      </p:childTnLst>
                                    </p:cTn>
                                  </p:par>
                                  <p:par>
                                    <p:cTn id="126" presetID="31" presetClass="entr" presetSubtype="0" fill="hold" grpId="0" nodeType="withEffect">
                                      <p:stCondLst>
                                        <p:cond delay="500"/>
                                      </p:stCondLst>
                                      <p:childTnLst>
                                        <p:set>
                                          <p:cBhvr>
                                            <p:cTn id="127" dur="1" fill="hold">
                                              <p:stCondLst>
                                                <p:cond delay="0"/>
                                              </p:stCondLst>
                                            </p:cTn>
                                            <p:tgtEl>
                                              <p:spTgt spid="16"/>
                                            </p:tgtEl>
                                            <p:attrNameLst>
                                              <p:attrName>style.visibility</p:attrName>
                                            </p:attrNameLst>
                                          </p:cBhvr>
                                          <p:to>
                                            <p:strVal val="visible"/>
                                          </p:to>
                                        </p:set>
                                        <p:anim calcmode="lin" valueType="num">
                                          <p:cBhvr>
                                            <p:cTn id="128" dur="250" fill="hold"/>
                                            <p:tgtEl>
                                              <p:spTgt spid="16"/>
                                            </p:tgtEl>
                                            <p:attrNameLst>
                                              <p:attrName>ppt_w</p:attrName>
                                            </p:attrNameLst>
                                          </p:cBhvr>
                                          <p:tavLst>
                                            <p:tav tm="0">
                                              <p:val>
                                                <p:fltVal val="0"/>
                                              </p:val>
                                            </p:tav>
                                            <p:tav tm="100000">
                                              <p:val>
                                                <p:strVal val="#ppt_w"/>
                                              </p:val>
                                            </p:tav>
                                          </p:tavLst>
                                        </p:anim>
                                        <p:anim calcmode="lin" valueType="num">
                                          <p:cBhvr>
                                            <p:cTn id="129" dur="250" fill="hold"/>
                                            <p:tgtEl>
                                              <p:spTgt spid="16"/>
                                            </p:tgtEl>
                                            <p:attrNameLst>
                                              <p:attrName>ppt_h</p:attrName>
                                            </p:attrNameLst>
                                          </p:cBhvr>
                                          <p:tavLst>
                                            <p:tav tm="0">
                                              <p:val>
                                                <p:fltVal val="0"/>
                                              </p:val>
                                            </p:tav>
                                            <p:tav tm="100000">
                                              <p:val>
                                                <p:strVal val="#ppt_h"/>
                                              </p:val>
                                            </p:tav>
                                          </p:tavLst>
                                        </p:anim>
                                        <p:anim calcmode="lin" valueType="num">
                                          <p:cBhvr>
                                            <p:cTn id="130" dur="250" fill="hold"/>
                                            <p:tgtEl>
                                              <p:spTgt spid="16"/>
                                            </p:tgtEl>
                                            <p:attrNameLst>
                                              <p:attrName>style.rotation</p:attrName>
                                            </p:attrNameLst>
                                          </p:cBhvr>
                                          <p:tavLst>
                                            <p:tav tm="0">
                                              <p:val>
                                                <p:fltVal val="90"/>
                                              </p:val>
                                            </p:tav>
                                            <p:tav tm="100000">
                                              <p:val>
                                                <p:fltVal val="0"/>
                                              </p:val>
                                            </p:tav>
                                          </p:tavLst>
                                        </p:anim>
                                        <p:animEffect transition="in" filter="fade">
                                          <p:cBhvr>
                                            <p:cTn id="131" dur="250"/>
                                            <p:tgtEl>
                                              <p:spTgt spid="16"/>
                                            </p:tgtEl>
                                          </p:cBhvr>
                                        </p:animEffect>
                                      </p:childTnLst>
                                    </p:cTn>
                                  </p:par>
                                  <p:par>
                                    <p:cTn id="132" presetID="22" presetClass="entr" presetSubtype="8" fill="hold" nodeType="withEffect">
                                      <p:stCondLst>
                                        <p:cond delay="500"/>
                                      </p:stCondLst>
                                      <p:childTnLst>
                                        <p:set>
                                          <p:cBhvr>
                                            <p:cTn id="133" dur="1" fill="hold">
                                              <p:stCondLst>
                                                <p:cond delay="0"/>
                                              </p:stCondLst>
                                            </p:cTn>
                                            <p:tgtEl>
                                              <p:spTgt spid="43"/>
                                            </p:tgtEl>
                                            <p:attrNameLst>
                                              <p:attrName>style.visibility</p:attrName>
                                            </p:attrNameLst>
                                          </p:cBhvr>
                                          <p:to>
                                            <p:strVal val="visible"/>
                                          </p:to>
                                        </p:set>
                                        <p:animEffect transition="in" filter="wipe(left)">
                                          <p:cBhvr>
                                            <p:cTn id="134" dur="250"/>
                                            <p:tgtEl>
                                              <p:spTgt spid="43"/>
                                            </p:tgtEl>
                                          </p:cBhvr>
                                        </p:animEffect>
                                      </p:childTnLst>
                                    </p:cTn>
                                  </p:par>
                                </p:childTnLst>
                              </p:cTn>
                            </p:par>
                            <p:par>
                              <p:cTn id="135" fill="hold">
                                <p:stCondLst>
                                  <p:cond delay="5463"/>
                                </p:stCondLst>
                                <p:childTnLst>
                                  <p:par>
                                    <p:cTn id="136" presetID="42" presetClass="entr" presetSubtype="0" fill="hold" nodeType="after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fade">
                                          <p:cBhvr>
                                            <p:cTn id="138" dur="500"/>
                                            <p:tgtEl>
                                              <p:spTgt spid="63"/>
                                            </p:tgtEl>
                                          </p:cBhvr>
                                        </p:animEffect>
                                        <p:anim calcmode="lin" valueType="num">
                                          <p:cBhvr>
                                            <p:cTn id="139" dur="500" fill="hold"/>
                                            <p:tgtEl>
                                              <p:spTgt spid="63"/>
                                            </p:tgtEl>
                                            <p:attrNameLst>
                                              <p:attrName>ppt_x</p:attrName>
                                            </p:attrNameLst>
                                          </p:cBhvr>
                                          <p:tavLst>
                                            <p:tav tm="0">
                                              <p:val>
                                                <p:strVal val="#ppt_x"/>
                                              </p:val>
                                            </p:tav>
                                            <p:tav tm="100000">
                                              <p:val>
                                                <p:strVal val="#ppt_x"/>
                                              </p:val>
                                            </p:tav>
                                          </p:tavLst>
                                        </p:anim>
                                        <p:anim calcmode="lin" valueType="num">
                                          <p:cBhvr>
                                            <p:cTn id="140" dur="500" fill="hold"/>
                                            <p:tgtEl>
                                              <p:spTgt spid="63"/>
                                            </p:tgtEl>
                                            <p:attrNameLst>
                                              <p:attrName>ppt_y</p:attrName>
                                            </p:attrNameLst>
                                          </p:cBhvr>
                                          <p:tavLst>
                                            <p:tav tm="0">
                                              <p:val>
                                                <p:strVal val="#ppt_y+.1"/>
                                              </p:val>
                                            </p:tav>
                                            <p:tav tm="100000">
                                              <p:val>
                                                <p:strVal val="#ppt_y"/>
                                              </p:val>
                                            </p:tav>
                                          </p:tavLst>
                                        </p:anim>
                                      </p:childTnLst>
                                    </p:cTn>
                                  </p:par>
                                  <p:par>
                                    <p:cTn id="141" presetID="53" presetClass="entr" presetSubtype="16" fill="hold" grpId="0" nodeType="withEffect">
                                      <p:stCondLst>
                                        <p:cond delay="0"/>
                                      </p:stCondLst>
                                      <p:childTnLst>
                                        <p:set>
                                          <p:cBhvr>
                                            <p:cTn id="142" dur="1" fill="hold">
                                              <p:stCondLst>
                                                <p:cond delay="0"/>
                                              </p:stCondLst>
                                            </p:cTn>
                                            <p:tgtEl>
                                              <p:spTgt spid="17"/>
                                            </p:tgtEl>
                                            <p:attrNameLst>
                                              <p:attrName>style.visibility</p:attrName>
                                            </p:attrNameLst>
                                          </p:cBhvr>
                                          <p:to>
                                            <p:strVal val="visible"/>
                                          </p:to>
                                        </p:set>
                                        <p:anim calcmode="lin" valueType="num">
                                          <p:cBhvr>
                                            <p:cTn id="143" dur="500" fill="hold"/>
                                            <p:tgtEl>
                                              <p:spTgt spid="17"/>
                                            </p:tgtEl>
                                            <p:attrNameLst>
                                              <p:attrName>ppt_w</p:attrName>
                                            </p:attrNameLst>
                                          </p:cBhvr>
                                          <p:tavLst>
                                            <p:tav tm="0">
                                              <p:val>
                                                <p:fltVal val="0"/>
                                              </p:val>
                                            </p:tav>
                                            <p:tav tm="100000">
                                              <p:val>
                                                <p:strVal val="#ppt_w"/>
                                              </p:val>
                                            </p:tav>
                                          </p:tavLst>
                                        </p:anim>
                                        <p:anim calcmode="lin" valueType="num">
                                          <p:cBhvr>
                                            <p:cTn id="144" dur="500" fill="hold"/>
                                            <p:tgtEl>
                                              <p:spTgt spid="17"/>
                                            </p:tgtEl>
                                            <p:attrNameLst>
                                              <p:attrName>ppt_h</p:attrName>
                                            </p:attrNameLst>
                                          </p:cBhvr>
                                          <p:tavLst>
                                            <p:tav tm="0">
                                              <p:val>
                                                <p:fltVal val="0"/>
                                              </p:val>
                                            </p:tav>
                                            <p:tav tm="100000">
                                              <p:val>
                                                <p:strVal val="#ppt_h"/>
                                              </p:val>
                                            </p:tav>
                                          </p:tavLst>
                                        </p:anim>
                                        <p:animEffect transition="in" filter="fade">
                                          <p:cBhvr>
                                            <p:cTn id="145" dur="500"/>
                                            <p:tgtEl>
                                              <p:spTgt spid="17"/>
                                            </p:tgtEl>
                                          </p:cBhvr>
                                        </p:animEffect>
                                      </p:childTnLst>
                                    </p:cTn>
                                  </p:par>
                                  <p:par>
                                    <p:cTn id="146" presetID="31" presetClass="entr" presetSubtype="0" fill="hold" grpId="0" nodeType="withEffect">
                                      <p:stCondLst>
                                        <p:cond delay="500"/>
                                      </p:stCondLst>
                                      <p:childTnLst>
                                        <p:set>
                                          <p:cBhvr>
                                            <p:cTn id="147" dur="1" fill="hold">
                                              <p:stCondLst>
                                                <p:cond delay="0"/>
                                              </p:stCondLst>
                                            </p:cTn>
                                            <p:tgtEl>
                                              <p:spTgt spid="19"/>
                                            </p:tgtEl>
                                            <p:attrNameLst>
                                              <p:attrName>style.visibility</p:attrName>
                                            </p:attrNameLst>
                                          </p:cBhvr>
                                          <p:to>
                                            <p:strVal val="visible"/>
                                          </p:to>
                                        </p:set>
                                        <p:anim calcmode="lin" valueType="num">
                                          <p:cBhvr>
                                            <p:cTn id="148" dur="250" fill="hold"/>
                                            <p:tgtEl>
                                              <p:spTgt spid="19"/>
                                            </p:tgtEl>
                                            <p:attrNameLst>
                                              <p:attrName>ppt_w</p:attrName>
                                            </p:attrNameLst>
                                          </p:cBhvr>
                                          <p:tavLst>
                                            <p:tav tm="0">
                                              <p:val>
                                                <p:fltVal val="0"/>
                                              </p:val>
                                            </p:tav>
                                            <p:tav tm="100000">
                                              <p:val>
                                                <p:strVal val="#ppt_w"/>
                                              </p:val>
                                            </p:tav>
                                          </p:tavLst>
                                        </p:anim>
                                        <p:anim calcmode="lin" valueType="num">
                                          <p:cBhvr>
                                            <p:cTn id="149" dur="250" fill="hold"/>
                                            <p:tgtEl>
                                              <p:spTgt spid="19"/>
                                            </p:tgtEl>
                                            <p:attrNameLst>
                                              <p:attrName>ppt_h</p:attrName>
                                            </p:attrNameLst>
                                          </p:cBhvr>
                                          <p:tavLst>
                                            <p:tav tm="0">
                                              <p:val>
                                                <p:fltVal val="0"/>
                                              </p:val>
                                            </p:tav>
                                            <p:tav tm="100000">
                                              <p:val>
                                                <p:strVal val="#ppt_h"/>
                                              </p:val>
                                            </p:tav>
                                          </p:tavLst>
                                        </p:anim>
                                        <p:anim calcmode="lin" valueType="num">
                                          <p:cBhvr>
                                            <p:cTn id="150" dur="250" fill="hold"/>
                                            <p:tgtEl>
                                              <p:spTgt spid="19"/>
                                            </p:tgtEl>
                                            <p:attrNameLst>
                                              <p:attrName>style.rotation</p:attrName>
                                            </p:attrNameLst>
                                          </p:cBhvr>
                                          <p:tavLst>
                                            <p:tav tm="0">
                                              <p:val>
                                                <p:fltVal val="90"/>
                                              </p:val>
                                            </p:tav>
                                            <p:tav tm="100000">
                                              <p:val>
                                                <p:fltVal val="0"/>
                                              </p:val>
                                            </p:tav>
                                          </p:tavLst>
                                        </p:anim>
                                        <p:animEffect transition="in" filter="fade">
                                          <p:cBhvr>
                                            <p:cTn id="151" dur="250"/>
                                            <p:tgtEl>
                                              <p:spTgt spid="19"/>
                                            </p:tgtEl>
                                          </p:cBhvr>
                                        </p:animEffect>
                                      </p:childTnLst>
                                    </p:cTn>
                                  </p:par>
                                  <p:par>
                                    <p:cTn id="152" presetID="22" presetClass="entr" presetSubtype="8" fill="hold" nodeType="withEffect">
                                      <p:stCondLst>
                                        <p:cond delay="500"/>
                                      </p:stCondLst>
                                      <p:childTnLst>
                                        <p:set>
                                          <p:cBhvr>
                                            <p:cTn id="153" dur="1" fill="hold">
                                              <p:stCondLst>
                                                <p:cond delay="0"/>
                                              </p:stCondLst>
                                            </p:cTn>
                                            <p:tgtEl>
                                              <p:spTgt spid="46"/>
                                            </p:tgtEl>
                                            <p:attrNameLst>
                                              <p:attrName>style.visibility</p:attrName>
                                            </p:attrNameLst>
                                          </p:cBhvr>
                                          <p:to>
                                            <p:strVal val="visible"/>
                                          </p:to>
                                        </p:set>
                                        <p:animEffect transition="in" filter="wipe(left)">
                                          <p:cBhvr>
                                            <p:cTn id="154"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17" grpId="0" animBg="1"/>
          <p:bldP spid="23" grpId="0" animBg="1"/>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8" grpId="0" animBg="1"/>
          <p:bldP spid="13" grpId="0" animBg="1"/>
          <p:bldP spid="16" grpId="0" animBg="1"/>
          <p:bldP spid="19"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spect="1"/>
          </p:cNvSpPr>
          <p:nvPr/>
        </p:nvSpPr>
        <p:spPr>
          <a:xfrm>
            <a:off x="3539903" y="847112"/>
            <a:ext cx="1608162" cy="1585353"/>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grpSp>
        <p:nvGrpSpPr>
          <p:cNvPr id="4" name="组合 3"/>
          <p:cNvGrpSpPr/>
          <p:nvPr/>
        </p:nvGrpSpPr>
        <p:grpSpPr>
          <a:xfrm>
            <a:off x="3339520" y="2768761"/>
            <a:ext cx="2464956" cy="916796"/>
            <a:chOff x="784919" y="1740306"/>
            <a:chExt cx="1313916" cy="916794"/>
          </a:xfrm>
        </p:grpSpPr>
        <p:sp>
          <p:nvSpPr>
            <p:cNvPr id="5" name="TextBox 4"/>
            <p:cNvSpPr txBox="1"/>
            <p:nvPr/>
          </p:nvSpPr>
          <p:spPr>
            <a:xfrm>
              <a:off x="910655" y="1740306"/>
              <a:ext cx="1062445" cy="646329"/>
            </a:xfrm>
            <a:prstGeom prst="rect">
              <a:avLst/>
            </a:prstGeom>
            <a:noFill/>
          </p:spPr>
          <p:txBody>
            <a:bodyPr wrap="square" lIns="0" rIns="0" rtlCol="0">
              <a:spAutoFit/>
            </a:bodyPr>
            <a:lstStyle/>
            <a:p>
              <a:pPr algn="ctr"/>
              <a:r>
                <a:rPr lang="zh-CN" altLang="en-US" sz="3600" b="1" dirty="0" smtClean="0">
                  <a:solidFill>
                    <a:schemeClr val="tx1">
                      <a:lumMod val="75000"/>
                      <a:lumOff val="25000"/>
                    </a:schemeClr>
                  </a:solidFill>
                </a:rPr>
                <a:t>公司服务</a:t>
              </a:r>
              <a:endParaRPr lang="zh-CN" altLang="en-US" sz="3600" b="1" dirty="0">
                <a:solidFill>
                  <a:schemeClr val="tx1">
                    <a:lumMod val="75000"/>
                    <a:lumOff val="25000"/>
                  </a:schemeClr>
                </a:solidFill>
              </a:endParaRPr>
            </a:p>
          </p:txBody>
        </p:sp>
        <p:sp>
          <p:nvSpPr>
            <p:cNvPr id="6" name="TextBox 5"/>
            <p:cNvSpPr txBox="1"/>
            <p:nvPr/>
          </p:nvSpPr>
          <p:spPr>
            <a:xfrm>
              <a:off x="784919" y="2380102"/>
              <a:ext cx="1313916" cy="276998"/>
            </a:xfrm>
            <a:prstGeom prst="rect">
              <a:avLst/>
            </a:prstGeom>
            <a:noFill/>
          </p:spPr>
          <p:txBody>
            <a:bodyPr wrap="square" rtlCol="0">
              <a:spAutoFit/>
            </a:bodyPr>
            <a:lstStyle/>
            <a:p>
              <a:pPr algn="ctr"/>
              <a:r>
                <a:rPr lang="en-US" altLang="zh-CN" sz="1200" b="1" dirty="0">
                  <a:solidFill>
                    <a:srgbClr val="C00000"/>
                  </a:solidFill>
                </a:rPr>
                <a:t>ENTERPRISE PRODUCTS</a:t>
              </a:r>
              <a:endParaRPr lang="zh-CN" altLang="en-US" sz="1200" b="1" dirty="0">
                <a:solidFill>
                  <a:srgbClr val="C00000"/>
                </a:solidFill>
              </a:endParaRPr>
            </a:p>
          </p:txBody>
        </p:sp>
      </p:grpSp>
      <p:sp>
        <p:nvSpPr>
          <p:cNvPr id="13" name="椭圆 12"/>
          <p:cNvSpPr/>
          <p:nvPr/>
        </p:nvSpPr>
        <p:spPr>
          <a:xfrm>
            <a:off x="6276339" y="410822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4" name="椭圆 13"/>
          <p:cNvSpPr/>
          <p:nvPr/>
        </p:nvSpPr>
        <p:spPr>
          <a:xfrm>
            <a:off x="8436579" y="384359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5" name="椭圆 14"/>
          <p:cNvSpPr/>
          <p:nvPr/>
        </p:nvSpPr>
        <p:spPr>
          <a:xfrm>
            <a:off x="1947459" y="4716088"/>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6" name="椭圆 15"/>
          <p:cNvSpPr>
            <a:spLocks noChangeAspect="1"/>
          </p:cNvSpPr>
          <p:nvPr/>
        </p:nvSpPr>
        <p:spPr>
          <a:xfrm>
            <a:off x="4752913" y="4607323"/>
            <a:ext cx="576000" cy="576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7" name="椭圆 16"/>
          <p:cNvSpPr>
            <a:spLocks noChangeAspect="1"/>
          </p:cNvSpPr>
          <p:nvPr/>
        </p:nvSpPr>
        <p:spPr>
          <a:xfrm>
            <a:off x="7753448" y="4716088"/>
            <a:ext cx="648000" cy="648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 name="椭圆 17"/>
          <p:cNvSpPr>
            <a:spLocks noChangeAspect="1"/>
          </p:cNvSpPr>
          <p:nvPr/>
        </p:nvSpPr>
        <p:spPr>
          <a:xfrm>
            <a:off x="5412339" y="4932088"/>
            <a:ext cx="864000" cy="86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9" name="椭圆 18"/>
          <p:cNvSpPr>
            <a:spLocks noChangeAspect="1"/>
          </p:cNvSpPr>
          <p:nvPr/>
        </p:nvSpPr>
        <p:spPr>
          <a:xfrm>
            <a:off x="3160392" y="4327715"/>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 name="椭圆 19"/>
          <p:cNvSpPr>
            <a:spLocks noChangeAspect="1"/>
          </p:cNvSpPr>
          <p:nvPr/>
        </p:nvSpPr>
        <p:spPr>
          <a:xfrm>
            <a:off x="1259632" y="4607087"/>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1" name="椭圆 20"/>
          <p:cNvSpPr>
            <a:spLocks noChangeAspect="1"/>
          </p:cNvSpPr>
          <p:nvPr/>
        </p:nvSpPr>
        <p:spPr>
          <a:xfrm>
            <a:off x="755632" y="5029883"/>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2" name="椭圆 21"/>
          <p:cNvSpPr>
            <a:spLocks noChangeAspect="1"/>
          </p:cNvSpPr>
          <p:nvPr/>
        </p:nvSpPr>
        <p:spPr>
          <a:xfrm>
            <a:off x="251520" y="4891383"/>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3" name="椭圆 22"/>
          <p:cNvSpPr>
            <a:spLocks noChangeAspect="1"/>
          </p:cNvSpPr>
          <p:nvPr/>
        </p:nvSpPr>
        <p:spPr>
          <a:xfrm>
            <a:off x="3927567" y="4512812"/>
            <a:ext cx="252000" cy="252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4" name="椭圆 23"/>
          <p:cNvSpPr>
            <a:spLocks noChangeAspect="1"/>
          </p:cNvSpPr>
          <p:nvPr/>
        </p:nvSpPr>
        <p:spPr>
          <a:xfrm>
            <a:off x="4382073" y="4283387"/>
            <a:ext cx="252000" cy="25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5" name="椭圆 24"/>
          <p:cNvSpPr>
            <a:spLocks noChangeAspect="1"/>
          </p:cNvSpPr>
          <p:nvPr/>
        </p:nvSpPr>
        <p:spPr>
          <a:xfrm>
            <a:off x="71520" y="4697868"/>
            <a:ext cx="180000" cy="180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nvGrpSpPr>
          <p:cNvPr id="2" name="组合 1"/>
          <p:cNvGrpSpPr/>
          <p:nvPr/>
        </p:nvGrpSpPr>
        <p:grpSpPr>
          <a:xfrm>
            <a:off x="4086705" y="733377"/>
            <a:ext cx="1827712" cy="1828848"/>
            <a:chOff x="4086705" y="-1335297"/>
            <a:chExt cx="1827712" cy="1828848"/>
          </a:xfrm>
        </p:grpSpPr>
        <p:sp>
          <p:nvSpPr>
            <p:cNvPr id="28" name="矩形 10"/>
            <p:cNvSpPr>
              <a:spLocks noChangeAspect="1"/>
            </p:cNvSpPr>
            <p:nvPr/>
          </p:nvSpPr>
          <p:spPr>
            <a:xfrm>
              <a:off x="4086705" y="-1335297"/>
              <a:ext cx="1827712" cy="182884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1" name="KSO_Shape"/>
            <p:cNvSpPr>
              <a:spLocks noChangeAspect="1"/>
            </p:cNvSpPr>
            <p:nvPr/>
          </p:nvSpPr>
          <p:spPr bwMode="auto">
            <a:xfrm>
              <a:off x="4638147" y="-813805"/>
              <a:ext cx="724829" cy="785866"/>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0" name="矩形 10"/>
          <p:cNvSpPr/>
          <p:nvPr/>
        </p:nvSpPr>
        <p:spPr>
          <a:xfrm>
            <a:off x="3408837" y="483518"/>
            <a:ext cx="1021764" cy="100811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a:solidFill>
                  <a:prstClr val="white"/>
                </a:solidFill>
                <a:latin typeface="Impact" panose="020B0806030902050204" pitchFamily="34" charset="0"/>
              </a:rPr>
              <a:t>04</a:t>
            </a:r>
            <a:endParaRPr lang="zh-CN" altLang="en-US" sz="2800" dirty="0">
              <a:solidFill>
                <a:prstClr val="white"/>
              </a:solidFill>
              <a:latin typeface="Impact" panose="020B0806030902050204" pitchFamily="34" charset="0"/>
            </a:endParaRPr>
          </a:p>
        </p:txBody>
      </p:sp>
      <p:pic>
        <p:nvPicPr>
          <p:cNvPr id="26" name="手"/>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742" y="5213303"/>
            <a:ext cx="1549211" cy="4424803"/>
          </a:xfrm>
          <a:prstGeom prst="rect">
            <a:avLst/>
          </a:prstGeom>
        </p:spPr>
      </p:pic>
    </p:spTree>
    <p:extLst>
      <p:ext uri="{BB962C8B-B14F-4D97-AF65-F5344CB8AC3E}">
        <p14:creationId xmlns:p14="http://schemas.microsoft.com/office/powerpoint/2010/main" val="1956511892"/>
      </p:ext>
    </p:extLst>
  </p:cSld>
  <p:clrMapOvr>
    <a:masterClrMapping/>
  </p:clrMapOvr>
  <mc:AlternateContent xmlns:mc="http://schemas.openxmlformats.org/markup-compatibility/2006" xmlns:p14="http://schemas.microsoft.com/office/powerpoint/2010/main">
    <mc:Choice Requires="p14">
      <p:transition spd="slow" p14:dur="1600" advTm="7000">
        <p:blinds dir="vert"/>
      </p:transition>
    </mc:Choice>
    <mc:Fallback xmlns="">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1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childTnLst>
                                </p:cTn>
                              </p:par>
                              <p:par>
                                <p:cTn id="14" presetID="10" presetClass="entr" presetSubtype="0" fill="hold" nodeType="withEffect">
                                  <p:stCondLst>
                                    <p:cond delay="12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50"/>
                                        <p:tgtEl>
                                          <p:spTgt spid="2"/>
                                        </p:tgtEl>
                                      </p:cBhvr>
                                    </p:animEffect>
                                  </p:childTnLst>
                                </p:cTn>
                              </p:par>
                              <p:par>
                                <p:cTn id="17" presetID="42" presetClass="path" presetSubtype="0" accel="50000" decel="50000" autoRev="1" fill="hold" nodeType="withEffect">
                                  <p:stCondLst>
                                    <p:cond delay="0"/>
                                  </p:stCondLst>
                                  <p:childTnLst>
                                    <p:animMotion origin="layout" path="M 2.77778E-7 1.80191E-6 L -0.06302 -0.00062 " pathEditMode="relative" rAng="0" ptsTypes="AA">
                                      <p:cBhvr>
                                        <p:cTn id="18" dur="1250" fill="hold"/>
                                        <p:tgtEl>
                                          <p:spTgt spid="2"/>
                                        </p:tgtEl>
                                        <p:attrNameLst>
                                          <p:attrName>ppt_x</p:attrName>
                                          <p:attrName>ppt_y</p:attrName>
                                        </p:attrNameLst>
                                      </p:cBhvr>
                                      <p:rCtr x="-3160" y="-31"/>
                                    </p:animMotion>
                                  </p:childTnLst>
                                </p:cTn>
                              </p:par>
                              <p:par>
                                <p:cTn id="19" presetID="42" presetClass="path" presetSubtype="0" accel="50000" decel="50000" fill="hold" nodeType="withEffect">
                                  <p:stCondLst>
                                    <p:cond delay="1250"/>
                                  </p:stCondLst>
                                  <p:childTnLst>
                                    <p:animMotion origin="layout" path="M -4.72222E-6 -2.22222E-6 L 0.06476 -0.00092 " pathEditMode="relative" rAng="0" ptsTypes="AA">
                                      <p:cBhvr>
                                        <p:cTn id="20" dur="1250" fill="hold"/>
                                        <p:tgtEl>
                                          <p:spTgt spid="26"/>
                                        </p:tgtEl>
                                        <p:attrNameLst>
                                          <p:attrName>ppt_x</p:attrName>
                                          <p:attrName>ppt_y</p:attrName>
                                        </p:attrNameLst>
                                      </p:cBhvr>
                                      <p:rCtr x="3229" y="-62"/>
                                    </p:animMotion>
                                  </p:childTnLst>
                                </p:cTn>
                              </p:par>
                            </p:childTnLst>
                          </p:cTn>
                        </p:par>
                        <p:par>
                          <p:cTn id="21" fill="hold">
                            <p:stCondLst>
                              <p:cond delay="2500"/>
                            </p:stCondLst>
                            <p:childTnLst>
                              <p:par>
                                <p:cTn id="22" presetID="2" presetClass="exit" presetSubtype="4" fill="hold" nodeType="afterEffect">
                                  <p:stCondLst>
                                    <p:cond delay="0"/>
                                  </p:stCondLst>
                                  <p:childTnLst>
                                    <p:anim calcmode="lin" valueType="num">
                                      <p:cBhvr additive="base">
                                        <p:cTn id="23" dur="500"/>
                                        <p:tgtEl>
                                          <p:spTgt spid="26"/>
                                        </p:tgtEl>
                                        <p:attrNameLst>
                                          <p:attrName>ppt_x</p:attrName>
                                        </p:attrNameLst>
                                      </p:cBhvr>
                                      <p:tavLst>
                                        <p:tav tm="0">
                                          <p:val>
                                            <p:strVal val="ppt_x"/>
                                          </p:val>
                                        </p:tav>
                                        <p:tav tm="100000">
                                          <p:val>
                                            <p:strVal val="ppt_x"/>
                                          </p:val>
                                        </p:tav>
                                      </p:tavLst>
                                    </p:anim>
                                    <p:anim calcmode="lin" valueType="num">
                                      <p:cBhvr additive="base">
                                        <p:cTn id="24" dur="500"/>
                                        <p:tgtEl>
                                          <p:spTgt spid="26"/>
                                        </p:tgtEl>
                                        <p:attrNameLst>
                                          <p:attrName>ppt_y</p:attrName>
                                        </p:attrNameLst>
                                      </p:cBhvr>
                                      <p:tavLst>
                                        <p:tav tm="0">
                                          <p:val>
                                            <p:strVal val="ppt_y"/>
                                          </p:val>
                                        </p:tav>
                                        <p:tav tm="100000">
                                          <p:val>
                                            <p:strVal val="1+ppt_h/2"/>
                                          </p:val>
                                        </p:tav>
                                      </p:tavLst>
                                    </p:anim>
                                    <p:set>
                                      <p:cBhvr>
                                        <p:cTn id="25" dur="1" fill="hold">
                                          <p:stCondLst>
                                            <p:cond delay="499"/>
                                          </p:stCondLst>
                                        </p:cTn>
                                        <p:tgtEl>
                                          <p:spTgt spid="26"/>
                                        </p:tgtEl>
                                        <p:attrNameLst>
                                          <p:attrName>style.visibility</p:attrName>
                                        </p:attrNameLst>
                                      </p:cBhvr>
                                      <p:to>
                                        <p:strVal val="hidden"/>
                                      </p:to>
                                    </p:set>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90"/>
                                          </p:val>
                                        </p:tav>
                                        <p:tav tm="100000">
                                          <p:val>
                                            <p:fltVal val="0"/>
                                          </p:val>
                                        </p:tav>
                                      </p:tavLst>
                                    </p:anim>
                                    <p:animEffect transition="in" filter="fade">
                                      <p:cBhvr>
                                        <p:cTn id="32" dur="500"/>
                                        <p:tgtEl>
                                          <p:spTgt spid="10"/>
                                        </p:tgtEl>
                                      </p:cBhvr>
                                    </p:animEffect>
                                  </p:childTnLst>
                                </p:cTn>
                              </p:par>
                              <p:par>
                                <p:cTn id="33" presetID="22" presetClass="entr" presetSubtype="8"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3500"/>
                            </p:stCondLst>
                            <p:childTnLst>
                              <p:par>
                                <p:cTn id="37" presetID="23" presetClass="entr" presetSubtype="52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 calcmode="lin" valueType="num">
                                      <p:cBhvr>
                                        <p:cTn id="41" dur="500" fill="hold"/>
                                        <p:tgtEl>
                                          <p:spTgt spid="14"/>
                                        </p:tgtEl>
                                        <p:attrNameLst>
                                          <p:attrName>ppt_x</p:attrName>
                                        </p:attrNameLst>
                                      </p:cBhvr>
                                      <p:tavLst>
                                        <p:tav tm="0">
                                          <p:val>
                                            <p:fltVal val="0.5"/>
                                          </p:val>
                                        </p:tav>
                                        <p:tav tm="100000">
                                          <p:val>
                                            <p:strVal val="#ppt_x"/>
                                          </p:val>
                                        </p:tav>
                                      </p:tavLst>
                                    </p:anim>
                                    <p:anim calcmode="lin" valueType="num">
                                      <p:cBhvr>
                                        <p:cTn id="42" dur="500" fill="hold"/>
                                        <p:tgtEl>
                                          <p:spTgt spid="14"/>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1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103"/>
                                  </p:stCondLst>
                                  <p:childTnLst>
                                    <p:set>
                                      <p:cBhvr>
                                        <p:cTn id="50" dur="1" fill="hold">
                                          <p:stCondLst>
                                            <p:cond delay="0"/>
                                          </p:stCondLst>
                                        </p:cTn>
                                        <p:tgtEl>
                                          <p:spTgt spid="16"/>
                                        </p:tgtEl>
                                        <p:attrNameLst>
                                          <p:attrName>style.visibility</p:attrName>
                                        </p:attrNameLst>
                                      </p:cBhvr>
                                      <p:to>
                                        <p:strVal val="visible"/>
                                      </p:to>
                                    </p:set>
                                    <p:anim calcmode="lin" valueType="num">
                                      <p:cBhvr>
                                        <p:cTn id="51" dur="589" fill="hold"/>
                                        <p:tgtEl>
                                          <p:spTgt spid="16"/>
                                        </p:tgtEl>
                                        <p:attrNameLst>
                                          <p:attrName>ppt_w</p:attrName>
                                        </p:attrNameLst>
                                      </p:cBhvr>
                                      <p:tavLst>
                                        <p:tav tm="0">
                                          <p:val>
                                            <p:fltVal val="0"/>
                                          </p:val>
                                        </p:tav>
                                        <p:tav tm="100000">
                                          <p:val>
                                            <p:strVal val="#ppt_w"/>
                                          </p:val>
                                        </p:tav>
                                      </p:tavLst>
                                    </p:anim>
                                    <p:anim calcmode="lin" valueType="num">
                                      <p:cBhvr>
                                        <p:cTn id="52" dur="589" fill="hold"/>
                                        <p:tgtEl>
                                          <p:spTgt spid="16"/>
                                        </p:tgtEl>
                                        <p:attrNameLst>
                                          <p:attrName>ppt_h</p:attrName>
                                        </p:attrNameLst>
                                      </p:cBhvr>
                                      <p:tavLst>
                                        <p:tav tm="0">
                                          <p:val>
                                            <p:fltVal val="0"/>
                                          </p:val>
                                        </p:tav>
                                        <p:tav tm="100000">
                                          <p:val>
                                            <p:strVal val="#ppt_h"/>
                                          </p:val>
                                        </p:tav>
                                      </p:tavLst>
                                    </p:anim>
                                    <p:anim calcmode="lin" valueType="num">
                                      <p:cBhvr>
                                        <p:cTn id="53" dur="589" fill="hold"/>
                                        <p:tgtEl>
                                          <p:spTgt spid="16"/>
                                        </p:tgtEl>
                                        <p:attrNameLst>
                                          <p:attrName>ppt_x</p:attrName>
                                        </p:attrNameLst>
                                      </p:cBhvr>
                                      <p:tavLst>
                                        <p:tav tm="0">
                                          <p:val>
                                            <p:fltVal val="0.5"/>
                                          </p:val>
                                        </p:tav>
                                        <p:tav tm="100000">
                                          <p:val>
                                            <p:strVal val="#ppt_x"/>
                                          </p:val>
                                        </p:tav>
                                      </p:tavLst>
                                    </p:anim>
                                    <p:anim calcmode="lin" valueType="num">
                                      <p:cBhvr>
                                        <p:cTn id="54" dur="589" fill="hold"/>
                                        <p:tgtEl>
                                          <p:spTgt spid="16"/>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25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 calcmode="lin" valueType="num">
                                      <p:cBhvr>
                                        <p:cTn id="59" dur="500" fill="hold"/>
                                        <p:tgtEl>
                                          <p:spTgt spid="17"/>
                                        </p:tgtEl>
                                        <p:attrNameLst>
                                          <p:attrName>ppt_x</p:attrName>
                                        </p:attrNameLst>
                                      </p:cBhvr>
                                      <p:tavLst>
                                        <p:tav tm="0">
                                          <p:val>
                                            <p:fltVal val="0.5"/>
                                          </p:val>
                                        </p:tav>
                                        <p:tav tm="100000">
                                          <p:val>
                                            <p:strVal val="#ppt_x"/>
                                          </p:val>
                                        </p:tav>
                                      </p:tavLst>
                                    </p:anim>
                                    <p:anim calcmode="lin" valueType="num">
                                      <p:cBhvr>
                                        <p:cTn id="60" dur="500" fill="hold"/>
                                        <p:tgtEl>
                                          <p:spTgt spid="17"/>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35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ppt_x</p:attrName>
                                        </p:attrNameLst>
                                      </p:cBhvr>
                                      <p:tavLst>
                                        <p:tav tm="0">
                                          <p:val>
                                            <p:fltVal val="0.5"/>
                                          </p:val>
                                        </p:tav>
                                        <p:tav tm="100000">
                                          <p:val>
                                            <p:strVal val="#ppt_x"/>
                                          </p:val>
                                        </p:tav>
                                      </p:tavLst>
                                    </p:anim>
                                    <p:anim calcmode="lin" valueType="num">
                                      <p:cBhvr>
                                        <p:cTn id="66" dur="500" fill="hold"/>
                                        <p:tgtEl>
                                          <p:spTgt spid="13"/>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46"/>
                                  </p:stCondLst>
                                  <p:childTnLst>
                                    <p:set>
                                      <p:cBhvr>
                                        <p:cTn id="68" dur="1" fill="hold">
                                          <p:stCondLst>
                                            <p:cond delay="0"/>
                                          </p:stCondLst>
                                        </p:cTn>
                                        <p:tgtEl>
                                          <p:spTgt spid="19"/>
                                        </p:tgtEl>
                                        <p:attrNameLst>
                                          <p:attrName>style.visibility</p:attrName>
                                        </p:attrNameLst>
                                      </p:cBhvr>
                                      <p:to>
                                        <p:strVal val="visible"/>
                                      </p:to>
                                    </p:set>
                                    <p:anim calcmode="lin" valueType="num">
                                      <p:cBhvr>
                                        <p:cTn id="69" dur="227" fill="hold"/>
                                        <p:tgtEl>
                                          <p:spTgt spid="19"/>
                                        </p:tgtEl>
                                        <p:attrNameLst>
                                          <p:attrName>ppt_w</p:attrName>
                                        </p:attrNameLst>
                                      </p:cBhvr>
                                      <p:tavLst>
                                        <p:tav tm="0">
                                          <p:val>
                                            <p:fltVal val="0"/>
                                          </p:val>
                                        </p:tav>
                                        <p:tav tm="100000">
                                          <p:val>
                                            <p:strVal val="#ppt_w"/>
                                          </p:val>
                                        </p:tav>
                                      </p:tavLst>
                                    </p:anim>
                                    <p:anim calcmode="lin" valueType="num">
                                      <p:cBhvr>
                                        <p:cTn id="70" dur="227" fill="hold"/>
                                        <p:tgtEl>
                                          <p:spTgt spid="19"/>
                                        </p:tgtEl>
                                        <p:attrNameLst>
                                          <p:attrName>ppt_h</p:attrName>
                                        </p:attrNameLst>
                                      </p:cBhvr>
                                      <p:tavLst>
                                        <p:tav tm="0">
                                          <p:val>
                                            <p:fltVal val="0"/>
                                          </p:val>
                                        </p:tav>
                                        <p:tav tm="100000">
                                          <p:val>
                                            <p:strVal val="#ppt_h"/>
                                          </p:val>
                                        </p:tav>
                                      </p:tavLst>
                                    </p:anim>
                                    <p:anim calcmode="lin" valueType="num">
                                      <p:cBhvr>
                                        <p:cTn id="71" dur="227" fill="hold"/>
                                        <p:tgtEl>
                                          <p:spTgt spid="19"/>
                                        </p:tgtEl>
                                        <p:attrNameLst>
                                          <p:attrName>ppt_x</p:attrName>
                                        </p:attrNameLst>
                                      </p:cBhvr>
                                      <p:tavLst>
                                        <p:tav tm="0">
                                          <p:val>
                                            <p:fltVal val="0.5"/>
                                          </p:val>
                                        </p:tav>
                                        <p:tav tm="100000">
                                          <p:val>
                                            <p:strVal val="#ppt_x"/>
                                          </p:val>
                                        </p:tav>
                                      </p:tavLst>
                                    </p:anim>
                                    <p:anim calcmode="lin" valueType="num">
                                      <p:cBhvr>
                                        <p:cTn id="72" dur="227" fill="hold"/>
                                        <p:tgtEl>
                                          <p:spTgt spid="19"/>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46"/>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ppt_x</p:attrName>
                                        </p:attrNameLst>
                                      </p:cBhvr>
                                      <p:tavLst>
                                        <p:tav tm="0">
                                          <p:val>
                                            <p:fltVal val="0.5"/>
                                          </p:val>
                                        </p:tav>
                                        <p:tav tm="100000">
                                          <p:val>
                                            <p:strVal val="#ppt_x"/>
                                          </p:val>
                                        </p:tav>
                                      </p:tavLst>
                                    </p:anim>
                                    <p:anim calcmode="lin" valueType="num">
                                      <p:cBhvr>
                                        <p:cTn id="78" dur="500" fill="hold"/>
                                        <p:tgtEl>
                                          <p:spTgt spid="18"/>
                                        </p:tgtEl>
                                        <p:attrNameLst>
                                          <p:attrName>ppt_y</p:attrName>
                                        </p:attrNameLst>
                                      </p:cBhvr>
                                      <p:tavLst>
                                        <p:tav tm="0">
                                          <p:val>
                                            <p:fltVal val="0.5"/>
                                          </p:val>
                                        </p:tav>
                                        <p:tav tm="100000">
                                          <p:val>
                                            <p:strVal val="#ppt_y"/>
                                          </p:val>
                                        </p:tav>
                                      </p:tavLst>
                                    </p:anim>
                                  </p:childTnLst>
                                </p:cTn>
                              </p:par>
                              <p:par>
                                <p:cTn id="79" presetID="23" presetClass="entr" presetSubtype="528" fill="hold" grpId="0" nodeType="withEffect">
                                  <p:stCondLst>
                                    <p:cond delay="296"/>
                                  </p:stCondLst>
                                  <p:childTnLst>
                                    <p:set>
                                      <p:cBhvr>
                                        <p:cTn id="80" dur="1" fill="hold">
                                          <p:stCondLst>
                                            <p:cond delay="0"/>
                                          </p:stCondLst>
                                        </p:cTn>
                                        <p:tgtEl>
                                          <p:spTgt spid="20"/>
                                        </p:tgtEl>
                                        <p:attrNameLst>
                                          <p:attrName>style.visibility</p:attrName>
                                        </p:attrNameLst>
                                      </p:cBhvr>
                                      <p:to>
                                        <p:strVal val="visible"/>
                                      </p:to>
                                    </p:set>
                                    <p:anim calcmode="lin" valueType="num">
                                      <p:cBhvr>
                                        <p:cTn id="81" dur="695" fill="hold"/>
                                        <p:tgtEl>
                                          <p:spTgt spid="20"/>
                                        </p:tgtEl>
                                        <p:attrNameLst>
                                          <p:attrName>ppt_w</p:attrName>
                                        </p:attrNameLst>
                                      </p:cBhvr>
                                      <p:tavLst>
                                        <p:tav tm="0">
                                          <p:val>
                                            <p:fltVal val="0"/>
                                          </p:val>
                                        </p:tav>
                                        <p:tav tm="100000">
                                          <p:val>
                                            <p:strVal val="#ppt_w"/>
                                          </p:val>
                                        </p:tav>
                                      </p:tavLst>
                                    </p:anim>
                                    <p:anim calcmode="lin" valueType="num">
                                      <p:cBhvr>
                                        <p:cTn id="82" dur="695" fill="hold"/>
                                        <p:tgtEl>
                                          <p:spTgt spid="20"/>
                                        </p:tgtEl>
                                        <p:attrNameLst>
                                          <p:attrName>ppt_h</p:attrName>
                                        </p:attrNameLst>
                                      </p:cBhvr>
                                      <p:tavLst>
                                        <p:tav tm="0">
                                          <p:val>
                                            <p:fltVal val="0"/>
                                          </p:val>
                                        </p:tav>
                                        <p:tav tm="100000">
                                          <p:val>
                                            <p:strVal val="#ppt_h"/>
                                          </p:val>
                                        </p:tav>
                                      </p:tavLst>
                                    </p:anim>
                                    <p:anim calcmode="lin" valueType="num">
                                      <p:cBhvr>
                                        <p:cTn id="83" dur="695" fill="hold"/>
                                        <p:tgtEl>
                                          <p:spTgt spid="20"/>
                                        </p:tgtEl>
                                        <p:attrNameLst>
                                          <p:attrName>ppt_x</p:attrName>
                                        </p:attrNameLst>
                                      </p:cBhvr>
                                      <p:tavLst>
                                        <p:tav tm="0">
                                          <p:val>
                                            <p:fltVal val="0.5"/>
                                          </p:val>
                                        </p:tav>
                                        <p:tav tm="100000">
                                          <p:val>
                                            <p:strVal val="#ppt_x"/>
                                          </p:val>
                                        </p:tav>
                                      </p:tavLst>
                                    </p:anim>
                                    <p:anim calcmode="lin" valueType="num">
                                      <p:cBhvr>
                                        <p:cTn id="84" dur="695" fill="hold"/>
                                        <p:tgtEl>
                                          <p:spTgt spid="2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382"/>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par>
                                <p:cTn id="91" presetID="23" presetClass="entr" presetSubtype="528" fill="hold" grpId="0" nodeType="withEffect">
                                  <p:stCondLst>
                                    <p:cond delay="301"/>
                                  </p:stCondLst>
                                  <p:childTnLst>
                                    <p:set>
                                      <p:cBhvr>
                                        <p:cTn id="92" dur="1" fill="hold">
                                          <p:stCondLst>
                                            <p:cond delay="0"/>
                                          </p:stCondLst>
                                        </p:cTn>
                                        <p:tgtEl>
                                          <p:spTgt spid="22"/>
                                        </p:tgtEl>
                                        <p:attrNameLst>
                                          <p:attrName>style.visibility</p:attrName>
                                        </p:attrNameLst>
                                      </p:cBhvr>
                                      <p:to>
                                        <p:strVal val="visible"/>
                                      </p:to>
                                    </p:set>
                                    <p:anim calcmode="lin" valueType="num">
                                      <p:cBhvr>
                                        <p:cTn id="93" dur="244" fill="hold"/>
                                        <p:tgtEl>
                                          <p:spTgt spid="22"/>
                                        </p:tgtEl>
                                        <p:attrNameLst>
                                          <p:attrName>ppt_w</p:attrName>
                                        </p:attrNameLst>
                                      </p:cBhvr>
                                      <p:tavLst>
                                        <p:tav tm="0">
                                          <p:val>
                                            <p:fltVal val="0"/>
                                          </p:val>
                                        </p:tav>
                                        <p:tav tm="100000">
                                          <p:val>
                                            <p:strVal val="#ppt_w"/>
                                          </p:val>
                                        </p:tav>
                                      </p:tavLst>
                                    </p:anim>
                                    <p:anim calcmode="lin" valueType="num">
                                      <p:cBhvr>
                                        <p:cTn id="94" dur="244" fill="hold"/>
                                        <p:tgtEl>
                                          <p:spTgt spid="22"/>
                                        </p:tgtEl>
                                        <p:attrNameLst>
                                          <p:attrName>ppt_h</p:attrName>
                                        </p:attrNameLst>
                                      </p:cBhvr>
                                      <p:tavLst>
                                        <p:tav tm="0">
                                          <p:val>
                                            <p:fltVal val="0"/>
                                          </p:val>
                                        </p:tav>
                                        <p:tav tm="100000">
                                          <p:val>
                                            <p:strVal val="#ppt_h"/>
                                          </p:val>
                                        </p:tav>
                                      </p:tavLst>
                                    </p:anim>
                                    <p:anim calcmode="lin" valueType="num">
                                      <p:cBhvr>
                                        <p:cTn id="95" dur="244" fill="hold"/>
                                        <p:tgtEl>
                                          <p:spTgt spid="22"/>
                                        </p:tgtEl>
                                        <p:attrNameLst>
                                          <p:attrName>ppt_x</p:attrName>
                                        </p:attrNameLst>
                                      </p:cBhvr>
                                      <p:tavLst>
                                        <p:tav tm="0">
                                          <p:val>
                                            <p:fltVal val="0.5"/>
                                          </p:val>
                                        </p:tav>
                                        <p:tav tm="100000">
                                          <p:val>
                                            <p:strVal val="#ppt_x"/>
                                          </p:val>
                                        </p:tav>
                                      </p:tavLst>
                                    </p:anim>
                                    <p:anim calcmode="lin" valueType="num">
                                      <p:cBhvr>
                                        <p:cTn id="96" dur="244" fill="hold"/>
                                        <p:tgtEl>
                                          <p:spTgt spid="22"/>
                                        </p:tgtEl>
                                        <p:attrNameLst>
                                          <p:attrName>ppt_y</p:attrName>
                                        </p:attrNameLst>
                                      </p:cBhvr>
                                      <p:tavLst>
                                        <p:tav tm="0">
                                          <p:val>
                                            <p:fltVal val="0.5"/>
                                          </p:val>
                                        </p:tav>
                                        <p:tav tm="100000">
                                          <p:val>
                                            <p:strVal val="#ppt_y"/>
                                          </p:val>
                                        </p:tav>
                                      </p:tavLst>
                                    </p:anim>
                                  </p:childTnLst>
                                </p:cTn>
                              </p:par>
                              <p:par>
                                <p:cTn id="97" presetID="23" presetClass="entr" presetSubtype="528" fill="hold" grpId="0" nodeType="withEffect">
                                  <p:stCondLst>
                                    <p:cond delay="50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34" fill="hold"/>
                                        <p:tgtEl>
                                          <p:spTgt spid="23"/>
                                        </p:tgtEl>
                                        <p:attrNameLst>
                                          <p:attrName>ppt_w</p:attrName>
                                        </p:attrNameLst>
                                      </p:cBhvr>
                                      <p:tavLst>
                                        <p:tav tm="0">
                                          <p:val>
                                            <p:fltVal val="0"/>
                                          </p:val>
                                        </p:tav>
                                        <p:tav tm="100000">
                                          <p:val>
                                            <p:strVal val="#ppt_w"/>
                                          </p:val>
                                        </p:tav>
                                      </p:tavLst>
                                    </p:anim>
                                    <p:anim calcmode="lin" valueType="num">
                                      <p:cBhvr>
                                        <p:cTn id="100" dur="534" fill="hold"/>
                                        <p:tgtEl>
                                          <p:spTgt spid="23"/>
                                        </p:tgtEl>
                                        <p:attrNameLst>
                                          <p:attrName>ppt_h</p:attrName>
                                        </p:attrNameLst>
                                      </p:cBhvr>
                                      <p:tavLst>
                                        <p:tav tm="0">
                                          <p:val>
                                            <p:fltVal val="0"/>
                                          </p:val>
                                        </p:tav>
                                        <p:tav tm="100000">
                                          <p:val>
                                            <p:strVal val="#ppt_h"/>
                                          </p:val>
                                        </p:tav>
                                      </p:tavLst>
                                    </p:anim>
                                    <p:anim calcmode="lin" valueType="num">
                                      <p:cBhvr>
                                        <p:cTn id="101" dur="534" fill="hold"/>
                                        <p:tgtEl>
                                          <p:spTgt spid="23"/>
                                        </p:tgtEl>
                                        <p:attrNameLst>
                                          <p:attrName>ppt_x</p:attrName>
                                        </p:attrNameLst>
                                      </p:cBhvr>
                                      <p:tavLst>
                                        <p:tav tm="0">
                                          <p:val>
                                            <p:fltVal val="0.5"/>
                                          </p:val>
                                        </p:tav>
                                        <p:tav tm="100000">
                                          <p:val>
                                            <p:strVal val="#ppt_x"/>
                                          </p:val>
                                        </p:tav>
                                      </p:tavLst>
                                    </p:anim>
                                    <p:anim calcmode="lin" valueType="num">
                                      <p:cBhvr>
                                        <p:cTn id="102" dur="534" fill="hold"/>
                                        <p:tgtEl>
                                          <p:spTgt spid="23"/>
                                        </p:tgtEl>
                                        <p:attrNameLst>
                                          <p:attrName>ppt_y</p:attrName>
                                        </p:attrNameLst>
                                      </p:cBhvr>
                                      <p:tavLst>
                                        <p:tav tm="0">
                                          <p:val>
                                            <p:fltVal val="0.5"/>
                                          </p:val>
                                        </p:tav>
                                        <p:tav tm="100000">
                                          <p:val>
                                            <p:strVal val="#ppt_y"/>
                                          </p:val>
                                        </p:tav>
                                      </p:tavLst>
                                    </p:anim>
                                  </p:childTnLst>
                                </p:cTn>
                              </p:par>
                              <p:par>
                                <p:cTn id="103" presetID="23" presetClass="entr" presetSubtype="528" fill="hold" grpId="0" nodeType="withEffect">
                                  <p:stCondLst>
                                    <p:cond delay="50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106" fill="hold"/>
                                        <p:tgtEl>
                                          <p:spTgt spid="24"/>
                                        </p:tgtEl>
                                        <p:attrNameLst>
                                          <p:attrName>ppt_w</p:attrName>
                                        </p:attrNameLst>
                                      </p:cBhvr>
                                      <p:tavLst>
                                        <p:tav tm="0">
                                          <p:val>
                                            <p:fltVal val="0"/>
                                          </p:val>
                                        </p:tav>
                                        <p:tav tm="100000">
                                          <p:val>
                                            <p:strVal val="#ppt_w"/>
                                          </p:val>
                                        </p:tav>
                                      </p:tavLst>
                                    </p:anim>
                                    <p:anim calcmode="lin" valueType="num">
                                      <p:cBhvr>
                                        <p:cTn id="106" dur="106" fill="hold"/>
                                        <p:tgtEl>
                                          <p:spTgt spid="24"/>
                                        </p:tgtEl>
                                        <p:attrNameLst>
                                          <p:attrName>ppt_h</p:attrName>
                                        </p:attrNameLst>
                                      </p:cBhvr>
                                      <p:tavLst>
                                        <p:tav tm="0">
                                          <p:val>
                                            <p:fltVal val="0"/>
                                          </p:val>
                                        </p:tav>
                                        <p:tav tm="100000">
                                          <p:val>
                                            <p:strVal val="#ppt_h"/>
                                          </p:val>
                                        </p:tav>
                                      </p:tavLst>
                                    </p:anim>
                                    <p:anim calcmode="lin" valueType="num">
                                      <p:cBhvr>
                                        <p:cTn id="107" dur="106" fill="hold"/>
                                        <p:tgtEl>
                                          <p:spTgt spid="24"/>
                                        </p:tgtEl>
                                        <p:attrNameLst>
                                          <p:attrName>ppt_x</p:attrName>
                                        </p:attrNameLst>
                                      </p:cBhvr>
                                      <p:tavLst>
                                        <p:tav tm="0">
                                          <p:val>
                                            <p:fltVal val="0.5"/>
                                          </p:val>
                                        </p:tav>
                                        <p:tav tm="100000">
                                          <p:val>
                                            <p:strVal val="#ppt_x"/>
                                          </p:val>
                                        </p:tav>
                                      </p:tavLst>
                                    </p:anim>
                                    <p:anim calcmode="lin" valueType="num">
                                      <p:cBhvr>
                                        <p:cTn id="108" dur="106" fill="hold"/>
                                        <p:tgtEl>
                                          <p:spTgt spid="24"/>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401"/>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 calcmode="lin" valueType="num">
                                      <p:cBhvr>
                                        <p:cTn id="113" dur="500" fill="hold"/>
                                        <p:tgtEl>
                                          <p:spTgt spid="25"/>
                                        </p:tgtEl>
                                        <p:attrNameLst>
                                          <p:attrName>ppt_x</p:attrName>
                                        </p:attrNameLst>
                                      </p:cBhvr>
                                      <p:tavLst>
                                        <p:tav tm="0">
                                          <p:val>
                                            <p:fltVal val="0.5"/>
                                          </p:val>
                                        </p:tav>
                                        <p:tav tm="100000">
                                          <p:val>
                                            <p:strVal val="#ppt_x"/>
                                          </p:val>
                                        </p:tav>
                                      </p:tavLst>
                                    </p:anim>
                                    <p:anim calcmode="lin" valueType="num">
                                      <p:cBhvr>
                                        <p:cTn id="114" dur="500" fill="hold"/>
                                        <p:tgtEl>
                                          <p:spTgt spid="25"/>
                                        </p:tgtEl>
                                        <p:attrNameLst>
                                          <p:attrName>ppt_y</p:attrName>
                                        </p:attrNameLst>
                                      </p:cBhvr>
                                      <p:tavLst>
                                        <p:tav tm="0">
                                          <p:val>
                                            <p:fltVal val="0.5"/>
                                          </p:val>
                                        </p:tav>
                                        <p:tav tm="100000">
                                          <p:val>
                                            <p:strVal val="#ppt_y"/>
                                          </p:val>
                                        </p:tav>
                                      </p:tavLst>
                                    </p:anim>
                                  </p:childTnLst>
                                </p:cTn>
                              </p:par>
                            </p:childTnLst>
                          </p:cTn>
                        </p:par>
                        <p:par>
                          <p:cTn id="115" fill="hold">
                            <p:stCondLst>
                              <p:cond delay="4534"/>
                            </p:stCondLst>
                            <p:childTnLst>
                              <p:par>
                                <p:cTn id="116" presetID="26" presetClass="emph" presetSubtype="0" repeatCount="3000" fill="hold" grpId="1" nodeType="afterEffect">
                                  <p:stCondLst>
                                    <p:cond delay="0"/>
                                  </p:stCondLst>
                                  <p:childTnLst>
                                    <p:animEffect transition="out" filter="fade">
                                      <p:cBhvr>
                                        <p:cTn id="117" dur="500" tmFilter="0, 0; .2, .5; .8, .5; 1, 0"/>
                                        <p:tgtEl>
                                          <p:spTgt spid="14"/>
                                        </p:tgtEl>
                                      </p:cBhvr>
                                    </p:animEffect>
                                    <p:animScale>
                                      <p:cBhvr>
                                        <p:cTn id="118" dur="250" autoRev="1" fill="hold"/>
                                        <p:tgtEl>
                                          <p:spTgt spid="14"/>
                                        </p:tgtEl>
                                      </p:cBhvr>
                                      <p:by x="105000" y="105000"/>
                                    </p:animScale>
                                  </p:childTnLst>
                                </p:cTn>
                              </p:par>
                              <p:par>
                                <p:cTn id="119" presetID="26" presetClass="emph" presetSubtype="0" repeatCount="3000" fill="hold" grpId="1" nodeType="withEffect">
                                  <p:stCondLst>
                                    <p:cond delay="300"/>
                                  </p:stCondLst>
                                  <p:childTnLst>
                                    <p:animEffect transition="out" filter="fade">
                                      <p:cBhvr>
                                        <p:cTn id="120" dur="350" tmFilter="0, 0; .2, .5; .8, .5; 1, 0"/>
                                        <p:tgtEl>
                                          <p:spTgt spid="15"/>
                                        </p:tgtEl>
                                      </p:cBhvr>
                                    </p:animEffect>
                                    <p:animScale>
                                      <p:cBhvr>
                                        <p:cTn id="121" dur="175" autoRev="1" fill="hold"/>
                                        <p:tgtEl>
                                          <p:spTgt spid="15"/>
                                        </p:tgtEl>
                                      </p:cBhvr>
                                      <p:by x="105000" y="105000"/>
                                    </p:animScale>
                                  </p:childTnLst>
                                </p:cTn>
                              </p:par>
                              <p:par>
                                <p:cTn id="122" presetID="26" presetClass="emph" presetSubtype="0" repeatCount="4000" fill="hold" grpId="1" nodeType="withEffect">
                                  <p:stCondLst>
                                    <p:cond delay="500"/>
                                  </p:stCondLst>
                                  <p:childTnLst>
                                    <p:animEffect transition="out" filter="fade">
                                      <p:cBhvr>
                                        <p:cTn id="123" dur="250" tmFilter="0, 0; .2, .5; .8, .5; 1, 0"/>
                                        <p:tgtEl>
                                          <p:spTgt spid="20"/>
                                        </p:tgtEl>
                                      </p:cBhvr>
                                    </p:animEffect>
                                    <p:animScale>
                                      <p:cBhvr>
                                        <p:cTn id="124" dur="125" autoRev="1" fill="hold"/>
                                        <p:tgtEl>
                                          <p:spTgt spid="20"/>
                                        </p:tgtEl>
                                      </p:cBhvr>
                                      <p:by x="105000" y="105000"/>
                                    </p:animScale>
                                  </p:childTnLst>
                                </p:cTn>
                              </p:par>
                              <p:par>
                                <p:cTn id="125" presetID="26" presetClass="emph" presetSubtype="0" repeatCount="3000" fill="hold" grpId="1" nodeType="withEffect">
                                  <p:stCondLst>
                                    <p:cond delay="150"/>
                                  </p:stCondLst>
                                  <p:childTnLst>
                                    <p:animEffect transition="out" filter="fade">
                                      <p:cBhvr>
                                        <p:cTn id="126" dur="400" tmFilter="0, 0; .2, .5; .8, .5; 1, 0"/>
                                        <p:tgtEl>
                                          <p:spTgt spid="13"/>
                                        </p:tgtEl>
                                      </p:cBhvr>
                                    </p:animEffect>
                                    <p:animScale>
                                      <p:cBhvr>
                                        <p:cTn id="127" dur="2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0" grpId="1" animBg="1"/>
      <p:bldP spid="21" grpId="0" animBg="1"/>
      <p:bldP spid="22" grpId="0" animBg="1"/>
      <p:bldP spid="23" grpId="0" animBg="1"/>
      <p:bldP spid="24" grpId="0" animBg="1"/>
      <p:bldP spid="25"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39712" y="3395836"/>
            <a:ext cx="1296000" cy="400050"/>
            <a:chOff x="755736" y="3075806"/>
            <a:chExt cx="1440000" cy="400050"/>
          </a:xfrm>
        </p:grpSpPr>
        <p:sp>
          <p:nvSpPr>
            <p:cNvPr id="24" name="圆角矩形 23"/>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16" name="MH_SubTitle_1"/>
            <p:cNvSpPr/>
            <p:nvPr>
              <p:custDataLst>
                <p:tags r:id="rId6"/>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客户服务</a:t>
              </a:r>
              <a:endParaRPr lang="zh-CN" altLang="en-US" sz="1600" b="1" dirty="0">
                <a:solidFill>
                  <a:schemeClr val="bg1"/>
                </a:solidFill>
              </a:endParaRPr>
            </a:p>
          </p:txBody>
        </p:sp>
      </p:grpSp>
      <p:sp>
        <p:nvSpPr>
          <p:cNvPr id="5" name="标题 4"/>
          <p:cNvSpPr>
            <a:spLocks noGrp="1"/>
          </p:cNvSpPr>
          <p:nvPr>
            <p:ph type="title"/>
          </p:nvPr>
        </p:nvSpPr>
        <p:spPr/>
        <p:txBody>
          <a:bodyPr/>
          <a:lstStyle/>
          <a:p>
            <a:r>
              <a:rPr lang="zh-CN" altLang="en-US" sz="1800" dirty="0" smtClean="0">
                <a:solidFill>
                  <a:prstClr val="black">
                    <a:lumMod val="65000"/>
                    <a:lumOff val="35000"/>
                  </a:prstClr>
                </a:solidFill>
              </a:rPr>
              <a:t>我们的服务</a:t>
            </a:r>
            <a:endParaRPr lang="zh-CN" altLang="en-US" dirty="0"/>
          </a:p>
        </p:txBody>
      </p:sp>
      <p:grpSp>
        <p:nvGrpSpPr>
          <p:cNvPr id="26" name="组合 25"/>
          <p:cNvGrpSpPr/>
          <p:nvPr/>
        </p:nvGrpSpPr>
        <p:grpSpPr>
          <a:xfrm>
            <a:off x="2203043" y="3375811"/>
            <a:ext cx="1296000" cy="400050"/>
            <a:chOff x="755736" y="3075806"/>
            <a:chExt cx="1440000" cy="400050"/>
          </a:xfrm>
        </p:grpSpPr>
        <p:sp>
          <p:nvSpPr>
            <p:cNvPr id="27" name="圆角矩形 26"/>
            <p:cNvSpPr/>
            <p:nvPr/>
          </p:nvSpPr>
          <p:spPr>
            <a:xfrm>
              <a:off x="755736" y="3095831"/>
              <a:ext cx="1440000" cy="360000"/>
            </a:xfrm>
            <a:prstGeom prst="roundRect">
              <a:avLst>
                <a:gd name="adj" fmla="val 50000"/>
              </a:avLst>
            </a:prstGeom>
            <a:solidFill>
              <a:srgbClr val="FF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28" name="MH_SubTitle_1"/>
            <p:cNvSpPr/>
            <p:nvPr>
              <p:custDataLst>
                <p:tags r:id="rId5"/>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defRPr/>
              </a:pPr>
              <a:r>
                <a:rPr lang="zh-CN" altLang="en-US" sz="1600" b="1" dirty="0" smtClean="0">
                  <a:solidFill>
                    <a:schemeClr val="bg1"/>
                  </a:solidFill>
                </a:rPr>
                <a:t>设备设施管理</a:t>
              </a:r>
              <a:endParaRPr lang="zh-CN" altLang="en-US" sz="1600" b="1" dirty="0">
                <a:solidFill>
                  <a:schemeClr val="bg1"/>
                </a:solidFill>
              </a:endParaRPr>
            </a:p>
          </p:txBody>
        </p:sp>
      </p:grpSp>
      <p:grpSp>
        <p:nvGrpSpPr>
          <p:cNvPr id="29" name="组合 28"/>
          <p:cNvGrpSpPr/>
          <p:nvPr/>
        </p:nvGrpSpPr>
        <p:grpSpPr>
          <a:xfrm>
            <a:off x="4000534" y="3375811"/>
            <a:ext cx="1296000" cy="400050"/>
            <a:chOff x="755736" y="3075806"/>
            <a:chExt cx="1440000" cy="400050"/>
          </a:xfrm>
        </p:grpSpPr>
        <p:sp>
          <p:nvSpPr>
            <p:cNvPr id="30" name="圆角矩形 29"/>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1" name="MH_SubTitle_1"/>
            <p:cNvSpPr/>
            <p:nvPr>
              <p:custDataLst>
                <p:tags r:id="rId4"/>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秩序管理</a:t>
              </a:r>
              <a:endParaRPr lang="zh-CN" altLang="en-US" sz="1600" b="1" dirty="0">
                <a:solidFill>
                  <a:schemeClr val="bg1"/>
                </a:solidFill>
              </a:endParaRPr>
            </a:p>
          </p:txBody>
        </p:sp>
      </p:grpSp>
      <p:grpSp>
        <p:nvGrpSpPr>
          <p:cNvPr id="32" name="组合 31"/>
          <p:cNvGrpSpPr/>
          <p:nvPr/>
        </p:nvGrpSpPr>
        <p:grpSpPr>
          <a:xfrm>
            <a:off x="5776025" y="3369434"/>
            <a:ext cx="1296000" cy="400050"/>
            <a:chOff x="755736" y="3075806"/>
            <a:chExt cx="1440000" cy="400050"/>
          </a:xfrm>
        </p:grpSpPr>
        <p:sp>
          <p:nvSpPr>
            <p:cNvPr id="33" name="圆角矩形 32"/>
            <p:cNvSpPr/>
            <p:nvPr/>
          </p:nvSpPr>
          <p:spPr>
            <a:xfrm>
              <a:off x="755736" y="3082183"/>
              <a:ext cx="1440000" cy="360000"/>
            </a:xfrm>
            <a:prstGeom prst="roundRect">
              <a:avLst>
                <a:gd name="adj" fmla="val 50000"/>
              </a:avLst>
            </a:prstGeom>
            <a:solidFill>
              <a:srgbClr val="FF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4" name="MH_SubTitle_1"/>
            <p:cNvSpPr/>
            <p:nvPr>
              <p:custDataLst>
                <p:tags r:id="rId3"/>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环境管理</a:t>
              </a:r>
              <a:endParaRPr lang="zh-CN" altLang="en-US" sz="1600" b="1" dirty="0">
                <a:solidFill>
                  <a:schemeClr val="bg1"/>
                </a:solidFill>
              </a:endParaRPr>
            </a:p>
          </p:txBody>
        </p:sp>
      </p:grpSp>
      <p:pic>
        <p:nvPicPr>
          <p:cNvPr id="2"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536" y="1144305"/>
            <a:ext cx="1561391" cy="2080409"/>
          </a:xfrm>
          <a:prstGeom prst="rect">
            <a:avLst/>
          </a:prstGeom>
        </p:spPr>
      </p:pic>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23728" y="1144305"/>
            <a:ext cx="1561391" cy="2080409"/>
          </a:xfrm>
          <a:prstGeom prst="rect">
            <a:avLst/>
          </a:prstGeom>
        </p:spPr>
      </p:pic>
      <p:pic>
        <p:nvPicPr>
          <p:cNvPr id="14" name="图片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51920" y="1144305"/>
            <a:ext cx="1578778" cy="2105038"/>
          </a:xfrm>
          <a:prstGeom prst="rect">
            <a:avLst/>
          </a:prstGeom>
        </p:spPr>
      </p:pic>
      <p:pic>
        <p:nvPicPr>
          <p:cNvPr id="15" name="图片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78287" y="1136143"/>
            <a:ext cx="1586001" cy="2113200"/>
          </a:xfrm>
          <a:prstGeom prst="rect">
            <a:avLst/>
          </a:prstGeom>
        </p:spPr>
      </p:pic>
      <p:grpSp>
        <p:nvGrpSpPr>
          <p:cNvPr id="35" name="组合 34"/>
          <p:cNvGrpSpPr/>
          <p:nvPr/>
        </p:nvGrpSpPr>
        <p:grpSpPr>
          <a:xfrm>
            <a:off x="7452464" y="3363838"/>
            <a:ext cx="1296000" cy="400050"/>
            <a:chOff x="755736" y="3075806"/>
            <a:chExt cx="1440000" cy="400050"/>
          </a:xfrm>
        </p:grpSpPr>
        <p:sp>
          <p:nvSpPr>
            <p:cNvPr id="36" name="圆角矩形 35"/>
            <p:cNvSpPr/>
            <p:nvPr/>
          </p:nvSpPr>
          <p:spPr>
            <a:xfrm>
              <a:off x="755736" y="3082183"/>
              <a:ext cx="1440000" cy="360000"/>
            </a:xfrm>
            <a:prstGeom prst="roundRect">
              <a:avLst>
                <a:gd name="adj" fmla="val 50000"/>
              </a:avLst>
            </a:prstGeom>
            <a:solidFill>
              <a:srgbClr val="FF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7" name="MH_SubTitle_1"/>
            <p:cNvSpPr/>
            <p:nvPr>
              <p:custDataLst>
                <p:tags r:id="rId2"/>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绿化管理</a:t>
              </a:r>
              <a:endParaRPr lang="zh-CN" altLang="en-US" sz="1600" b="1" dirty="0">
                <a:solidFill>
                  <a:schemeClr val="bg1"/>
                </a:solidFill>
              </a:endParaRPr>
            </a:p>
          </p:txBody>
        </p:sp>
      </p:grpSp>
      <p:pic>
        <p:nvPicPr>
          <p:cNvPr id="17" name="图片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26674" y="1145795"/>
            <a:ext cx="1578758" cy="2103548"/>
          </a:xfrm>
          <a:prstGeom prst="rect">
            <a:avLst/>
          </a:prstGeom>
        </p:spPr>
      </p:pic>
    </p:spTree>
    <p:custDataLst>
      <p:tags r:id="rId1"/>
    </p:custDataLst>
    <p:extLst>
      <p:ext uri="{BB962C8B-B14F-4D97-AF65-F5344CB8AC3E}">
        <p14:creationId xmlns:p14="http://schemas.microsoft.com/office/powerpoint/2010/main" val="1199199610"/>
      </p:ext>
    </p:extLst>
  </p:cSld>
  <p:clrMapOvr>
    <a:masterClrMapping/>
  </p:clrMapOvr>
  <p:transition spd="slow"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25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50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75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nodeType="withEffect">
                                  <p:stCondLst>
                                    <p:cond delay="75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sz="1800" dirty="0" smtClean="0">
                <a:solidFill>
                  <a:prstClr val="black">
                    <a:lumMod val="65000"/>
                    <a:lumOff val="35000"/>
                  </a:prstClr>
                </a:solidFill>
              </a:rPr>
              <a:t>我们的业主活动</a:t>
            </a:r>
            <a:endParaRPr lang="zh-CN" altLang="en-US" dirty="0"/>
          </a:p>
        </p:txBody>
      </p:sp>
      <p:pic>
        <p:nvPicPr>
          <p:cNvPr id="8" name="图片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11760" y="847896"/>
            <a:ext cx="2009655" cy="1507830"/>
          </a:xfrm>
          <a:prstGeom prst="rect">
            <a:avLst/>
          </a:prstGeom>
        </p:spPr>
      </p:pic>
      <p:pic>
        <p:nvPicPr>
          <p:cNvPr id="9" name="图片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08236" y="847896"/>
            <a:ext cx="2009653" cy="1507830"/>
          </a:xfrm>
          <a:prstGeom prst="rect">
            <a:avLst/>
          </a:prstGeom>
        </p:spPr>
      </p:pic>
      <p:pic>
        <p:nvPicPr>
          <p:cNvPr id="11"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4245" y="2936768"/>
            <a:ext cx="2010026" cy="1508108"/>
          </a:xfrm>
          <a:prstGeom prst="rect">
            <a:avLst/>
          </a:prstGeom>
        </p:spPr>
      </p:pic>
      <p:pic>
        <p:nvPicPr>
          <p:cNvPr id="12" name="图片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11760" y="2931790"/>
            <a:ext cx="2017448" cy="1513086"/>
          </a:xfrm>
          <a:prstGeom prst="rect">
            <a:avLst/>
          </a:prstGeom>
        </p:spPr>
      </p:pic>
      <p:pic>
        <p:nvPicPr>
          <p:cNvPr id="16" name="图片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16729" y="2961371"/>
            <a:ext cx="1977235" cy="1483505"/>
          </a:xfrm>
          <a:prstGeom prst="rect">
            <a:avLst/>
          </a:prstGeom>
        </p:spPr>
      </p:pic>
      <p:pic>
        <p:nvPicPr>
          <p:cNvPr id="19" name="图片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54628" y="865449"/>
            <a:ext cx="1987813" cy="1490277"/>
          </a:xfrm>
          <a:prstGeom prst="rect">
            <a:avLst/>
          </a:prstGeom>
        </p:spPr>
      </p:pic>
      <p:pic>
        <p:nvPicPr>
          <p:cNvPr id="22" name="图片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04249" y="2961371"/>
            <a:ext cx="1976633" cy="1483505"/>
          </a:xfrm>
          <a:prstGeom prst="rect">
            <a:avLst/>
          </a:prstGeom>
        </p:spPr>
      </p:pic>
      <p:pic>
        <p:nvPicPr>
          <p:cNvPr id="25" name="图片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323528" y="831105"/>
            <a:ext cx="1876484" cy="1574738"/>
          </a:xfrm>
          <a:prstGeom prst="rect">
            <a:avLst/>
          </a:prstGeom>
        </p:spPr>
      </p:pic>
      <p:grpSp>
        <p:nvGrpSpPr>
          <p:cNvPr id="13" name="组合 12"/>
          <p:cNvGrpSpPr/>
          <p:nvPr/>
        </p:nvGrpSpPr>
        <p:grpSpPr>
          <a:xfrm>
            <a:off x="613770" y="2425415"/>
            <a:ext cx="1296000" cy="400050"/>
            <a:chOff x="755736" y="3075806"/>
            <a:chExt cx="1440000" cy="400050"/>
          </a:xfrm>
        </p:grpSpPr>
        <p:sp>
          <p:nvSpPr>
            <p:cNvPr id="14" name="圆角矩形 13"/>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15" name="MH_SubTitle_1"/>
            <p:cNvSpPr/>
            <p:nvPr>
              <p:custDataLst>
                <p:tags r:id="rId9"/>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读书活动</a:t>
              </a:r>
              <a:endParaRPr lang="zh-CN" altLang="en-US" sz="1600" b="1" dirty="0">
                <a:solidFill>
                  <a:schemeClr val="bg1"/>
                </a:solidFill>
              </a:endParaRPr>
            </a:p>
          </p:txBody>
        </p:sp>
      </p:grpSp>
      <p:grpSp>
        <p:nvGrpSpPr>
          <p:cNvPr id="17" name="组合 16"/>
          <p:cNvGrpSpPr/>
          <p:nvPr/>
        </p:nvGrpSpPr>
        <p:grpSpPr>
          <a:xfrm>
            <a:off x="2768587" y="2425415"/>
            <a:ext cx="1296000" cy="400050"/>
            <a:chOff x="755736" y="3075806"/>
            <a:chExt cx="1440000" cy="400050"/>
          </a:xfrm>
        </p:grpSpPr>
        <p:sp>
          <p:nvSpPr>
            <p:cNvPr id="18" name="圆角矩形 17"/>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20" name="MH_SubTitle_1"/>
            <p:cNvSpPr/>
            <p:nvPr>
              <p:custDataLst>
                <p:tags r:id="rId8"/>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趣味活动</a:t>
              </a:r>
              <a:endParaRPr lang="zh-CN" altLang="en-US" sz="1600" b="1" dirty="0">
                <a:solidFill>
                  <a:schemeClr val="bg1"/>
                </a:solidFill>
              </a:endParaRPr>
            </a:p>
          </p:txBody>
        </p:sp>
      </p:grpSp>
      <p:grpSp>
        <p:nvGrpSpPr>
          <p:cNvPr id="21" name="组合 20"/>
          <p:cNvGrpSpPr/>
          <p:nvPr/>
        </p:nvGrpSpPr>
        <p:grpSpPr>
          <a:xfrm>
            <a:off x="4923404" y="2425415"/>
            <a:ext cx="1296000" cy="400050"/>
            <a:chOff x="755736" y="3075806"/>
            <a:chExt cx="1440000" cy="400050"/>
          </a:xfrm>
        </p:grpSpPr>
        <p:sp>
          <p:nvSpPr>
            <p:cNvPr id="23" name="圆角矩形 22"/>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24" name="MH_SubTitle_1"/>
            <p:cNvSpPr/>
            <p:nvPr>
              <p:custDataLst>
                <p:tags r:id="rId7"/>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磨菜刀</a:t>
              </a:r>
              <a:endParaRPr lang="zh-CN" altLang="en-US" sz="1600" b="1" dirty="0">
                <a:solidFill>
                  <a:schemeClr val="bg1"/>
                </a:solidFill>
              </a:endParaRPr>
            </a:p>
          </p:txBody>
        </p:sp>
      </p:grpSp>
      <p:grpSp>
        <p:nvGrpSpPr>
          <p:cNvPr id="26" name="组合 25"/>
          <p:cNvGrpSpPr/>
          <p:nvPr/>
        </p:nvGrpSpPr>
        <p:grpSpPr>
          <a:xfrm>
            <a:off x="7484882" y="2425415"/>
            <a:ext cx="1296000" cy="400050"/>
            <a:chOff x="755736" y="3075806"/>
            <a:chExt cx="1440000" cy="400050"/>
          </a:xfrm>
        </p:grpSpPr>
        <p:sp>
          <p:nvSpPr>
            <p:cNvPr id="27" name="圆角矩形 26"/>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28" name="MH_SubTitle_1"/>
            <p:cNvSpPr/>
            <p:nvPr>
              <p:custDataLst>
                <p:tags r:id="rId6"/>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清洗地垫</a:t>
              </a:r>
              <a:endParaRPr lang="zh-CN" altLang="en-US" sz="1600" b="1" dirty="0">
                <a:solidFill>
                  <a:schemeClr val="bg1"/>
                </a:solidFill>
              </a:endParaRPr>
            </a:p>
          </p:txBody>
        </p:sp>
      </p:grpSp>
      <p:grpSp>
        <p:nvGrpSpPr>
          <p:cNvPr id="29" name="组合 28"/>
          <p:cNvGrpSpPr/>
          <p:nvPr/>
        </p:nvGrpSpPr>
        <p:grpSpPr>
          <a:xfrm>
            <a:off x="587206" y="4515966"/>
            <a:ext cx="1517181" cy="400050"/>
            <a:chOff x="755736" y="3075806"/>
            <a:chExt cx="1440000" cy="400050"/>
          </a:xfrm>
        </p:grpSpPr>
        <p:sp>
          <p:nvSpPr>
            <p:cNvPr id="30" name="圆角矩形 29"/>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1" name="MH_SubTitle_1"/>
            <p:cNvSpPr/>
            <p:nvPr>
              <p:custDataLst>
                <p:tags r:id="rId5"/>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defRPr/>
              </a:pPr>
              <a:r>
                <a:rPr lang="zh-CN" altLang="en-US" sz="1600" b="1" dirty="0">
                  <a:solidFill>
                    <a:schemeClr val="bg1"/>
                  </a:solidFill>
                </a:rPr>
                <a:t>一个</a:t>
              </a:r>
              <a:r>
                <a:rPr lang="zh-CN" altLang="en-US" sz="1600" b="1" dirty="0" smtClean="0">
                  <a:solidFill>
                    <a:schemeClr val="bg1"/>
                  </a:solidFill>
                </a:rPr>
                <a:t>比划一个猜</a:t>
              </a:r>
              <a:endParaRPr lang="zh-CN" altLang="en-US" sz="1600" b="1" dirty="0">
                <a:solidFill>
                  <a:schemeClr val="bg1"/>
                </a:solidFill>
              </a:endParaRPr>
            </a:p>
          </p:txBody>
        </p:sp>
      </p:grpSp>
      <p:grpSp>
        <p:nvGrpSpPr>
          <p:cNvPr id="32" name="组合 31"/>
          <p:cNvGrpSpPr/>
          <p:nvPr/>
        </p:nvGrpSpPr>
        <p:grpSpPr>
          <a:xfrm>
            <a:off x="2843808" y="4515966"/>
            <a:ext cx="1296000" cy="400050"/>
            <a:chOff x="755736" y="3075806"/>
            <a:chExt cx="1440000" cy="400050"/>
          </a:xfrm>
        </p:grpSpPr>
        <p:sp>
          <p:nvSpPr>
            <p:cNvPr id="33" name="圆角矩形 32"/>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4" name="MH_SubTitle_1"/>
            <p:cNvSpPr/>
            <p:nvPr>
              <p:custDataLst>
                <p:tags r:id="rId4"/>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写春联</a:t>
              </a:r>
              <a:endParaRPr lang="zh-CN" altLang="en-US" sz="1600" b="1" dirty="0">
                <a:solidFill>
                  <a:schemeClr val="bg1"/>
                </a:solidFill>
              </a:endParaRPr>
            </a:p>
          </p:txBody>
        </p:sp>
      </p:grpSp>
      <p:grpSp>
        <p:nvGrpSpPr>
          <p:cNvPr id="35" name="组合 34"/>
          <p:cNvGrpSpPr/>
          <p:nvPr/>
        </p:nvGrpSpPr>
        <p:grpSpPr>
          <a:xfrm>
            <a:off x="5045332" y="4515966"/>
            <a:ext cx="1296000" cy="400050"/>
            <a:chOff x="755736" y="3075806"/>
            <a:chExt cx="1440000" cy="400050"/>
          </a:xfrm>
        </p:grpSpPr>
        <p:sp>
          <p:nvSpPr>
            <p:cNvPr id="36" name="圆角矩形 35"/>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7" name="MH_SubTitle_1"/>
            <p:cNvSpPr/>
            <p:nvPr>
              <p:custDataLst>
                <p:tags r:id="rId3"/>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algn="ctr">
                <a:defRPr/>
              </a:pPr>
              <a:r>
                <a:rPr lang="zh-CN" altLang="en-US" sz="1600" b="1" dirty="0" smtClean="0">
                  <a:solidFill>
                    <a:schemeClr val="bg1"/>
                  </a:solidFill>
                </a:rPr>
                <a:t>免费爆米花</a:t>
              </a:r>
              <a:endParaRPr lang="zh-CN" altLang="en-US" sz="1600" b="1" dirty="0">
                <a:solidFill>
                  <a:schemeClr val="bg1"/>
                </a:solidFill>
              </a:endParaRPr>
            </a:p>
          </p:txBody>
        </p:sp>
      </p:grpSp>
      <p:grpSp>
        <p:nvGrpSpPr>
          <p:cNvPr id="38" name="组合 37"/>
          <p:cNvGrpSpPr/>
          <p:nvPr/>
        </p:nvGrpSpPr>
        <p:grpSpPr>
          <a:xfrm>
            <a:off x="7300534" y="4515966"/>
            <a:ext cx="1296000" cy="400050"/>
            <a:chOff x="755736" y="3075806"/>
            <a:chExt cx="1440000" cy="400050"/>
          </a:xfrm>
        </p:grpSpPr>
        <p:sp>
          <p:nvSpPr>
            <p:cNvPr id="39" name="圆角矩形 38"/>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40" name="MH_SubTitle_1"/>
            <p:cNvSpPr/>
            <p:nvPr>
              <p:custDataLst>
                <p:tags r:id="rId2"/>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algn="ctr">
                <a:defRPr/>
              </a:pPr>
              <a:r>
                <a:rPr lang="zh-CN" altLang="en-US" sz="1600" b="1" dirty="0" smtClean="0">
                  <a:solidFill>
                    <a:schemeClr val="bg1"/>
                  </a:solidFill>
                </a:rPr>
                <a:t>端午包粽子</a:t>
              </a:r>
              <a:endParaRPr lang="zh-CN" altLang="en-US" sz="1600" b="1" dirty="0">
                <a:solidFill>
                  <a:schemeClr val="bg1"/>
                </a:solidFill>
              </a:endParaRPr>
            </a:p>
          </p:txBody>
        </p:sp>
      </p:grpSp>
    </p:spTree>
    <p:custDataLst>
      <p:tags r:id="rId1"/>
    </p:custDataLst>
    <p:extLst>
      <p:ext uri="{BB962C8B-B14F-4D97-AF65-F5344CB8AC3E}">
        <p14:creationId xmlns:p14="http://schemas.microsoft.com/office/powerpoint/2010/main" val="3905380009"/>
      </p:ext>
    </p:extLst>
  </p:cSld>
  <p:clrMapOvr>
    <a:masterClrMapping/>
  </p:clrMapOvr>
  <p:transition spd="slow" advTm="6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sz="1800" dirty="0" smtClean="0">
                <a:solidFill>
                  <a:prstClr val="black">
                    <a:lumMod val="65000"/>
                    <a:lumOff val="35000"/>
                  </a:prstClr>
                </a:solidFill>
              </a:rPr>
              <a:t>我们的业主活动</a:t>
            </a:r>
            <a:endParaRPr lang="zh-CN" altLang="en-US" dirty="0"/>
          </a:p>
        </p:txBody>
      </p:sp>
      <p:pic>
        <p:nvPicPr>
          <p:cNvPr id="9" name="图片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63414" y="3003797"/>
            <a:ext cx="1195369" cy="1594447"/>
          </a:xfrm>
          <a:prstGeom prst="rect">
            <a:avLst/>
          </a:prstGeom>
        </p:spPr>
      </p:pic>
      <p:pic>
        <p:nvPicPr>
          <p:cNvPr id="3" name="图片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51728" y="771969"/>
            <a:ext cx="1278055" cy="1776956"/>
          </a:xfrm>
          <a:prstGeom prst="rect">
            <a:avLst/>
          </a:prstGeom>
        </p:spPr>
      </p:pic>
      <p:pic>
        <p:nvPicPr>
          <p:cNvPr id="12" name="图片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89070" y="771969"/>
            <a:ext cx="1332717" cy="1776956"/>
          </a:xfrm>
          <a:prstGeom prst="rect">
            <a:avLst/>
          </a:prstGeom>
        </p:spPr>
      </p:pic>
      <p:grpSp>
        <p:nvGrpSpPr>
          <p:cNvPr id="13" name="组合 12"/>
          <p:cNvGrpSpPr/>
          <p:nvPr/>
        </p:nvGrpSpPr>
        <p:grpSpPr>
          <a:xfrm>
            <a:off x="1041542" y="2571750"/>
            <a:ext cx="1226202" cy="333095"/>
            <a:chOff x="755736" y="3075806"/>
            <a:chExt cx="1440000" cy="400050"/>
          </a:xfrm>
        </p:grpSpPr>
        <p:sp>
          <p:nvSpPr>
            <p:cNvPr id="14" name="圆角矩形 13"/>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15" name="MH_SubTitle_1"/>
            <p:cNvSpPr/>
            <p:nvPr>
              <p:custDataLst>
                <p:tags r:id="rId9"/>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10000"/>
            </a:bodyPr>
            <a:lstStyle/>
            <a:p>
              <a:pPr algn="ctr">
                <a:defRPr/>
              </a:pPr>
              <a:r>
                <a:rPr lang="zh-CN" altLang="en-US" sz="1600" b="1" dirty="0" smtClean="0">
                  <a:solidFill>
                    <a:schemeClr val="bg1"/>
                  </a:solidFill>
                </a:rPr>
                <a:t>冬至包饺子</a:t>
              </a:r>
              <a:endParaRPr lang="zh-CN" altLang="en-US" sz="1600" b="1" dirty="0">
                <a:solidFill>
                  <a:schemeClr val="bg1"/>
                </a:solidFill>
              </a:endParaRPr>
            </a:p>
          </p:txBody>
        </p:sp>
      </p:grpSp>
      <p:grpSp>
        <p:nvGrpSpPr>
          <p:cNvPr id="16" name="组合 15"/>
          <p:cNvGrpSpPr/>
          <p:nvPr/>
        </p:nvGrpSpPr>
        <p:grpSpPr>
          <a:xfrm>
            <a:off x="3051728" y="2571750"/>
            <a:ext cx="1226202" cy="333095"/>
            <a:chOff x="755736" y="3075806"/>
            <a:chExt cx="1440000" cy="400050"/>
          </a:xfrm>
        </p:grpSpPr>
        <p:sp>
          <p:nvSpPr>
            <p:cNvPr id="17" name="圆角矩形 16"/>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18" name="MH_SubTitle_1"/>
            <p:cNvSpPr/>
            <p:nvPr>
              <p:custDataLst>
                <p:tags r:id="rId8"/>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r>
                <a:rPr lang="zh-CN" altLang="en-US" sz="1600" b="1" dirty="0" smtClean="0">
                  <a:solidFill>
                    <a:schemeClr val="bg1"/>
                  </a:solidFill>
                </a:rPr>
                <a:t>免费理发</a:t>
              </a:r>
              <a:endParaRPr lang="zh-CN" altLang="en-US" sz="1600" b="1" dirty="0">
                <a:solidFill>
                  <a:schemeClr val="bg1"/>
                </a:solidFill>
              </a:endParaRPr>
            </a:p>
          </p:txBody>
        </p:sp>
      </p:grpSp>
      <p:grpSp>
        <p:nvGrpSpPr>
          <p:cNvPr id="19" name="组合 18"/>
          <p:cNvGrpSpPr/>
          <p:nvPr/>
        </p:nvGrpSpPr>
        <p:grpSpPr>
          <a:xfrm>
            <a:off x="5004048" y="2571750"/>
            <a:ext cx="1226202" cy="333095"/>
            <a:chOff x="755736" y="3075806"/>
            <a:chExt cx="1440000" cy="400050"/>
          </a:xfrm>
        </p:grpSpPr>
        <p:sp>
          <p:nvSpPr>
            <p:cNvPr id="20" name="圆角矩形 19"/>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21" name="MH_SubTitle_1"/>
            <p:cNvSpPr/>
            <p:nvPr>
              <p:custDataLst>
                <p:tags r:id="rId7"/>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r>
                <a:rPr lang="zh-CN" altLang="en-US" sz="1600" b="1" dirty="0" smtClean="0">
                  <a:solidFill>
                    <a:schemeClr val="bg1"/>
                  </a:solidFill>
                </a:rPr>
                <a:t>象棋比赛</a:t>
              </a:r>
              <a:endParaRPr lang="zh-CN" altLang="en-US" sz="1600" b="1" dirty="0">
                <a:solidFill>
                  <a:schemeClr val="bg1"/>
                </a:solidFill>
              </a:endParaRPr>
            </a:p>
          </p:txBody>
        </p:sp>
      </p:grpSp>
      <p:grpSp>
        <p:nvGrpSpPr>
          <p:cNvPr id="22" name="组合 21"/>
          <p:cNvGrpSpPr/>
          <p:nvPr/>
        </p:nvGrpSpPr>
        <p:grpSpPr>
          <a:xfrm>
            <a:off x="7107181" y="2571750"/>
            <a:ext cx="1226202" cy="333095"/>
            <a:chOff x="755736" y="3075806"/>
            <a:chExt cx="1440000" cy="400050"/>
          </a:xfrm>
        </p:grpSpPr>
        <p:sp>
          <p:nvSpPr>
            <p:cNvPr id="23" name="圆角矩形 22"/>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24" name="MH_SubTitle_1"/>
            <p:cNvSpPr/>
            <p:nvPr>
              <p:custDataLst>
                <p:tags r:id="rId6"/>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r>
                <a:rPr lang="zh-CN" altLang="en-US" sz="1600" b="1" dirty="0" smtClean="0">
                  <a:solidFill>
                    <a:schemeClr val="bg1"/>
                  </a:solidFill>
                </a:rPr>
                <a:t>春节送福</a:t>
              </a:r>
              <a:endParaRPr lang="zh-CN" altLang="en-US" sz="1600" b="1" dirty="0">
                <a:solidFill>
                  <a:schemeClr val="bg1"/>
                </a:solidFill>
              </a:endParaRPr>
            </a:p>
          </p:txBody>
        </p:sp>
      </p:grpSp>
      <p:grpSp>
        <p:nvGrpSpPr>
          <p:cNvPr id="25" name="组合 24"/>
          <p:cNvGrpSpPr/>
          <p:nvPr/>
        </p:nvGrpSpPr>
        <p:grpSpPr>
          <a:xfrm>
            <a:off x="1046841" y="4614919"/>
            <a:ext cx="1226202" cy="333095"/>
            <a:chOff x="755736" y="3075806"/>
            <a:chExt cx="1440000" cy="400050"/>
          </a:xfrm>
        </p:grpSpPr>
        <p:sp>
          <p:nvSpPr>
            <p:cNvPr id="26" name="圆角矩形 25"/>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27" name="MH_SubTitle_1"/>
            <p:cNvSpPr/>
            <p:nvPr>
              <p:custDataLst>
                <p:tags r:id="rId5"/>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10000"/>
            </a:bodyPr>
            <a:lstStyle/>
            <a:p>
              <a:pPr algn="ctr">
                <a:defRPr/>
              </a:pPr>
              <a:r>
                <a:rPr lang="zh-CN" altLang="en-US" sz="1600" b="1" dirty="0" smtClean="0">
                  <a:solidFill>
                    <a:schemeClr val="bg1"/>
                  </a:solidFill>
                </a:rPr>
                <a:t>制作糖葫芦</a:t>
              </a:r>
              <a:endParaRPr lang="zh-CN" altLang="en-US" sz="1600" b="1" dirty="0">
                <a:solidFill>
                  <a:schemeClr val="bg1"/>
                </a:solidFill>
              </a:endParaRPr>
            </a:p>
          </p:txBody>
        </p:sp>
      </p:grpSp>
      <p:grpSp>
        <p:nvGrpSpPr>
          <p:cNvPr id="28" name="组合 27"/>
          <p:cNvGrpSpPr/>
          <p:nvPr/>
        </p:nvGrpSpPr>
        <p:grpSpPr>
          <a:xfrm>
            <a:off x="3111141" y="4614919"/>
            <a:ext cx="1226202" cy="333095"/>
            <a:chOff x="755736" y="3075806"/>
            <a:chExt cx="1440000" cy="400050"/>
          </a:xfrm>
        </p:grpSpPr>
        <p:sp>
          <p:nvSpPr>
            <p:cNvPr id="29" name="圆角矩形 28"/>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0" name="MH_SubTitle_1"/>
            <p:cNvSpPr/>
            <p:nvPr>
              <p:custDataLst>
                <p:tags r:id="rId4"/>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10000"/>
            </a:bodyPr>
            <a:lstStyle/>
            <a:p>
              <a:pPr algn="ctr">
                <a:defRPr/>
              </a:pPr>
              <a:r>
                <a:rPr lang="zh-CN" altLang="en-US" sz="1600" b="1" dirty="0" smtClean="0">
                  <a:solidFill>
                    <a:schemeClr val="bg1"/>
                  </a:solidFill>
                </a:rPr>
                <a:t>磨菜刀活动</a:t>
              </a:r>
              <a:endParaRPr lang="zh-CN" altLang="en-US" sz="1600" b="1" dirty="0">
                <a:solidFill>
                  <a:schemeClr val="bg1"/>
                </a:solidFill>
              </a:endParaRPr>
            </a:p>
          </p:txBody>
        </p:sp>
      </p:grpSp>
      <p:grpSp>
        <p:nvGrpSpPr>
          <p:cNvPr id="31" name="组合 30"/>
          <p:cNvGrpSpPr/>
          <p:nvPr/>
        </p:nvGrpSpPr>
        <p:grpSpPr>
          <a:xfrm>
            <a:off x="5119410" y="4614919"/>
            <a:ext cx="1226202" cy="333095"/>
            <a:chOff x="755736" y="3075806"/>
            <a:chExt cx="1440000" cy="400050"/>
          </a:xfrm>
        </p:grpSpPr>
        <p:sp>
          <p:nvSpPr>
            <p:cNvPr id="32" name="圆角矩形 31"/>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3" name="MH_SubTitle_1"/>
            <p:cNvSpPr/>
            <p:nvPr>
              <p:custDataLst>
                <p:tags r:id="rId3"/>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r>
                <a:rPr lang="zh-CN" altLang="en-US" sz="1600" b="1" dirty="0" smtClean="0">
                  <a:solidFill>
                    <a:schemeClr val="bg1"/>
                  </a:solidFill>
                </a:rPr>
                <a:t>亲子活动</a:t>
              </a:r>
              <a:endParaRPr lang="zh-CN" altLang="en-US" sz="1600" b="1" dirty="0">
                <a:solidFill>
                  <a:schemeClr val="bg1"/>
                </a:solidFill>
              </a:endParaRPr>
            </a:p>
          </p:txBody>
        </p:sp>
      </p:grpSp>
      <p:grpSp>
        <p:nvGrpSpPr>
          <p:cNvPr id="34" name="组合 33"/>
          <p:cNvGrpSpPr/>
          <p:nvPr/>
        </p:nvGrpSpPr>
        <p:grpSpPr>
          <a:xfrm>
            <a:off x="6989070" y="4614919"/>
            <a:ext cx="1226202" cy="333095"/>
            <a:chOff x="755736" y="3075806"/>
            <a:chExt cx="1440000" cy="400050"/>
          </a:xfrm>
        </p:grpSpPr>
        <p:sp>
          <p:nvSpPr>
            <p:cNvPr id="35" name="圆角矩形 34"/>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6" name="MH_SubTitle_1"/>
            <p:cNvSpPr/>
            <p:nvPr>
              <p:custDataLst>
                <p:tags r:id="rId2"/>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a:defRPr/>
              </a:pPr>
              <a:r>
                <a:rPr lang="zh-CN" altLang="en-US" sz="1600" b="1" dirty="0" smtClean="0">
                  <a:solidFill>
                    <a:schemeClr val="bg1"/>
                  </a:solidFill>
                </a:rPr>
                <a:t>慰问空巢老人</a:t>
              </a:r>
              <a:endParaRPr lang="zh-CN" altLang="en-US" sz="1600" b="1" dirty="0">
                <a:solidFill>
                  <a:schemeClr val="bg1"/>
                </a:solidFill>
              </a:endParaRPr>
            </a:p>
          </p:txBody>
        </p:sp>
      </p:grpSp>
      <p:pic>
        <p:nvPicPr>
          <p:cNvPr id="4" name="图片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1437" y="771969"/>
            <a:ext cx="1338315" cy="1784419"/>
          </a:xfrm>
          <a:prstGeom prst="rect">
            <a:avLst/>
          </a:prstGeom>
        </p:spPr>
      </p:pic>
      <p:pic>
        <p:nvPicPr>
          <p:cNvPr id="38" name="图片 3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93288" y="771969"/>
            <a:ext cx="1350362" cy="1799781"/>
          </a:xfrm>
          <a:prstGeom prst="rect">
            <a:avLst/>
          </a:prstGeom>
        </p:spPr>
      </p:pic>
      <p:pic>
        <p:nvPicPr>
          <p:cNvPr id="39" name="图片 3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75295" y="3003798"/>
            <a:ext cx="1398633" cy="1594446"/>
          </a:xfrm>
          <a:prstGeom prst="rect">
            <a:avLst/>
          </a:prstGeom>
        </p:spPr>
      </p:pic>
      <p:pic>
        <p:nvPicPr>
          <p:cNvPr id="40" name="图片 3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8096" y="3003798"/>
            <a:ext cx="1271656" cy="1615170"/>
          </a:xfrm>
          <a:prstGeom prst="rect">
            <a:avLst/>
          </a:prstGeom>
        </p:spPr>
      </p:pic>
      <p:pic>
        <p:nvPicPr>
          <p:cNvPr id="41" name="图片 4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77796" y="3003798"/>
            <a:ext cx="1407185" cy="1594446"/>
          </a:xfrm>
          <a:prstGeom prst="rect">
            <a:avLst/>
          </a:prstGeom>
        </p:spPr>
      </p:pic>
    </p:spTree>
    <p:custDataLst>
      <p:tags r:id="rId1"/>
    </p:custDataLst>
    <p:extLst>
      <p:ext uri="{BB962C8B-B14F-4D97-AF65-F5344CB8AC3E}">
        <p14:creationId xmlns:p14="http://schemas.microsoft.com/office/powerpoint/2010/main" val="2148447239"/>
      </p:ext>
    </p:extLst>
  </p:cSld>
  <p:clrMapOvr>
    <a:masterClrMapping/>
  </p:clrMapOvr>
  <p:transition spd="slow" advTm="6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1800" dirty="0">
                <a:solidFill>
                  <a:prstClr val="black">
                    <a:lumMod val="65000"/>
                    <a:lumOff val="35000"/>
                  </a:prstClr>
                </a:solidFill>
              </a:rPr>
              <a:t>联系我们 </a:t>
            </a:r>
            <a:r>
              <a:rPr lang="en-US" altLang="zh-CN" sz="1200" dirty="0">
                <a:solidFill>
                  <a:prstClr val="black">
                    <a:lumMod val="65000"/>
                    <a:lumOff val="35000"/>
                  </a:prstClr>
                </a:solidFill>
              </a:rPr>
              <a:t>(Contact Us)</a:t>
            </a:r>
            <a:endParaRPr lang="zh-CN" altLang="en-US" dirty="0"/>
          </a:p>
        </p:txBody>
      </p:sp>
      <p:sp>
        <p:nvSpPr>
          <p:cNvPr id="14" name="矩形 13"/>
          <p:cNvSpPr/>
          <p:nvPr/>
        </p:nvSpPr>
        <p:spPr>
          <a:xfrm>
            <a:off x="899592" y="1230327"/>
            <a:ext cx="3182341" cy="3182341"/>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260124" y="2428022"/>
            <a:ext cx="4652998" cy="1695336"/>
          </a:xfrm>
          <a:prstGeom prst="rect">
            <a:avLst/>
          </a:prstGeom>
          <a:noFill/>
        </p:spPr>
        <p:txBody>
          <a:bodyPr wrap="square" rtlCol="0">
            <a:spAutoFit/>
          </a:bodyPr>
          <a:lstStyle/>
          <a:p>
            <a:pPr defTabSz="1219170">
              <a:lnSpc>
                <a:spcPts val="2500"/>
              </a:lnSpc>
            </a:pPr>
            <a:r>
              <a:rPr lang="zh-CN" altLang="en-US" sz="1600" b="1" kern="0" dirty="0" smtClean="0">
                <a:solidFill>
                  <a:schemeClr val="tx1">
                    <a:lumMod val="50000"/>
                    <a:lumOff val="50000"/>
                  </a:schemeClr>
                </a:solidFill>
                <a:latin typeface="微软雅黑" pitchFamily="34" charset="-122"/>
                <a:ea typeface="微软雅黑" pitchFamily="34" charset="-122"/>
              </a:rPr>
              <a:t>汉中友邻有爱物业有限公司</a:t>
            </a:r>
            <a:endParaRPr lang="en-US" altLang="zh-CN" sz="1600" b="1" kern="0" dirty="0">
              <a:solidFill>
                <a:schemeClr val="tx1">
                  <a:lumMod val="50000"/>
                  <a:lumOff val="50000"/>
                </a:schemeClr>
              </a:solidFill>
              <a:latin typeface="微软雅黑" pitchFamily="34" charset="-122"/>
              <a:ea typeface="微软雅黑" pitchFamily="34" charset="-122"/>
            </a:endParaRPr>
          </a:p>
          <a:p>
            <a:pPr defTabSz="1219170">
              <a:lnSpc>
                <a:spcPts val="2500"/>
              </a:lnSpc>
            </a:pPr>
            <a:r>
              <a:rPr lang="zh-CN" altLang="en-US" sz="1600" kern="0" dirty="0">
                <a:solidFill>
                  <a:schemeClr val="tx1">
                    <a:lumMod val="50000"/>
                    <a:lumOff val="50000"/>
                  </a:schemeClr>
                </a:solidFill>
                <a:latin typeface="微软雅黑" pitchFamily="34" charset="-122"/>
                <a:ea typeface="微软雅黑" pitchFamily="34" charset="-122"/>
              </a:rPr>
              <a:t>地址</a:t>
            </a:r>
            <a:r>
              <a:rPr lang="zh-CN" altLang="en-US" sz="1600" kern="0" dirty="0" smtClean="0">
                <a:solidFill>
                  <a:schemeClr val="tx1">
                    <a:lumMod val="50000"/>
                    <a:lumOff val="50000"/>
                  </a:schemeClr>
                </a:solidFill>
                <a:latin typeface="微软雅黑" pitchFamily="34" charset="-122"/>
                <a:ea typeface="微软雅黑" pitchFamily="34" charset="-122"/>
              </a:rPr>
              <a:t>：汉中市汉台区石马路</a:t>
            </a:r>
            <a:r>
              <a:rPr lang="en-US" altLang="zh-CN" sz="1600" kern="0" dirty="0" smtClean="0">
                <a:solidFill>
                  <a:schemeClr val="tx1">
                    <a:lumMod val="50000"/>
                    <a:lumOff val="50000"/>
                  </a:schemeClr>
                </a:solidFill>
                <a:latin typeface="微软雅黑" pitchFamily="34" charset="-122"/>
                <a:ea typeface="微软雅黑" pitchFamily="34" charset="-122"/>
              </a:rPr>
              <a:t>733</a:t>
            </a:r>
            <a:r>
              <a:rPr lang="zh-CN" altLang="en-US" sz="1600" kern="0" dirty="0" smtClean="0">
                <a:solidFill>
                  <a:schemeClr val="tx1">
                    <a:lumMod val="50000"/>
                    <a:lumOff val="50000"/>
                  </a:schemeClr>
                </a:solidFill>
                <a:latin typeface="微软雅黑" pitchFamily="34" charset="-122"/>
                <a:ea typeface="微软雅黑" pitchFamily="34" charset="-122"/>
              </a:rPr>
              <a:t>号</a:t>
            </a:r>
            <a:r>
              <a:rPr lang="zh-CN" altLang="en-US" sz="1600" kern="0" dirty="0">
                <a:solidFill>
                  <a:schemeClr val="tx1">
                    <a:lumMod val="50000"/>
                    <a:lumOff val="50000"/>
                  </a:schemeClr>
                </a:solidFill>
                <a:latin typeface="微软雅黑" pitchFamily="34" charset="-122"/>
                <a:ea typeface="微软雅黑" pitchFamily="34" charset="-122"/>
              </a:rPr>
              <a:t/>
            </a:r>
            <a:br>
              <a:rPr lang="zh-CN" altLang="en-US" sz="1600" kern="0" dirty="0">
                <a:solidFill>
                  <a:schemeClr val="tx1">
                    <a:lumMod val="50000"/>
                    <a:lumOff val="50000"/>
                  </a:schemeClr>
                </a:solidFill>
                <a:latin typeface="微软雅黑" pitchFamily="34" charset="-122"/>
                <a:ea typeface="微软雅黑" pitchFamily="34" charset="-122"/>
              </a:rPr>
            </a:br>
            <a:r>
              <a:rPr lang="zh-CN" altLang="en-US" sz="1600" kern="0" dirty="0">
                <a:solidFill>
                  <a:schemeClr val="tx1">
                    <a:lumMod val="50000"/>
                    <a:lumOff val="50000"/>
                  </a:schemeClr>
                </a:solidFill>
                <a:latin typeface="微软雅黑" pitchFamily="34" charset="-122"/>
                <a:ea typeface="微软雅黑" pitchFamily="34" charset="-122"/>
              </a:rPr>
              <a:t>电话</a:t>
            </a:r>
            <a:r>
              <a:rPr lang="zh-CN" altLang="en-US" sz="1600" kern="0" dirty="0" smtClean="0">
                <a:solidFill>
                  <a:schemeClr val="tx1">
                    <a:lumMod val="50000"/>
                    <a:lumOff val="50000"/>
                  </a:schemeClr>
                </a:solidFill>
                <a:latin typeface="微软雅黑" pitchFamily="34" charset="-122"/>
                <a:ea typeface="微软雅黑" pitchFamily="34" charset="-122"/>
              </a:rPr>
              <a:t>：</a:t>
            </a:r>
            <a:r>
              <a:rPr lang="en-US" altLang="zh-CN" sz="1600" kern="0" dirty="0" smtClean="0">
                <a:solidFill>
                  <a:schemeClr val="tx1">
                    <a:lumMod val="50000"/>
                    <a:lumOff val="50000"/>
                  </a:schemeClr>
                </a:solidFill>
                <a:latin typeface="微软雅黑" pitchFamily="34" charset="-122"/>
                <a:ea typeface="微软雅黑" pitchFamily="34" charset="-122"/>
              </a:rPr>
              <a:t>0916-8865556</a:t>
            </a:r>
            <a:r>
              <a:rPr lang="en-US" altLang="zh-CN" sz="1600" kern="0" dirty="0">
                <a:solidFill>
                  <a:schemeClr val="tx1">
                    <a:lumMod val="50000"/>
                    <a:lumOff val="50000"/>
                  </a:schemeClr>
                </a:solidFill>
                <a:latin typeface="微软雅黑" pitchFamily="34" charset="-122"/>
                <a:ea typeface="微软雅黑" pitchFamily="34" charset="-122"/>
              </a:rPr>
              <a:t/>
            </a:r>
            <a:br>
              <a:rPr lang="en-US" altLang="zh-CN" sz="1600" kern="0" dirty="0">
                <a:solidFill>
                  <a:schemeClr val="tx1">
                    <a:lumMod val="50000"/>
                    <a:lumOff val="50000"/>
                  </a:schemeClr>
                </a:solidFill>
                <a:latin typeface="微软雅黑" pitchFamily="34" charset="-122"/>
                <a:ea typeface="微软雅黑" pitchFamily="34" charset="-122"/>
              </a:rPr>
            </a:br>
            <a:r>
              <a:rPr lang="zh-CN" altLang="en-US" sz="1600" kern="0" dirty="0">
                <a:solidFill>
                  <a:schemeClr val="tx1">
                    <a:lumMod val="50000"/>
                    <a:lumOff val="50000"/>
                  </a:schemeClr>
                </a:solidFill>
                <a:latin typeface="微软雅黑" pitchFamily="34" charset="-122"/>
                <a:ea typeface="微软雅黑" pitchFamily="34" charset="-122"/>
              </a:rPr>
              <a:t>手机：</a:t>
            </a:r>
            <a:r>
              <a:rPr lang="en-US" altLang="zh-CN" sz="1600" kern="0" dirty="0" smtClean="0">
                <a:solidFill>
                  <a:schemeClr val="tx1">
                    <a:lumMod val="50000"/>
                    <a:lumOff val="50000"/>
                  </a:schemeClr>
                </a:solidFill>
                <a:latin typeface="微软雅黑" pitchFamily="34" charset="-122"/>
                <a:ea typeface="微软雅黑" pitchFamily="34" charset="-122"/>
              </a:rPr>
              <a:t>18142466667</a:t>
            </a:r>
            <a:r>
              <a:rPr lang="en-US" altLang="zh-CN" sz="1600" kern="0" dirty="0">
                <a:solidFill>
                  <a:schemeClr val="tx1">
                    <a:lumMod val="50000"/>
                    <a:lumOff val="50000"/>
                  </a:schemeClr>
                </a:solidFill>
                <a:latin typeface="微软雅黑" pitchFamily="34" charset="-122"/>
                <a:ea typeface="微软雅黑" pitchFamily="34" charset="-122"/>
              </a:rPr>
              <a:t/>
            </a:r>
            <a:br>
              <a:rPr lang="en-US" altLang="zh-CN" sz="1600" kern="0" dirty="0">
                <a:solidFill>
                  <a:schemeClr val="tx1">
                    <a:lumMod val="50000"/>
                    <a:lumOff val="50000"/>
                  </a:schemeClr>
                </a:solidFill>
                <a:latin typeface="微软雅黑" pitchFamily="34" charset="-122"/>
                <a:ea typeface="微软雅黑" pitchFamily="34" charset="-122"/>
              </a:rPr>
            </a:br>
            <a:r>
              <a:rPr lang="zh-CN" altLang="en-US" sz="1600" kern="0" dirty="0" smtClean="0">
                <a:solidFill>
                  <a:schemeClr val="tx1">
                    <a:lumMod val="50000"/>
                    <a:lumOff val="50000"/>
                  </a:schemeClr>
                </a:solidFill>
                <a:latin typeface="微软雅黑" pitchFamily="34" charset="-122"/>
                <a:ea typeface="微软雅黑" pitchFamily="34" charset="-122"/>
              </a:rPr>
              <a:t>邮箱：</a:t>
            </a:r>
            <a:r>
              <a:rPr lang="en-US" altLang="zh-CN" sz="1600" kern="0" dirty="0" smtClean="0">
                <a:solidFill>
                  <a:schemeClr val="tx1">
                    <a:lumMod val="50000"/>
                    <a:lumOff val="50000"/>
                  </a:schemeClr>
                </a:solidFill>
                <a:latin typeface="微软雅黑" pitchFamily="34" charset="-122"/>
                <a:ea typeface="微软雅黑" pitchFamily="34" charset="-122"/>
              </a:rPr>
              <a:t>569119945@qq.com</a:t>
            </a:r>
            <a:endParaRPr lang="zh-CN" altLang="en-US" sz="1600" kern="0" dirty="0">
              <a:solidFill>
                <a:schemeClr val="tx1">
                  <a:lumMod val="50000"/>
                  <a:lumOff val="50000"/>
                </a:schemeClr>
              </a:solidFill>
              <a:latin typeface="微软雅黑" pitchFamily="34" charset="-122"/>
              <a:ea typeface="微软雅黑" pitchFamily="34" charset="-122"/>
            </a:endParaRPr>
          </a:p>
        </p:txBody>
      </p:sp>
      <p:sp>
        <p:nvSpPr>
          <p:cNvPr id="17" name="TextBox 16"/>
          <p:cNvSpPr txBox="1"/>
          <p:nvPr/>
        </p:nvSpPr>
        <p:spPr>
          <a:xfrm>
            <a:off x="4271141" y="1192638"/>
            <a:ext cx="2714027" cy="861774"/>
          </a:xfrm>
          <a:prstGeom prst="rect">
            <a:avLst/>
          </a:prstGeom>
          <a:noFill/>
        </p:spPr>
        <p:txBody>
          <a:bodyPr wrap="square" rtlCol="0">
            <a:spAutoFit/>
          </a:bodyPr>
          <a:lstStyle/>
          <a:p>
            <a:pPr defTabSz="1219170"/>
            <a:r>
              <a:rPr lang="zh-CN" altLang="en-US" sz="2000" kern="0" spc="-150" dirty="0">
                <a:solidFill>
                  <a:schemeClr val="tx1">
                    <a:lumMod val="50000"/>
                    <a:lumOff val="50000"/>
                  </a:schemeClr>
                </a:solidFill>
                <a:latin typeface="微软雅黑" pitchFamily="34" charset="-122"/>
                <a:ea typeface="微软雅黑" pitchFamily="34" charset="-122"/>
              </a:rPr>
              <a:t>全国统一业务咨询热线</a:t>
            </a:r>
            <a:endParaRPr lang="en-US" altLang="zh-CN" sz="2000" kern="0" spc="-150" dirty="0">
              <a:solidFill>
                <a:schemeClr val="tx1">
                  <a:lumMod val="50000"/>
                  <a:lumOff val="50000"/>
                </a:schemeClr>
              </a:solidFill>
              <a:latin typeface="微软雅黑" pitchFamily="34" charset="-122"/>
              <a:ea typeface="微软雅黑" pitchFamily="34" charset="-122"/>
            </a:endParaRPr>
          </a:p>
          <a:p>
            <a:pPr defTabSz="1219170"/>
            <a:r>
              <a:rPr lang="en-US" altLang="zh-CN" sz="2800" kern="0" spc="-150" dirty="0" smtClean="0">
                <a:solidFill>
                  <a:srgbClr val="C00000"/>
                </a:solidFill>
                <a:latin typeface="微软雅黑" pitchFamily="34" charset="-122"/>
                <a:ea typeface="微软雅黑" pitchFamily="34" charset="-122"/>
              </a:rPr>
              <a:t>181 4246 6667</a:t>
            </a:r>
            <a:endParaRPr lang="zh-CN" altLang="en-US" sz="2800" kern="0" spc="-150" dirty="0">
              <a:solidFill>
                <a:srgbClr val="C00000"/>
              </a:solidFill>
              <a:latin typeface="微软雅黑" pitchFamily="34" charset="-122"/>
              <a:ea typeface="微软雅黑"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037" y="1563638"/>
            <a:ext cx="2457450" cy="2457450"/>
          </a:xfrm>
          <a:prstGeom prst="rect">
            <a:avLst/>
          </a:prstGeom>
        </p:spPr>
      </p:pic>
    </p:spTree>
    <p:extLst>
      <p:ext uri="{BB962C8B-B14F-4D97-AF65-F5344CB8AC3E}">
        <p14:creationId xmlns:p14="http://schemas.microsoft.com/office/powerpoint/2010/main" val="484094132"/>
      </p:ext>
    </p:extLst>
  </p:cSld>
  <p:clrMapOvr>
    <a:masterClrMapping/>
  </p:clrMapOvr>
  <p:transition spd="slow" advTm="6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2" fill="hold" grpId="0" nodeType="afterEffect" p14:presetBounceEnd="48000">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14:bounceEnd="48000">
                                          <p:cBhvr additive="base">
                                            <p:cTn id="13" dur="500" fill="hold"/>
                                            <p:tgtEl>
                                              <p:spTgt spid="17"/>
                                            </p:tgtEl>
                                            <p:attrNameLst>
                                              <p:attrName>ppt_x</p:attrName>
                                            </p:attrNameLst>
                                          </p:cBhvr>
                                          <p:tavLst>
                                            <p:tav tm="0">
                                              <p:val>
                                                <p:strVal val="1+#ppt_w/2"/>
                                              </p:val>
                                            </p:tav>
                                            <p:tav tm="100000">
                                              <p:val>
                                                <p:strVal val="#ppt_x"/>
                                              </p:val>
                                            </p:tav>
                                          </p:tavLst>
                                        </p:anim>
                                        <p:anim calcmode="lin" valueType="num" p14:bounceEnd="48000">
                                          <p:cBhvr additive="base">
                                            <p:cTn id="14" dur="500" fill="hold"/>
                                            <p:tgtEl>
                                              <p:spTgt spid="1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14:presetBounceEnd="48000">
                                      <p:stCondLst>
                                        <p:cond delay="1000"/>
                                      </p:stCondLst>
                                      <p:childTnLst>
                                        <p:set>
                                          <p:cBhvr>
                                            <p:cTn id="16" dur="1" fill="hold">
                                              <p:stCondLst>
                                                <p:cond delay="0"/>
                                              </p:stCondLst>
                                            </p:cTn>
                                            <p:tgtEl>
                                              <p:spTgt spid="15"/>
                                            </p:tgtEl>
                                            <p:attrNameLst>
                                              <p:attrName>style.visibility</p:attrName>
                                            </p:attrNameLst>
                                          </p:cBhvr>
                                          <p:to>
                                            <p:strVal val="visible"/>
                                          </p:to>
                                        </p:set>
                                        <p:anim calcmode="lin" valueType="num" p14:bounceEnd="48000">
                                          <p:cBhvr additive="base">
                                            <p:cTn id="17" dur="500" fill="hold"/>
                                            <p:tgtEl>
                                              <p:spTgt spid="15"/>
                                            </p:tgtEl>
                                            <p:attrNameLst>
                                              <p:attrName>ppt_x</p:attrName>
                                            </p:attrNameLst>
                                          </p:cBhvr>
                                          <p:tavLst>
                                            <p:tav tm="0">
                                              <p:val>
                                                <p:strVal val="1+#ppt_w/2"/>
                                              </p:val>
                                            </p:tav>
                                            <p:tav tm="100000">
                                              <p:val>
                                                <p:strVal val="#ppt_x"/>
                                              </p:val>
                                            </p:tav>
                                          </p:tavLst>
                                        </p:anim>
                                        <p:anim calcmode="lin" valueType="num" p14:bounceEnd="48000">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1800" dirty="0">
                <a:solidFill>
                  <a:prstClr val="black">
                    <a:lumMod val="65000"/>
                    <a:lumOff val="35000"/>
                  </a:prstClr>
                </a:solidFill>
              </a:rPr>
              <a:t>联系我们 </a:t>
            </a:r>
            <a:r>
              <a:rPr lang="en-US" altLang="zh-CN" sz="1200" dirty="0">
                <a:solidFill>
                  <a:prstClr val="black">
                    <a:lumMod val="65000"/>
                    <a:lumOff val="35000"/>
                  </a:prstClr>
                </a:solidFill>
              </a:rPr>
              <a:t>(Contact Us)</a:t>
            </a:r>
            <a:endParaRPr lang="zh-CN" altLang="en-US" dirty="0"/>
          </a:p>
        </p:txBody>
      </p:sp>
      <p:sp>
        <p:nvSpPr>
          <p:cNvPr id="5" name="圆角矩形 4"/>
          <p:cNvSpPr/>
          <p:nvPr/>
        </p:nvSpPr>
        <p:spPr bwMode="auto">
          <a:xfrm flipH="1">
            <a:off x="3441254" y="1500711"/>
            <a:ext cx="3888432" cy="612874"/>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TextBox 72"/>
          <p:cNvSpPr txBox="1"/>
          <p:nvPr/>
        </p:nvSpPr>
        <p:spPr bwMode="auto">
          <a:xfrm>
            <a:off x="3873470" y="1653262"/>
            <a:ext cx="3024000"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600" b="1" kern="0" dirty="0" smtClean="0">
                <a:solidFill>
                  <a:srgbClr val="C00000"/>
                </a:solidFill>
                <a:cs typeface="Arial" pitchFamily="34" charset="0"/>
              </a:rPr>
              <a:t>WWW.YOULINYOUAI.COM</a:t>
            </a:r>
            <a:endParaRPr lang="en-US" altLang="zh-CN" sz="1600" b="1" kern="0" dirty="0">
              <a:solidFill>
                <a:srgbClr val="C00000"/>
              </a:solidFill>
              <a:cs typeface="Arial" pitchFamily="34" charset="0"/>
            </a:endParaRPr>
          </a:p>
        </p:txBody>
      </p:sp>
      <p:sp>
        <p:nvSpPr>
          <p:cNvPr id="7" name="圆角矩形 6"/>
          <p:cNvSpPr/>
          <p:nvPr/>
        </p:nvSpPr>
        <p:spPr bwMode="auto">
          <a:xfrm flipH="1">
            <a:off x="3441254" y="2651199"/>
            <a:ext cx="3888432" cy="612874"/>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8" name="TextBox 72"/>
          <p:cNvSpPr txBox="1"/>
          <p:nvPr/>
        </p:nvSpPr>
        <p:spPr bwMode="auto">
          <a:xfrm>
            <a:off x="3873470" y="2803752"/>
            <a:ext cx="3024000"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600" b="1" kern="0" dirty="0" smtClean="0">
                <a:solidFill>
                  <a:srgbClr val="C00000"/>
                </a:solidFill>
                <a:latin typeface="+mn-ea"/>
                <a:cs typeface="Arial" pitchFamily="34" charset="0"/>
              </a:rPr>
              <a:t>友邻有爱物业</a:t>
            </a:r>
            <a:endParaRPr lang="en-US" altLang="zh-CN" sz="1600" b="1" kern="0" dirty="0">
              <a:solidFill>
                <a:srgbClr val="C00000"/>
              </a:solidFill>
              <a:latin typeface="+mn-ea"/>
              <a:cs typeface="Arial" pitchFamily="34" charset="0"/>
            </a:endParaRPr>
          </a:p>
        </p:txBody>
      </p:sp>
      <p:sp>
        <p:nvSpPr>
          <p:cNvPr id="21" name="矩形 10"/>
          <p:cNvSpPr>
            <a:spLocks noChangeAspect="1"/>
          </p:cNvSpPr>
          <p:nvPr/>
        </p:nvSpPr>
        <p:spPr>
          <a:xfrm>
            <a:off x="2237411" y="1477699"/>
            <a:ext cx="797620" cy="747986"/>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22" name="矩形 10"/>
          <p:cNvSpPr>
            <a:spLocks noChangeAspect="1"/>
          </p:cNvSpPr>
          <p:nvPr/>
        </p:nvSpPr>
        <p:spPr>
          <a:xfrm>
            <a:off x="2237411" y="2530408"/>
            <a:ext cx="797620" cy="747986"/>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grpSp>
        <p:nvGrpSpPr>
          <p:cNvPr id="42" name="组合 41"/>
          <p:cNvGrpSpPr/>
          <p:nvPr/>
        </p:nvGrpSpPr>
        <p:grpSpPr>
          <a:xfrm>
            <a:off x="2444571" y="2543845"/>
            <a:ext cx="726646" cy="747986"/>
            <a:chOff x="2464842" y="2297153"/>
            <a:chExt cx="686104" cy="747986"/>
          </a:xfrm>
        </p:grpSpPr>
        <p:sp>
          <p:nvSpPr>
            <p:cNvPr id="25" name="矩形 10"/>
            <p:cNvSpPr>
              <a:spLocks noChangeAspect="1"/>
            </p:cNvSpPr>
            <p:nvPr/>
          </p:nvSpPr>
          <p:spPr>
            <a:xfrm>
              <a:off x="2464842" y="2297153"/>
              <a:ext cx="686104" cy="74798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 name="矩形 19"/>
            <p:cNvSpPr/>
            <p:nvPr/>
          </p:nvSpPr>
          <p:spPr>
            <a:xfrm>
              <a:off x="2603308" y="2466560"/>
              <a:ext cx="409172" cy="409172"/>
            </a:xfrm>
            <a:prstGeom prst="rect">
              <a:avLst/>
            </a:prstGeom>
            <a:blipFill>
              <a:blip r:embed="rId3"/>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2444579" y="1491133"/>
            <a:ext cx="726646" cy="747986"/>
            <a:chOff x="2464850" y="1244443"/>
            <a:chExt cx="686104" cy="747986"/>
          </a:xfrm>
        </p:grpSpPr>
        <p:sp>
          <p:nvSpPr>
            <p:cNvPr id="31" name="矩形 10"/>
            <p:cNvSpPr>
              <a:spLocks noChangeAspect="1"/>
            </p:cNvSpPr>
            <p:nvPr/>
          </p:nvSpPr>
          <p:spPr>
            <a:xfrm>
              <a:off x="2464850" y="1244443"/>
              <a:ext cx="686104" cy="74798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4760" y="1416177"/>
              <a:ext cx="406285" cy="404518"/>
            </a:xfrm>
            <a:prstGeom prst="rect">
              <a:avLst/>
            </a:prstGeom>
          </p:spPr>
        </p:pic>
      </p:grpSp>
    </p:spTree>
    <p:extLst>
      <p:ext uri="{BB962C8B-B14F-4D97-AF65-F5344CB8AC3E}">
        <p14:creationId xmlns:p14="http://schemas.microsoft.com/office/powerpoint/2010/main" val="2478921907"/>
      </p:ext>
    </p:extLst>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Scale>
                                      <p:cBhvr>
                                        <p:cTn id="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
                                        </p:tgtEl>
                                        <p:attrNameLst>
                                          <p:attrName>ppt_x</p:attrName>
                                          <p:attrName>ppt_y</p:attrName>
                                        </p:attrNameLst>
                                      </p:cBhvr>
                                    </p:animMotion>
                                    <p:animEffect transition="in" filter="fade">
                                      <p:cBhvr>
                                        <p:cTn id="9" dur="1000"/>
                                        <p:tgtEl>
                                          <p:spTgt spid="43"/>
                                        </p:tgtEl>
                                      </p:cBhvr>
                                    </p:animEffect>
                                  </p:childTnLst>
                                </p:cTn>
                              </p:par>
                              <p:par>
                                <p:cTn id="10" presetID="53" presetClass="entr" presetSubtype="16" fill="hold" grpId="0" nodeType="withEffect">
                                  <p:stCondLst>
                                    <p:cond delay="75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2" presetClass="entr" presetSubtype="2" decel="50000" fill="hold" grpId="0" nodeType="withEffect">
                                  <p:stCondLst>
                                    <p:cond delay="7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1500"/>
                            </p:stCondLst>
                            <p:childTnLst>
                              <p:par>
                                <p:cTn id="23" presetID="52"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Scale>
                                      <p:cBhvr>
                                        <p:cTn id="25"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2"/>
                                        </p:tgtEl>
                                        <p:attrNameLst>
                                          <p:attrName>ppt_x</p:attrName>
                                          <p:attrName>ppt_y</p:attrName>
                                        </p:attrNameLst>
                                      </p:cBhvr>
                                    </p:animMotion>
                                    <p:animEffect transition="in" filter="fade">
                                      <p:cBhvr>
                                        <p:cTn id="27" dur="1000"/>
                                        <p:tgtEl>
                                          <p:spTgt spid="42"/>
                                        </p:tgtEl>
                                      </p:cBhvr>
                                    </p:animEffect>
                                  </p:childTnLst>
                                </p:cTn>
                              </p:par>
                              <p:par>
                                <p:cTn id="28" presetID="53" presetClass="entr" presetSubtype="16" fill="hold" grpId="0" nodeType="withEffect">
                                  <p:stCondLst>
                                    <p:cond delay="75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2" presetClass="entr" presetSubtype="2" decel="50000" fill="hold" grpId="0" nodeType="withEffect">
                                  <p:stCondLst>
                                    <p:cond delay="75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100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1800" dirty="0">
                <a:solidFill>
                  <a:prstClr val="black">
                    <a:lumMod val="65000"/>
                    <a:lumOff val="35000"/>
                  </a:prstClr>
                </a:solidFill>
              </a:rPr>
              <a:t>联系我们 </a:t>
            </a:r>
            <a:r>
              <a:rPr lang="en-US" altLang="zh-CN" sz="1200" dirty="0">
                <a:solidFill>
                  <a:prstClr val="black">
                    <a:lumMod val="65000"/>
                    <a:lumOff val="35000"/>
                  </a:prstClr>
                </a:solidFill>
              </a:rPr>
              <a:t>(Contact Us)</a:t>
            </a:r>
            <a:endParaRPr lang="zh-CN" altLang="en-US" dirty="0"/>
          </a:p>
        </p:txBody>
      </p:sp>
      <p:sp>
        <p:nvSpPr>
          <p:cNvPr id="8" name="TextBox 72"/>
          <p:cNvSpPr txBox="1"/>
          <p:nvPr/>
        </p:nvSpPr>
        <p:spPr bwMode="auto">
          <a:xfrm>
            <a:off x="1475656" y="1995686"/>
            <a:ext cx="6336703" cy="5847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3200" b="1" kern="0" dirty="0" smtClean="0">
                <a:solidFill>
                  <a:srgbClr val="C00000"/>
                </a:solidFill>
                <a:latin typeface="+mn-ea"/>
                <a:cs typeface="Arial" pitchFamily="34" charset="0"/>
              </a:rPr>
              <a:t>友邻有</a:t>
            </a:r>
            <a:r>
              <a:rPr lang="zh-CN" altLang="en-US" sz="3200" b="1" kern="0" dirty="0" smtClean="0">
                <a:solidFill>
                  <a:srgbClr val="C00000"/>
                </a:solidFill>
                <a:latin typeface="+mn-ea"/>
                <a:cs typeface="Arial" pitchFamily="34" charset="0"/>
              </a:rPr>
              <a:t>爱，选择一次，幸福一生</a:t>
            </a:r>
            <a:endParaRPr lang="en-US" altLang="zh-CN" sz="3200" b="1" kern="0" dirty="0">
              <a:solidFill>
                <a:srgbClr val="C00000"/>
              </a:solidFill>
              <a:latin typeface="+mn-ea"/>
              <a:cs typeface="Arial" pitchFamily="34" charset="0"/>
            </a:endParaRPr>
          </a:p>
        </p:txBody>
      </p:sp>
    </p:spTree>
    <p:extLst>
      <p:ext uri="{BB962C8B-B14F-4D97-AF65-F5344CB8AC3E}">
        <p14:creationId xmlns:p14="http://schemas.microsoft.com/office/powerpoint/2010/main" val="2941027674"/>
      </p:ext>
    </p:extLst>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10"/>
          <p:cNvSpPr>
            <a:spLocks noChangeAspect="1"/>
          </p:cNvSpPr>
          <p:nvPr/>
        </p:nvSpPr>
        <p:spPr>
          <a:xfrm>
            <a:off x="5637991" y="1365652"/>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40" name="矩形 10"/>
          <p:cNvSpPr>
            <a:spLocks noChangeAspect="1"/>
          </p:cNvSpPr>
          <p:nvPr/>
        </p:nvSpPr>
        <p:spPr>
          <a:xfrm>
            <a:off x="5880522" y="1366173"/>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1" name="矩形 10"/>
          <p:cNvSpPr/>
          <p:nvPr/>
        </p:nvSpPr>
        <p:spPr>
          <a:xfrm>
            <a:off x="6039589" y="1495171"/>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看</a:t>
            </a:r>
          </a:p>
        </p:txBody>
      </p:sp>
      <p:sp>
        <p:nvSpPr>
          <p:cNvPr id="42" name="矩形 10"/>
          <p:cNvSpPr>
            <a:spLocks noChangeAspect="1"/>
          </p:cNvSpPr>
          <p:nvPr/>
        </p:nvSpPr>
        <p:spPr>
          <a:xfrm>
            <a:off x="4487956" y="1129771"/>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43" name="矩形 10"/>
          <p:cNvSpPr>
            <a:spLocks noChangeAspect="1"/>
          </p:cNvSpPr>
          <p:nvPr/>
        </p:nvSpPr>
        <p:spPr>
          <a:xfrm>
            <a:off x="4730487" y="1130292"/>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4" name="矩形 10"/>
          <p:cNvSpPr/>
          <p:nvPr/>
        </p:nvSpPr>
        <p:spPr>
          <a:xfrm>
            <a:off x="4889554" y="1259290"/>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观</a:t>
            </a:r>
          </a:p>
        </p:txBody>
      </p:sp>
      <p:sp>
        <p:nvSpPr>
          <p:cNvPr id="45" name="圆角矩形 1"/>
          <p:cNvSpPr/>
          <p:nvPr/>
        </p:nvSpPr>
        <p:spPr>
          <a:xfrm>
            <a:off x="2435714" y="3392893"/>
            <a:ext cx="4433016" cy="468000"/>
          </a:xfrm>
          <a:prstGeom prst="roundRect">
            <a:avLst>
              <a:gd name="adj" fmla="val 50000"/>
            </a:avLst>
          </a:prstGeom>
          <a:solidFill>
            <a:srgbClr val="C00000"/>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46" name="圆角矩形 2"/>
          <p:cNvSpPr/>
          <p:nvPr/>
        </p:nvSpPr>
        <p:spPr>
          <a:xfrm>
            <a:off x="2435717" y="3395183"/>
            <a:ext cx="4433017" cy="468000"/>
          </a:xfrm>
          <a:prstGeom prst="roundRect">
            <a:avLst>
              <a:gd name="adj" fmla="val 50000"/>
            </a:avLst>
          </a:prstGeom>
          <a:solidFill>
            <a:schemeClr val="bg1">
              <a:lumMod val="6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47" name="文字"/>
          <p:cNvSpPr txBox="1"/>
          <p:nvPr/>
        </p:nvSpPr>
        <p:spPr>
          <a:xfrm>
            <a:off x="3059832" y="3429128"/>
            <a:ext cx="3279641" cy="400110"/>
          </a:xfrm>
          <a:prstGeom prst="rect">
            <a:avLst/>
          </a:prstGeom>
          <a:noFill/>
        </p:spPr>
        <p:txBody>
          <a:bodyPr wrap="square" rtlCol="0">
            <a:spAutoFit/>
          </a:bodyPr>
          <a:lstStyle/>
          <a:p>
            <a:pPr algn="ctr"/>
            <a:r>
              <a:rPr lang="zh-CN" altLang="en-US" sz="2000" dirty="0" smtClean="0">
                <a:solidFill>
                  <a:schemeClr val="bg1"/>
                </a:solidFill>
              </a:rPr>
              <a:t>汉中友邻有爱物业有限公司</a:t>
            </a:r>
            <a:endParaRPr lang="zh-CN" altLang="en-US" sz="2000" dirty="0">
              <a:solidFill>
                <a:schemeClr val="bg1"/>
              </a:solidFill>
            </a:endParaRPr>
          </a:p>
        </p:txBody>
      </p:sp>
      <p:sp>
        <p:nvSpPr>
          <p:cNvPr id="48" name="圆角矩形 47"/>
          <p:cNvSpPr/>
          <p:nvPr/>
        </p:nvSpPr>
        <p:spPr>
          <a:xfrm>
            <a:off x="2422442" y="3363838"/>
            <a:ext cx="729371" cy="504000"/>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endParaRPr>
          </a:p>
        </p:txBody>
      </p:sp>
      <p:pic>
        <p:nvPicPr>
          <p:cNvPr id="49" name="手"/>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74928" y="3568260"/>
            <a:ext cx="928570" cy="2652149"/>
          </a:xfrm>
          <a:prstGeom prst="rect">
            <a:avLst/>
          </a:prstGeom>
        </p:spPr>
      </p:pic>
      <p:sp>
        <p:nvSpPr>
          <p:cNvPr id="50" name="矩形 10"/>
          <p:cNvSpPr>
            <a:spLocks noChangeAspect="1"/>
          </p:cNvSpPr>
          <p:nvPr/>
        </p:nvSpPr>
        <p:spPr>
          <a:xfrm>
            <a:off x="3337920" y="1365652"/>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51" name="矩形 10"/>
          <p:cNvSpPr>
            <a:spLocks noChangeAspect="1"/>
          </p:cNvSpPr>
          <p:nvPr/>
        </p:nvSpPr>
        <p:spPr>
          <a:xfrm>
            <a:off x="3580451" y="1366173"/>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2" name="矩形 10"/>
          <p:cNvSpPr/>
          <p:nvPr/>
        </p:nvSpPr>
        <p:spPr>
          <a:xfrm>
            <a:off x="3739518" y="1495171"/>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谢</a:t>
            </a:r>
          </a:p>
        </p:txBody>
      </p:sp>
      <p:sp>
        <p:nvSpPr>
          <p:cNvPr id="53" name="矩形 10"/>
          <p:cNvSpPr>
            <a:spLocks noChangeAspect="1"/>
          </p:cNvSpPr>
          <p:nvPr/>
        </p:nvSpPr>
        <p:spPr>
          <a:xfrm>
            <a:off x="2181074" y="1156727"/>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54" name="矩形 10"/>
          <p:cNvSpPr>
            <a:spLocks noChangeAspect="1"/>
          </p:cNvSpPr>
          <p:nvPr/>
        </p:nvSpPr>
        <p:spPr>
          <a:xfrm>
            <a:off x="2430415" y="1130292"/>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5" name="矩形 10"/>
          <p:cNvSpPr/>
          <p:nvPr/>
        </p:nvSpPr>
        <p:spPr>
          <a:xfrm>
            <a:off x="2589482" y="1259290"/>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谢</a:t>
            </a:r>
          </a:p>
        </p:txBody>
      </p:sp>
      <p:sp>
        <p:nvSpPr>
          <p:cNvPr id="56" name="MH_Other_4"/>
          <p:cNvSpPr/>
          <p:nvPr>
            <p:custDataLst>
              <p:tags r:id="rId1"/>
            </p:custDataLst>
          </p:nvPr>
        </p:nvSpPr>
        <p:spPr>
          <a:xfrm>
            <a:off x="4352265" y="1073645"/>
            <a:ext cx="221402" cy="221402"/>
          </a:xfrm>
          <a:prstGeom prst="ellipse">
            <a:avLst/>
          </a:prstGeom>
          <a:solidFill>
            <a:srgbClr val="FF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57" name="MH_Other_4"/>
          <p:cNvSpPr/>
          <p:nvPr>
            <p:custDataLst>
              <p:tags r:id="rId2"/>
            </p:custDataLst>
          </p:nvPr>
        </p:nvSpPr>
        <p:spPr>
          <a:xfrm>
            <a:off x="5613548" y="2510413"/>
            <a:ext cx="271937" cy="271937"/>
          </a:xfrm>
          <a:prstGeom prst="ellipse">
            <a:avLst/>
          </a:prstGeom>
          <a:solidFill>
            <a:srgbClr val="C0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58" name="椭圆 57"/>
          <p:cNvSpPr/>
          <p:nvPr/>
        </p:nvSpPr>
        <p:spPr>
          <a:xfrm>
            <a:off x="1583943" y="212604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9" name="MH_Other_4"/>
          <p:cNvSpPr/>
          <p:nvPr>
            <p:custDataLst>
              <p:tags r:id="rId3"/>
            </p:custDataLst>
          </p:nvPr>
        </p:nvSpPr>
        <p:spPr>
          <a:xfrm>
            <a:off x="7387221" y="2159755"/>
            <a:ext cx="153681" cy="153681"/>
          </a:xfrm>
          <a:prstGeom prst="ellipse">
            <a:avLst/>
          </a:prstGeom>
          <a:solidFill>
            <a:srgbClr val="FF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0" name="MH_Other_4"/>
          <p:cNvSpPr/>
          <p:nvPr>
            <p:custDataLst>
              <p:tags r:id="rId4"/>
            </p:custDataLst>
          </p:nvPr>
        </p:nvSpPr>
        <p:spPr>
          <a:xfrm>
            <a:off x="5946783" y="1025734"/>
            <a:ext cx="234066" cy="20807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61" name="MH_Other_4"/>
          <p:cNvSpPr/>
          <p:nvPr>
            <p:custDataLst>
              <p:tags r:id="rId5"/>
            </p:custDataLst>
          </p:nvPr>
        </p:nvSpPr>
        <p:spPr>
          <a:xfrm>
            <a:off x="2390270" y="2607774"/>
            <a:ext cx="180000" cy="180000"/>
          </a:xfrm>
          <a:prstGeom prst="ellipse">
            <a:avLst/>
          </a:prstGeom>
          <a:solidFill>
            <a:srgbClr val="C0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2" name="椭圆 61"/>
          <p:cNvSpPr/>
          <p:nvPr/>
        </p:nvSpPr>
        <p:spPr>
          <a:xfrm>
            <a:off x="7474636" y="1540311"/>
            <a:ext cx="247478" cy="2474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3" name="MH_Other_4"/>
          <p:cNvSpPr/>
          <p:nvPr>
            <p:custDataLst>
              <p:tags r:id="rId6"/>
            </p:custDataLst>
          </p:nvPr>
        </p:nvSpPr>
        <p:spPr>
          <a:xfrm>
            <a:off x="1168087" y="1648254"/>
            <a:ext cx="153681" cy="153681"/>
          </a:xfrm>
          <a:prstGeom prst="ellipse">
            <a:avLst/>
          </a:prstGeom>
          <a:solidFill>
            <a:srgbClr val="FF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4" name="MH_Other_4"/>
          <p:cNvSpPr/>
          <p:nvPr>
            <p:custDataLst>
              <p:tags r:id="rId7"/>
            </p:custDataLst>
          </p:nvPr>
        </p:nvSpPr>
        <p:spPr>
          <a:xfrm>
            <a:off x="8091365" y="1275126"/>
            <a:ext cx="153043" cy="153043"/>
          </a:xfrm>
          <a:prstGeom prst="ellipse">
            <a:avLst/>
          </a:prstGeom>
          <a:solidFill>
            <a:srgbClr val="C0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5" name="椭圆 64"/>
          <p:cNvSpPr/>
          <p:nvPr/>
        </p:nvSpPr>
        <p:spPr>
          <a:xfrm>
            <a:off x="1759723" y="1622598"/>
            <a:ext cx="204991" cy="20499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Tree>
    <p:extLst>
      <p:ext uri="{BB962C8B-B14F-4D97-AF65-F5344CB8AC3E}">
        <p14:creationId xmlns:p14="http://schemas.microsoft.com/office/powerpoint/2010/main" val="402465887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14:presetBounceEnd="50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50000">
                                          <p:cBhvr additive="base">
                                            <p:cTn id="7" dur="1500" fill="hold"/>
                                            <p:tgtEl>
                                              <p:spTgt spid="53"/>
                                            </p:tgtEl>
                                            <p:attrNameLst>
                                              <p:attrName>ppt_x</p:attrName>
                                            </p:attrNameLst>
                                          </p:cBhvr>
                                          <p:tavLst>
                                            <p:tav tm="0">
                                              <p:val>
                                                <p:strVal val="1+#ppt_w/2"/>
                                              </p:val>
                                            </p:tav>
                                            <p:tav tm="100000">
                                              <p:val>
                                                <p:strVal val="#ppt_x"/>
                                              </p:val>
                                            </p:tav>
                                          </p:tavLst>
                                        </p:anim>
                                        <p:anim calcmode="lin" valueType="num" p14:bounceEnd="50000">
                                          <p:cBhvr additive="base">
                                            <p:cTn id="8" dur="15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14:presetBounceEnd="50000">
                                      <p:stCondLst>
                                        <p:cond delay="250"/>
                                      </p:stCondLst>
                                      <p:childTnLst>
                                        <p:set>
                                          <p:cBhvr>
                                            <p:cTn id="10" dur="1" fill="hold">
                                              <p:stCondLst>
                                                <p:cond delay="0"/>
                                              </p:stCondLst>
                                            </p:cTn>
                                            <p:tgtEl>
                                              <p:spTgt spid="54"/>
                                            </p:tgtEl>
                                            <p:attrNameLst>
                                              <p:attrName>style.visibility</p:attrName>
                                            </p:attrNameLst>
                                          </p:cBhvr>
                                          <p:to>
                                            <p:strVal val="visible"/>
                                          </p:to>
                                        </p:set>
                                        <p:anim calcmode="lin" valueType="num" p14:bounceEnd="50000">
                                          <p:cBhvr additive="base">
                                            <p:cTn id="11" dur="1500" fill="hold"/>
                                            <p:tgtEl>
                                              <p:spTgt spid="54"/>
                                            </p:tgtEl>
                                            <p:attrNameLst>
                                              <p:attrName>ppt_x</p:attrName>
                                            </p:attrNameLst>
                                          </p:cBhvr>
                                          <p:tavLst>
                                            <p:tav tm="0">
                                              <p:val>
                                                <p:strVal val="1+#ppt_w/2"/>
                                              </p:val>
                                            </p:tav>
                                            <p:tav tm="100000">
                                              <p:val>
                                                <p:strVal val="#ppt_x"/>
                                              </p:val>
                                            </p:tav>
                                          </p:tavLst>
                                        </p:anim>
                                        <p:anim calcmode="lin" valueType="num" p14:bounceEnd="50000">
                                          <p:cBhvr additive="base">
                                            <p:cTn id="12" dur="1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14:presetBounceEnd="50000">
                                      <p:stCondLst>
                                        <p:cond delay="500"/>
                                      </p:stCondLst>
                                      <p:childTnLst>
                                        <p:set>
                                          <p:cBhvr>
                                            <p:cTn id="14" dur="1" fill="hold">
                                              <p:stCondLst>
                                                <p:cond delay="0"/>
                                              </p:stCondLst>
                                            </p:cTn>
                                            <p:tgtEl>
                                              <p:spTgt spid="55"/>
                                            </p:tgtEl>
                                            <p:attrNameLst>
                                              <p:attrName>style.visibility</p:attrName>
                                            </p:attrNameLst>
                                          </p:cBhvr>
                                          <p:to>
                                            <p:strVal val="visible"/>
                                          </p:to>
                                        </p:set>
                                        <p:anim calcmode="lin" valueType="num" p14:bounceEnd="50000">
                                          <p:cBhvr additive="base">
                                            <p:cTn id="15" dur="1500" fill="hold"/>
                                            <p:tgtEl>
                                              <p:spTgt spid="55"/>
                                            </p:tgtEl>
                                            <p:attrNameLst>
                                              <p:attrName>ppt_x</p:attrName>
                                            </p:attrNameLst>
                                          </p:cBhvr>
                                          <p:tavLst>
                                            <p:tav tm="0">
                                              <p:val>
                                                <p:strVal val="1+#ppt_w/2"/>
                                              </p:val>
                                            </p:tav>
                                            <p:tav tm="100000">
                                              <p:val>
                                                <p:strVal val="#ppt_x"/>
                                              </p:val>
                                            </p:tav>
                                          </p:tavLst>
                                        </p:anim>
                                        <p:anim calcmode="lin" valueType="num" p14:bounceEnd="50000">
                                          <p:cBhvr additive="base">
                                            <p:cTn id="16" dur="1500" fill="hold"/>
                                            <p:tgtEl>
                                              <p:spTgt spid="5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14:presetBounceEnd="50000">
                                      <p:stCondLst>
                                        <p:cond delay="750"/>
                                      </p:stCondLst>
                                      <p:childTnLst>
                                        <p:set>
                                          <p:cBhvr>
                                            <p:cTn id="18" dur="1" fill="hold">
                                              <p:stCondLst>
                                                <p:cond delay="0"/>
                                              </p:stCondLst>
                                            </p:cTn>
                                            <p:tgtEl>
                                              <p:spTgt spid="50"/>
                                            </p:tgtEl>
                                            <p:attrNameLst>
                                              <p:attrName>style.visibility</p:attrName>
                                            </p:attrNameLst>
                                          </p:cBhvr>
                                          <p:to>
                                            <p:strVal val="visible"/>
                                          </p:to>
                                        </p:set>
                                        <p:anim calcmode="lin" valueType="num" p14:bounceEnd="50000">
                                          <p:cBhvr additive="base">
                                            <p:cTn id="19" dur="15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20" dur="1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14:presetBounceEnd="50000">
                                      <p:stCondLst>
                                        <p:cond delay="1000"/>
                                      </p:stCondLst>
                                      <p:childTnLst>
                                        <p:set>
                                          <p:cBhvr>
                                            <p:cTn id="22" dur="1" fill="hold">
                                              <p:stCondLst>
                                                <p:cond delay="0"/>
                                              </p:stCondLst>
                                            </p:cTn>
                                            <p:tgtEl>
                                              <p:spTgt spid="51"/>
                                            </p:tgtEl>
                                            <p:attrNameLst>
                                              <p:attrName>style.visibility</p:attrName>
                                            </p:attrNameLst>
                                          </p:cBhvr>
                                          <p:to>
                                            <p:strVal val="visible"/>
                                          </p:to>
                                        </p:set>
                                        <p:anim calcmode="lin" valueType="num" p14:bounceEnd="50000">
                                          <p:cBhvr additive="base">
                                            <p:cTn id="23" dur="1500" fill="hold"/>
                                            <p:tgtEl>
                                              <p:spTgt spid="51"/>
                                            </p:tgtEl>
                                            <p:attrNameLst>
                                              <p:attrName>ppt_x</p:attrName>
                                            </p:attrNameLst>
                                          </p:cBhvr>
                                          <p:tavLst>
                                            <p:tav tm="0">
                                              <p:val>
                                                <p:strVal val="0-#ppt_w/2"/>
                                              </p:val>
                                            </p:tav>
                                            <p:tav tm="100000">
                                              <p:val>
                                                <p:strVal val="#ppt_x"/>
                                              </p:val>
                                            </p:tav>
                                          </p:tavLst>
                                        </p:anim>
                                        <p:anim calcmode="lin" valueType="num" p14:bounceEnd="50000">
                                          <p:cBhvr additive="base">
                                            <p:cTn id="24" dur="150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14:presetBounceEnd="50000">
                                      <p:stCondLst>
                                        <p:cond delay="1250"/>
                                      </p:stCondLst>
                                      <p:childTnLst>
                                        <p:set>
                                          <p:cBhvr>
                                            <p:cTn id="26" dur="1" fill="hold">
                                              <p:stCondLst>
                                                <p:cond delay="0"/>
                                              </p:stCondLst>
                                            </p:cTn>
                                            <p:tgtEl>
                                              <p:spTgt spid="52"/>
                                            </p:tgtEl>
                                            <p:attrNameLst>
                                              <p:attrName>style.visibility</p:attrName>
                                            </p:attrNameLst>
                                          </p:cBhvr>
                                          <p:to>
                                            <p:strVal val="visible"/>
                                          </p:to>
                                        </p:set>
                                        <p:anim calcmode="lin" valueType="num" p14:bounceEnd="50000">
                                          <p:cBhvr additive="base">
                                            <p:cTn id="27" dur="1500" fill="hold"/>
                                            <p:tgtEl>
                                              <p:spTgt spid="52"/>
                                            </p:tgtEl>
                                            <p:attrNameLst>
                                              <p:attrName>ppt_x</p:attrName>
                                            </p:attrNameLst>
                                          </p:cBhvr>
                                          <p:tavLst>
                                            <p:tav tm="0">
                                              <p:val>
                                                <p:strVal val="0-#ppt_w/2"/>
                                              </p:val>
                                            </p:tav>
                                            <p:tav tm="100000">
                                              <p:val>
                                                <p:strVal val="#ppt_x"/>
                                              </p:val>
                                            </p:tav>
                                          </p:tavLst>
                                        </p:anim>
                                        <p:anim calcmode="lin" valueType="num" p14:bounceEnd="50000">
                                          <p:cBhvr additive="base">
                                            <p:cTn id="28" dur="1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14:presetBounceEnd="50000">
                                      <p:stCondLst>
                                        <p:cond delay="1500"/>
                                      </p:stCondLst>
                                      <p:childTnLst>
                                        <p:set>
                                          <p:cBhvr>
                                            <p:cTn id="30" dur="1" fill="hold">
                                              <p:stCondLst>
                                                <p:cond delay="0"/>
                                              </p:stCondLst>
                                            </p:cTn>
                                            <p:tgtEl>
                                              <p:spTgt spid="42"/>
                                            </p:tgtEl>
                                            <p:attrNameLst>
                                              <p:attrName>style.visibility</p:attrName>
                                            </p:attrNameLst>
                                          </p:cBhvr>
                                          <p:to>
                                            <p:strVal val="visible"/>
                                          </p:to>
                                        </p:set>
                                        <p:anim calcmode="lin" valueType="num" p14:bounceEnd="50000">
                                          <p:cBhvr additive="base">
                                            <p:cTn id="31" dur="1500" fill="hold"/>
                                            <p:tgtEl>
                                              <p:spTgt spid="42"/>
                                            </p:tgtEl>
                                            <p:attrNameLst>
                                              <p:attrName>ppt_x</p:attrName>
                                            </p:attrNameLst>
                                          </p:cBhvr>
                                          <p:tavLst>
                                            <p:tav tm="0">
                                              <p:val>
                                                <p:strVal val="1+#ppt_w/2"/>
                                              </p:val>
                                            </p:tav>
                                            <p:tav tm="100000">
                                              <p:val>
                                                <p:strVal val="#ppt_x"/>
                                              </p:val>
                                            </p:tav>
                                          </p:tavLst>
                                        </p:anim>
                                        <p:anim calcmode="lin" valueType="num" p14:bounceEnd="50000">
                                          <p:cBhvr additive="base">
                                            <p:cTn id="32" dur="1500" fill="hold"/>
                                            <p:tgtEl>
                                              <p:spTgt spid="42"/>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150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childTnLst>
                                    </p:cTn>
                                  </p:par>
                                  <p:par>
                                    <p:cTn id="36" presetID="42" presetClass="path" presetSubtype="0" accel="50000" decel="50000" autoRev="1" fill="hold" grpId="1" nodeType="withEffect">
                                      <p:stCondLst>
                                        <p:cond delay="1000"/>
                                      </p:stCondLst>
                                      <p:childTnLst>
                                        <p:animMotion origin="layout" path="M -2.22222E-6 3.97962E-6 L 0.11997 -0.0954 " pathEditMode="relative" rAng="0" ptsTypes="AA">
                                          <p:cBhvr>
                                            <p:cTn id="37" dur="500" fill="hold"/>
                                            <p:tgtEl>
                                              <p:spTgt spid="65"/>
                                            </p:tgtEl>
                                            <p:attrNameLst>
                                              <p:attrName>ppt_x</p:attrName>
                                              <p:attrName>ppt_y</p:attrName>
                                            </p:attrNameLst>
                                          </p:cBhvr>
                                          <p:rCtr x="5990" y="-4785"/>
                                        </p:animMotion>
                                      </p:childTnLst>
                                    </p:cTn>
                                  </p:par>
                                  <p:par>
                                    <p:cTn id="38" presetID="2" presetClass="entr" presetSubtype="3" fill="hold" grpId="0" nodeType="withEffect" p14:presetBounceEnd="50000">
                                      <p:stCondLst>
                                        <p:cond delay="1750"/>
                                      </p:stCondLst>
                                      <p:childTnLst>
                                        <p:set>
                                          <p:cBhvr>
                                            <p:cTn id="39" dur="1" fill="hold">
                                              <p:stCondLst>
                                                <p:cond delay="0"/>
                                              </p:stCondLst>
                                            </p:cTn>
                                            <p:tgtEl>
                                              <p:spTgt spid="43"/>
                                            </p:tgtEl>
                                            <p:attrNameLst>
                                              <p:attrName>style.visibility</p:attrName>
                                            </p:attrNameLst>
                                          </p:cBhvr>
                                          <p:to>
                                            <p:strVal val="visible"/>
                                          </p:to>
                                        </p:set>
                                        <p:anim calcmode="lin" valueType="num" p14:bounceEnd="50000">
                                          <p:cBhvr additive="base">
                                            <p:cTn id="40" dur="1500" fill="hold"/>
                                            <p:tgtEl>
                                              <p:spTgt spid="43"/>
                                            </p:tgtEl>
                                            <p:attrNameLst>
                                              <p:attrName>ppt_x</p:attrName>
                                            </p:attrNameLst>
                                          </p:cBhvr>
                                          <p:tavLst>
                                            <p:tav tm="0">
                                              <p:val>
                                                <p:strVal val="1+#ppt_w/2"/>
                                              </p:val>
                                            </p:tav>
                                            <p:tav tm="100000">
                                              <p:val>
                                                <p:strVal val="#ppt_x"/>
                                              </p:val>
                                            </p:tav>
                                          </p:tavLst>
                                        </p:anim>
                                        <p:anim calcmode="lin" valueType="num" p14:bounceEnd="50000">
                                          <p:cBhvr additive="base">
                                            <p:cTn id="41" dur="1500" fill="hold"/>
                                            <p:tgtEl>
                                              <p:spTgt spid="43"/>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14:presetBounceEnd="50000">
                                      <p:stCondLst>
                                        <p:cond delay="2000"/>
                                      </p:stCondLst>
                                      <p:childTnLst>
                                        <p:set>
                                          <p:cBhvr>
                                            <p:cTn id="43" dur="1" fill="hold">
                                              <p:stCondLst>
                                                <p:cond delay="0"/>
                                              </p:stCondLst>
                                            </p:cTn>
                                            <p:tgtEl>
                                              <p:spTgt spid="44"/>
                                            </p:tgtEl>
                                            <p:attrNameLst>
                                              <p:attrName>style.visibility</p:attrName>
                                            </p:attrNameLst>
                                          </p:cBhvr>
                                          <p:to>
                                            <p:strVal val="visible"/>
                                          </p:to>
                                        </p:set>
                                        <p:anim calcmode="lin" valueType="num" p14:bounceEnd="50000">
                                          <p:cBhvr additive="base">
                                            <p:cTn id="44" dur="1500" fill="hold"/>
                                            <p:tgtEl>
                                              <p:spTgt spid="44"/>
                                            </p:tgtEl>
                                            <p:attrNameLst>
                                              <p:attrName>ppt_x</p:attrName>
                                            </p:attrNameLst>
                                          </p:cBhvr>
                                          <p:tavLst>
                                            <p:tav tm="0">
                                              <p:val>
                                                <p:strVal val="1+#ppt_w/2"/>
                                              </p:val>
                                            </p:tav>
                                            <p:tav tm="100000">
                                              <p:val>
                                                <p:strVal val="#ppt_x"/>
                                              </p:val>
                                            </p:tav>
                                          </p:tavLst>
                                        </p:anim>
                                        <p:anim calcmode="lin" valueType="num" p14:bounceEnd="50000">
                                          <p:cBhvr additive="base">
                                            <p:cTn id="45" dur="1500" fill="hold"/>
                                            <p:tgtEl>
                                              <p:spTgt spid="44"/>
                                            </p:tgtEl>
                                            <p:attrNameLst>
                                              <p:attrName>ppt_y</p:attrName>
                                            </p:attrNameLst>
                                          </p:cBhvr>
                                          <p:tavLst>
                                            <p:tav tm="0">
                                              <p:val>
                                                <p:strVal val="0-#ppt_h/2"/>
                                              </p:val>
                                            </p:tav>
                                            <p:tav tm="100000">
                                              <p:val>
                                                <p:strVal val="#ppt_y"/>
                                              </p:val>
                                            </p:tav>
                                          </p:tavLst>
                                        </p:anim>
                                      </p:childTnLst>
                                    </p:cTn>
                                  </p:par>
                                  <p:par>
                                    <p:cTn id="46" presetID="2" presetClass="entr" presetSubtype="12" fill="hold" grpId="0" nodeType="withEffect" p14:presetBounceEnd="50000">
                                      <p:stCondLst>
                                        <p:cond delay="2250"/>
                                      </p:stCondLst>
                                      <p:childTnLst>
                                        <p:set>
                                          <p:cBhvr>
                                            <p:cTn id="47" dur="1" fill="hold">
                                              <p:stCondLst>
                                                <p:cond delay="0"/>
                                              </p:stCondLst>
                                            </p:cTn>
                                            <p:tgtEl>
                                              <p:spTgt spid="39"/>
                                            </p:tgtEl>
                                            <p:attrNameLst>
                                              <p:attrName>style.visibility</p:attrName>
                                            </p:attrNameLst>
                                          </p:cBhvr>
                                          <p:to>
                                            <p:strVal val="visible"/>
                                          </p:to>
                                        </p:set>
                                        <p:anim calcmode="lin" valueType="num" p14:bounceEnd="50000">
                                          <p:cBhvr additive="base">
                                            <p:cTn id="48" dur="1500" fill="hold"/>
                                            <p:tgtEl>
                                              <p:spTgt spid="39"/>
                                            </p:tgtEl>
                                            <p:attrNameLst>
                                              <p:attrName>ppt_x</p:attrName>
                                            </p:attrNameLst>
                                          </p:cBhvr>
                                          <p:tavLst>
                                            <p:tav tm="0">
                                              <p:val>
                                                <p:strVal val="0-#ppt_w/2"/>
                                              </p:val>
                                            </p:tav>
                                            <p:tav tm="100000">
                                              <p:val>
                                                <p:strVal val="#ppt_x"/>
                                              </p:val>
                                            </p:tav>
                                          </p:tavLst>
                                        </p:anim>
                                        <p:anim calcmode="lin" valueType="num" p14:bounceEnd="50000">
                                          <p:cBhvr additive="base">
                                            <p:cTn id="49" dur="1500" fill="hold"/>
                                            <p:tgtEl>
                                              <p:spTgt spid="39"/>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14:presetBounceEnd="50000">
                                      <p:stCondLst>
                                        <p:cond delay="2500"/>
                                      </p:stCondLst>
                                      <p:childTnLst>
                                        <p:set>
                                          <p:cBhvr>
                                            <p:cTn id="51" dur="1" fill="hold">
                                              <p:stCondLst>
                                                <p:cond delay="0"/>
                                              </p:stCondLst>
                                            </p:cTn>
                                            <p:tgtEl>
                                              <p:spTgt spid="40"/>
                                            </p:tgtEl>
                                            <p:attrNameLst>
                                              <p:attrName>style.visibility</p:attrName>
                                            </p:attrNameLst>
                                          </p:cBhvr>
                                          <p:to>
                                            <p:strVal val="visible"/>
                                          </p:to>
                                        </p:set>
                                        <p:anim calcmode="lin" valueType="num" p14:bounceEnd="50000">
                                          <p:cBhvr additive="base">
                                            <p:cTn id="52" dur="15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53" dur="1500" fill="hold"/>
                                            <p:tgtEl>
                                              <p:spTgt spid="40"/>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14:presetBounceEnd="50000">
                                      <p:stCondLst>
                                        <p:cond delay="2750"/>
                                      </p:stCondLst>
                                      <p:childTnLst>
                                        <p:set>
                                          <p:cBhvr>
                                            <p:cTn id="55" dur="1" fill="hold">
                                              <p:stCondLst>
                                                <p:cond delay="0"/>
                                              </p:stCondLst>
                                            </p:cTn>
                                            <p:tgtEl>
                                              <p:spTgt spid="41"/>
                                            </p:tgtEl>
                                            <p:attrNameLst>
                                              <p:attrName>style.visibility</p:attrName>
                                            </p:attrNameLst>
                                          </p:cBhvr>
                                          <p:to>
                                            <p:strVal val="visible"/>
                                          </p:to>
                                        </p:set>
                                        <p:anim calcmode="lin" valueType="num" p14:bounceEnd="50000">
                                          <p:cBhvr additive="base">
                                            <p:cTn id="56" dur="1500" fill="hold"/>
                                            <p:tgtEl>
                                              <p:spTgt spid="41"/>
                                            </p:tgtEl>
                                            <p:attrNameLst>
                                              <p:attrName>ppt_x</p:attrName>
                                            </p:attrNameLst>
                                          </p:cBhvr>
                                          <p:tavLst>
                                            <p:tav tm="0">
                                              <p:val>
                                                <p:strVal val="0-#ppt_w/2"/>
                                              </p:val>
                                            </p:tav>
                                            <p:tav tm="100000">
                                              <p:val>
                                                <p:strVal val="#ppt_x"/>
                                              </p:val>
                                            </p:tav>
                                          </p:tavLst>
                                        </p:anim>
                                        <p:anim calcmode="lin" valueType="num" p14:bounceEnd="50000">
                                          <p:cBhvr additive="base">
                                            <p:cTn id="57" dur="1500" fill="hold"/>
                                            <p:tgtEl>
                                              <p:spTgt spid="41"/>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125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par>
                                    <p:cTn id="61" presetID="42" presetClass="path" presetSubtype="0" accel="50000" decel="50000" autoRev="1" fill="hold" grpId="1" nodeType="withEffect">
                                      <p:stCondLst>
                                        <p:cond delay="750"/>
                                      </p:stCondLst>
                                      <p:childTnLst>
                                        <p:animMotion origin="layout" path="M -2.22222E-6 3.97962E-6 L 0.11997 -0.0954 " pathEditMode="relative" rAng="0" ptsTypes="AA">
                                          <p:cBhvr>
                                            <p:cTn id="62" dur="500" fill="hold"/>
                                            <p:tgtEl>
                                              <p:spTgt spid="58"/>
                                            </p:tgtEl>
                                            <p:attrNameLst>
                                              <p:attrName>ppt_x</p:attrName>
                                              <p:attrName>ppt_y</p:attrName>
                                            </p:attrNameLst>
                                          </p:cBhvr>
                                          <p:rCtr x="5990" y="-4785"/>
                                        </p:animMotion>
                                      </p:childTnLst>
                                    </p:cTn>
                                  </p:par>
                                  <p:par>
                                    <p:cTn id="63" presetID="10" presetClass="entr" presetSubtype="0" fill="hold" grpId="0" nodeType="withEffect">
                                      <p:stCondLst>
                                        <p:cond delay="150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42" presetClass="path" presetSubtype="0" accel="50000" decel="50000" autoRev="1" fill="hold" grpId="1" nodeType="withEffect">
                                      <p:stCondLst>
                                        <p:cond delay="1000"/>
                                      </p:stCondLst>
                                      <p:childTnLst>
                                        <p:animMotion origin="layout" path="M -4.44444E-6 2.12411E-6 L 0.17275 -0.00371 " pathEditMode="relative" rAng="0" ptsTypes="AA">
                                          <p:cBhvr>
                                            <p:cTn id="67" dur="500" fill="hold"/>
                                            <p:tgtEl>
                                              <p:spTgt spid="61"/>
                                            </p:tgtEl>
                                            <p:attrNameLst>
                                              <p:attrName>ppt_x</p:attrName>
                                              <p:attrName>ppt_y</p:attrName>
                                            </p:attrNameLst>
                                          </p:cBhvr>
                                          <p:rCtr x="8628" y="-185"/>
                                        </p:animMotion>
                                      </p:childTnLst>
                                    </p:cTn>
                                  </p:par>
                                  <p:par>
                                    <p:cTn id="68" presetID="10" presetClass="entr" presetSubtype="0" fill="hold" grpId="0" nodeType="withEffect">
                                      <p:stCondLst>
                                        <p:cond delay="200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par>
                                    <p:cTn id="71" presetID="42" presetClass="path" presetSubtype="0" accel="50000" decel="50000" autoRev="1" fill="hold" grpId="1" nodeType="withEffect">
                                      <p:stCondLst>
                                        <p:cond delay="1500"/>
                                      </p:stCondLst>
                                      <p:childTnLst>
                                        <p:animMotion origin="layout" path="M 8.33333E-7 3.04415E-6 L 0.10156 -0.10775 " pathEditMode="relative" rAng="0" ptsTypes="AA">
                                          <p:cBhvr>
                                            <p:cTn id="72" dur="500" fill="hold"/>
                                            <p:tgtEl>
                                              <p:spTgt spid="63"/>
                                            </p:tgtEl>
                                            <p:attrNameLst>
                                              <p:attrName>ppt_x</p:attrName>
                                              <p:attrName>ppt_y</p:attrName>
                                            </p:attrNameLst>
                                          </p:cBhvr>
                                          <p:rCtr x="5069" y="-5403"/>
                                        </p:animMotion>
                                      </p:childTnLst>
                                    </p:cTn>
                                  </p:par>
                                  <p:par>
                                    <p:cTn id="73" presetID="10" presetClass="entr" presetSubtype="0" fill="hold" grpId="0" nodeType="withEffect">
                                      <p:stCondLst>
                                        <p:cond delay="225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42" presetClass="path" presetSubtype="0" accel="50000" decel="50000" autoRev="1" fill="hold" grpId="1" nodeType="withEffect">
                                      <p:stCondLst>
                                        <p:cond delay="1750"/>
                                      </p:stCondLst>
                                      <p:childTnLst>
                                        <p:animMotion origin="layout" path="M 3.05556E-6 -3.21395E-6 L -0.02153 0.16518 " pathEditMode="relative" rAng="0" ptsTypes="AA">
                                          <p:cBhvr>
                                            <p:cTn id="77" dur="500" fill="hold"/>
                                            <p:tgtEl>
                                              <p:spTgt spid="56"/>
                                            </p:tgtEl>
                                            <p:attrNameLst>
                                              <p:attrName>ppt_x</p:attrName>
                                              <p:attrName>ppt_y</p:attrName>
                                            </p:attrNameLst>
                                          </p:cBhvr>
                                          <p:rCtr x="-1076" y="8243"/>
                                        </p:animMotion>
                                      </p:childTnLst>
                                    </p:cTn>
                                  </p:par>
                                  <p:par>
                                    <p:cTn id="78" presetID="10" presetClass="entr" presetSubtype="0" fill="hold" grpId="0" nodeType="withEffect">
                                      <p:stCondLst>
                                        <p:cond delay="275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par>
                                    <p:cTn id="81" presetID="42" presetClass="path" presetSubtype="0" accel="50000" decel="50000" autoRev="1" fill="hold" grpId="1" nodeType="withEffect">
                                      <p:stCondLst>
                                        <p:cond delay="2250"/>
                                      </p:stCondLst>
                                      <p:childTnLst>
                                        <p:animMotion origin="layout" path="M -1.94444E-6 -2.3464E-7 L -0.03611 -0.17505 " pathEditMode="relative" rAng="0" ptsTypes="AA">
                                          <p:cBhvr>
                                            <p:cTn id="82" dur="500" fill="hold"/>
                                            <p:tgtEl>
                                              <p:spTgt spid="57"/>
                                            </p:tgtEl>
                                            <p:attrNameLst>
                                              <p:attrName>ppt_x</p:attrName>
                                              <p:attrName>ppt_y</p:attrName>
                                            </p:attrNameLst>
                                          </p:cBhvr>
                                          <p:rCtr x="-1806" y="-8768"/>
                                        </p:animMotion>
                                      </p:childTnLst>
                                    </p:cTn>
                                  </p:par>
                                  <p:par>
                                    <p:cTn id="83" presetID="10" presetClass="entr" presetSubtype="0" fill="hold" grpId="0" nodeType="withEffect">
                                      <p:stCondLst>
                                        <p:cond delay="300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par>
                                    <p:cTn id="86" presetID="42" presetClass="path" presetSubtype="0" accel="50000" decel="50000" autoRev="1" fill="hold" grpId="1" nodeType="withEffect">
                                      <p:stCondLst>
                                        <p:cond delay="2500"/>
                                      </p:stCondLst>
                                      <p:childTnLst>
                                        <p:animMotion origin="layout" path="M 4.16667E-6 2.59031E-6 L -0.06407 0.1201 " pathEditMode="relative" rAng="0" ptsTypes="AA">
                                          <p:cBhvr>
                                            <p:cTn id="87" dur="500" fill="hold"/>
                                            <p:tgtEl>
                                              <p:spTgt spid="60"/>
                                            </p:tgtEl>
                                            <p:attrNameLst>
                                              <p:attrName>ppt_x</p:attrName>
                                              <p:attrName>ppt_y</p:attrName>
                                            </p:attrNameLst>
                                          </p:cBhvr>
                                          <p:rCtr x="-3212" y="5990"/>
                                        </p:animMotion>
                                      </p:childTnLst>
                                    </p:cTn>
                                  </p:par>
                                  <p:par>
                                    <p:cTn id="88" presetID="10" presetClass="entr" presetSubtype="0" fill="hold" grpId="0" nodeType="withEffect">
                                      <p:stCondLst>
                                        <p:cond delay="350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par>
                                    <p:cTn id="91" presetID="42" presetClass="path" presetSubtype="0" accel="50000" decel="50000" autoRev="1" fill="hold" grpId="1" nodeType="withEffect">
                                      <p:stCondLst>
                                        <p:cond delay="3000"/>
                                      </p:stCondLst>
                                      <p:childTnLst>
                                        <p:animMotion origin="layout" path="M -1.94444E-6 3.97962E-6 L -0.10555 -0.05342 " pathEditMode="relative" rAng="0" ptsTypes="AA">
                                          <p:cBhvr>
                                            <p:cTn id="92" dur="500" fill="hold"/>
                                            <p:tgtEl>
                                              <p:spTgt spid="59"/>
                                            </p:tgtEl>
                                            <p:attrNameLst>
                                              <p:attrName>ppt_x</p:attrName>
                                              <p:attrName>ppt_y</p:attrName>
                                            </p:attrNameLst>
                                          </p:cBhvr>
                                          <p:rCtr x="-5278" y="-2686"/>
                                        </p:animMotion>
                                      </p:childTnLst>
                                    </p:cTn>
                                  </p:par>
                                  <p:par>
                                    <p:cTn id="93" presetID="10" presetClass="entr" presetSubtype="0" fill="hold" grpId="0" nodeType="withEffect">
                                      <p:stCondLst>
                                        <p:cond delay="375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500"/>
                                            <p:tgtEl>
                                              <p:spTgt spid="62"/>
                                            </p:tgtEl>
                                          </p:cBhvr>
                                        </p:animEffect>
                                      </p:childTnLst>
                                    </p:cTn>
                                  </p:par>
                                  <p:par>
                                    <p:cTn id="96" presetID="42" presetClass="path" presetSubtype="0" accel="50000" decel="50000" autoRev="1" fill="hold" grpId="1" nodeType="withEffect">
                                      <p:stCondLst>
                                        <p:cond delay="3250"/>
                                      </p:stCondLst>
                                      <p:childTnLst>
                                        <p:animMotion origin="layout" path="M -2.22222E-6 4.24205E-6 L -0.09566 0.06143 " pathEditMode="relative" rAng="0" ptsTypes="AA">
                                          <p:cBhvr>
                                            <p:cTn id="97" dur="500" fill="hold"/>
                                            <p:tgtEl>
                                              <p:spTgt spid="62"/>
                                            </p:tgtEl>
                                            <p:attrNameLst>
                                              <p:attrName>ppt_x</p:attrName>
                                              <p:attrName>ppt_y</p:attrName>
                                            </p:attrNameLst>
                                          </p:cBhvr>
                                          <p:rCtr x="-4792" y="3056"/>
                                        </p:animMotion>
                                      </p:childTnLst>
                                    </p:cTn>
                                  </p:par>
                                  <p:par>
                                    <p:cTn id="98" presetID="10" presetClass="entr" presetSubtype="0" fill="hold" grpId="0" nodeType="withEffect">
                                      <p:stCondLst>
                                        <p:cond delay="35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500"/>
                                            <p:tgtEl>
                                              <p:spTgt spid="64"/>
                                            </p:tgtEl>
                                          </p:cBhvr>
                                        </p:animEffect>
                                      </p:childTnLst>
                                    </p:cTn>
                                  </p:par>
                                  <p:par>
                                    <p:cTn id="101" presetID="42" presetClass="path" presetSubtype="0" accel="50000" decel="50000" autoRev="1" fill="hold" grpId="1" nodeType="withEffect">
                                      <p:stCondLst>
                                        <p:cond delay="3000"/>
                                      </p:stCondLst>
                                      <p:childTnLst>
                                        <p:animMotion origin="layout" path="M 5E-6 -4.2297E-7 L -0.1658 0.11392 " pathEditMode="relative" rAng="0" ptsTypes="AA">
                                          <p:cBhvr>
                                            <p:cTn id="102" dur="500" fill="hold"/>
                                            <p:tgtEl>
                                              <p:spTgt spid="64"/>
                                            </p:tgtEl>
                                            <p:attrNameLst>
                                              <p:attrName>ppt_x</p:attrName>
                                              <p:attrName>ppt_y</p:attrName>
                                            </p:attrNameLst>
                                          </p:cBhvr>
                                          <p:rCtr x="-8299" y="5681"/>
                                        </p:animMotion>
                                      </p:childTnLst>
                                    </p:cTn>
                                  </p:par>
                                </p:childTnLst>
                              </p:cTn>
                            </p:par>
                            <p:par>
                              <p:cTn id="103" fill="hold">
                                <p:stCondLst>
                                  <p:cond delay="4250"/>
                                </p:stCondLst>
                                <p:childTnLst>
                                  <p:par>
                                    <p:cTn id="104" presetID="10" presetClass="entr" presetSubtype="0" fill="hold" nodeType="after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1000"/>
                                            <p:tgtEl>
                                              <p:spTgt spid="4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1000"/>
                                            <p:tgtEl>
                                              <p:spTgt spid="46"/>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1000"/>
                                            <p:tgtEl>
                                              <p:spTgt spid="48"/>
                                            </p:tgtEl>
                                          </p:cBhvr>
                                        </p:animEffect>
                                      </p:childTnLst>
                                    </p:cTn>
                                  </p:par>
                                  <p:par>
                                    <p:cTn id="116" presetID="42" presetClass="path" presetSubtype="0" accel="50000" decel="50000" fill="hold" nodeType="withEffect">
                                      <p:stCondLst>
                                        <p:cond delay="1000"/>
                                      </p:stCondLst>
                                      <p:childTnLst>
                                        <p:animMotion origin="layout" path="M -3.33333E-6 -3.45679E-6 L 0.40469 -0.01018 " pathEditMode="relative" rAng="0" ptsTypes="AA">
                                          <p:cBhvr>
                                            <p:cTn id="117" dur="2000" fill="hold"/>
                                            <p:tgtEl>
                                              <p:spTgt spid="49"/>
                                            </p:tgtEl>
                                            <p:attrNameLst>
                                              <p:attrName>ppt_x</p:attrName>
                                              <p:attrName>ppt_y</p:attrName>
                                            </p:attrNameLst>
                                          </p:cBhvr>
                                          <p:rCtr x="20226" y="-525"/>
                                        </p:animMotion>
                                      </p:childTnLst>
                                    </p:cTn>
                                  </p:par>
                                  <p:par>
                                    <p:cTn id="118" presetID="42" presetClass="path" presetSubtype="0" accel="50000" decel="50000" fill="hold" grpId="0" nodeType="withEffect">
                                      <p:stCondLst>
                                        <p:cond delay="1000"/>
                                      </p:stCondLst>
                                      <p:childTnLst>
                                        <p:animMotion origin="layout" path="M -3.33333E-6 -2.59259E-6 L 0.40903 -0.00061 " pathEditMode="relative" rAng="0" ptsTypes="AA">
                                          <p:cBhvr>
                                            <p:cTn id="119" dur="2000" fill="hold"/>
                                            <p:tgtEl>
                                              <p:spTgt spid="48"/>
                                            </p:tgtEl>
                                            <p:attrNameLst>
                                              <p:attrName>ppt_x</p:attrName>
                                              <p:attrName>ppt_y</p:attrName>
                                            </p:attrNameLst>
                                          </p:cBhvr>
                                          <p:rCtr x="20451" y="-31"/>
                                        </p:animMotion>
                                      </p:childTnLst>
                                    </p:cTn>
                                  </p:par>
                                  <p:par>
                                    <p:cTn id="120" presetID="22" presetClass="exit" presetSubtype="8" fill="hold" grpId="0" nodeType="withEffect">
                                      <p:stCondLst>
                                        <p:cond delay="1250"/>
                                      </p:stCondLst>
                                      <p:childTnLst>
                                        <p:animEffect transition="out" filter="wipe(left)">
                                          <p:cBhvr>
                                            <p:cTn id="121" dur="1750"/>
                                            <p:tgtEl>
                                              <p:spTgt spid="46"/>
                                            </p:tgtEl>
                                          </p:cBhvr>
                                        </p:animEffect>
                                        <p:set>
                                          <p:cBhvr>
                                            <p:cTn id="122" dur="1" fill="hold">
                                              <p:stCondLst>
                                                <p:cond delay="1749"/>
                                              </p:stCondLst>
                                            </p:cTn>
                                            <p:tgtEl>
                                              <p:spTgt spid="46"/>
                                            </p:tgtEl>
                                            <p:attrNameLst>
                                              <p:attrName>style.visibility</p:attrName>
                                            </p:attrNameLst>
                                          </p:cBhvr>
                                          <p:to>
                                            <p:strVal val="hidden"/>
                                          </p:to>
                                        </p:set>
                                      </p:childTnLst>
                                    </p:cTn>
                                  </p:par>
                                  <p:par>
                                    <p:cTn id="123" presetID="22" presetClass="entr" presetSubtype="8" fill="hold" grpId="0" nodeType="withEffect">
                                      <p:stCondLst>
                                        <p:cond delay="1250"/>
                                      </p:stCondLst>
                                      <p:childTnLst>
                                        <p:set>
                                          <p:cBhvr>
                                            <p:cTn id="124" dur="1" fill="hold">
                                              <p:stCondLst>
                                                <p:cond delay="0"/>
                                              </p:stCondLst>
                                            </p:cTn>
                                            <p:tgtEl>
                                              <p:spTgt spid="47"/>
                                            </p:tgtEl>
                                            <p:attrNameLst>
                                              <p:attrName>style.visibility</p:attrName>
                                            </p:attrNameLst>
                                          </p:cBhvr>
                                          <p:to>
                                            <p:strVal val="visible"/>
                                          </p:to>
                                        </p:set>
                                        <p:animEffect transition="in" filter="wipe(left)">
                                          <p:cBhvr>
                                            <p:cTn id="125" dur="1750"/>
                                            <p:tgtEl>
                                              <p:spTgt spid="47"/>
                                            </p:tgtEl>
                                          </p:cBhvr>
                                        </p:animEffect>
                                      </p:childTnLst>
                                    </p:cTn>
                                  </p:par>
                                </p:childTnLst>
                              </p:cTn>
                            </p:par>
                            <p:par>
                              <p:cTn id="126" fill="hold">
                                <p:stCondLst>
                                  <p:cond delay="7250"/>
                                </p:stCondLst>
                                <p:childTnLst>
                                  <p:par>
                                    <p:cTn id="127" presetID="10" presetClass="exit" presetSubtype="0" fill="hold" nodeType="afterEffect">
                                      <p:stCondLst>
                                        <p:cond delay="0"/>
                                      </p:stCondLst>
                                      <p:childTnLst>
                                        <p:animEffect transition="out" filter="fade">
                                          <p:cBhvr>
                                            <p:cTn id="128" dur="750"/>
                                            <p:tgtEl>
                                              <p:spTgt spid="49"/>
                                            </p:tgtEl>
                                          </p:cBhvr>
                                        </p:animEffect>
                                        <p:set>
                                          <p:cBhvr>
                                            <p:cTn id="129" dur="1" fill="hold">
                                              <p:stCondLst>
                                                <p:cond delay="749"/>
                                              </p:stCondLst>
                                            </p:cTn>
                                            <p:tgtEl>
                                              <p:spTgt spid="49"/>
                                            </p:tgtEl>
                                            <p:attrNameLst>
                                              <p:attrName>style.visibility</p:attrName>
                                            </p:attrNameLst>
                                          </p:cBhvr>
                                          <p:to>
                                            <p:strVal val="hidden"/>
                                          </p:to>
                                        </p:set>
                                      </p:childTnLst>
                                    </p:cTn>
                                  </p:par>
                                  <p:par>
                                    <p:cTn id="130" presetID="2" presetClass="exit" presetSubtype="4" fill="hold" nodeType="withEffect">
                                      <p:stCondLst>
                                        <p:cond delay="0"/>
                                      </p:stCondLst>
                                      <p:childTnLst>
                                        <p:anim calcmode="lin" valueType="num">
                                          <p:cBhvr additive="base">
                                            <p:cTn id="131" dur="750"/>
                                            <p:tgtEl>
                                              <p:spTgt spid="49"/>
                                            </p:tgtEl>
                                            <p:attrNameLst>
                                              <p:attrName>ppt_x</p:attrName>
                                            </p:attrNameLst>
                                          </p:cBhvr>
                                          <p:tavLst>
                                            <p:tav tm="0">
                                              <p:val>
                                                <p:strVal val="ppt_x"/>
                                              </p:val>
                                            </p:tav>
                                            <p:tav tm="100000">
                                              <p:val>
                                                <p:strVal val="ppt_x"/>
                                              </p:val>
                                            </p:tav>
                                          </p:tavLst>
                                        </p:anim>
                                        <p:anim calcmode="lin" valueType="num">
                                          <p:cBhvr additive="base">
                                            <p:cTn id="132" dur="750"/>
                                            <p:tgtEl>
                                              <p:spTgt spid="49"/>
                                            </p:tgtEl>
                                            <p:attrNameLst>
                                              <p:attrName>ppt_y</p:attrName>
                                            </p:attrNameLst>
                                          </p:cBhvr>
                                          <p:tavLst>
                                            <p:tav tm="0">
                                              <p:val>
                                                <p:strVal val="ppt_y"/>
                                              </p:val>
                                            </p:tav>
                                            <p:tav tm="100000">
                                              <p:val>
                                                <p:strVal val="1+ppt_h/2"/>
                                              </p:val>
                                            </p:tav>
                                          </p:tavLst>
                                        </p:anim>
                                        <p:set>
                                          <p:cBhvr>
                                            <p:cTn id="133" dur="1" fill="hold">
                                              <p:stCondLst>
                                                <p:cond delay="74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6" grpId="1" animBg="1"/>
          <p:bldP spid="47" grpId="0"/>
          <p:bldP spid="48" grpId="0" animBg="1"/>
          <p:bldP spid="48" grpId="1" animBg="1"/>
          <p:bldP spid="50" grpId="0" animBg="1"/>
          <p:bldP spid="51" grpId="0" animBg="1"/>
          <p:bldP spid="52" grpId="0" animBg="1"/>
          <p:bldP spid="53" grpId="0" animBg="1"/>
          <p:bldP spid="54" grpId="0" animBg="1"/>
          <p:bldP spid="55" grpId="0"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500" fill="hold"/>
                                            <p:tgtEl>
                                              <p:spTgt spid="53"/>
                                            </p:tgtEl>
                                            <p:attrNameLst>
                                              <p:attrName>ppt_x</p:attrName>
                                            </p:attrNameLst>
                                          </p:cBhvr>
                                          <p:tavLst>
                                            <p:tav tm="0">
                                              <p:val>
                                                <p:strVal val="1+#ppt_w/2"/>
                                              </p:val>
                                            </p:tav>
                                            <p:tav tm="100000">
                                              <p:val>
                                                <p:strVal val="#ppt_x"/>
                                              </p:val>
                                            </p:tav>
                                          </p:tavLst>
                                        </p:anim>
                                        <p:anim calcmode="lin" valueType="num">
                                          <p:cBhvr additive="base">
                                            <p:cTn id="8" dur="15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5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500" fill="hold"/>
                                            <p:tgtEl>
                                              <p:spTgt spid="54"/>
                                            </p:tgtEl>
                                            <p:attrNameLst>
                                              <p:attrName>ppt_x</p:attrName>
                                            </p:attrNameLst>
                                          </p:cBhvr>
                                          <p:tavLst>
                                            <p:tav tm="0">
                                              <p:val>
                                                <p:strVal val="1+#ppt_w/2"/>
                                              </p:val>
                                            </p:tav>
                                            <p:tav tm="100000">
                                              <p:val>
                                                <p:strVal val="#ppt_x"/>
                                              </p:val>
                                            </p:tav>
                                          </p:tavLst>
                                        </p:anim>
                                        <p:anim calcmode="lin" valueType="num">
                                          <p:cBhvr additive="base">
                                            <p:cTn id="12" dur="1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500" fill="hold"/>
                                            <p:tgtEl>
                                              <p:spTgt spid="55"/>
                                            </p:tgtEl>
                                            <p:attrNameLst>
                                              <p:attrName>ppt_x</p:attrName>
                                            </p:attrNameLst>
                                          </p:cBhvr>
                                          <p:tavLst>
                                            <p:tav tm="0">
                                              <p:val>
                                                <p:strVal val="1+#ppt_w/2"/>
                                              </p:val>
                                            </p:tav>
                                            <p:tav tm="100000">
                                              <p:val>
                                                <p:strVal val="#ppt_x"/>
                                              </p:val>
                                            </p:tav>
                                          </p:tavLst>
                                        </p:anim>
                                        <p:anim calcmode="lin" valueType="num">
                                          <p:cBhvr additive="base">
                                            <p:cTn id="16" dur="1500" fill="hold"/>
                                            <p:tgtEl>
                                              <p:spTgt spid="5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75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500" fill="hold"/>
                                            <p:tgtEl>
                                              <p:spTgt spid="50"/>
                                            </p:tgtEl>
                                            <p:attrNameLst>
                                              <p:attrName>ppt_x</p:attrName>
                                            </p:attrNameLst>
                                          </p:cBhvr>
                                          <p:tavLst>
                                            <p:tav tm="0">
                                              <p:val>
                                                <p:strVal val="0-#ppt_w/2"/>
                                              </p:val>
                                            </p:tav>
                                            <p:tav tm="100000">
                                              <p:val>
                                                <p:strVal val="#ppt_x"/>
                                              </p:val>
                                            </p:tav>
                                          </p:tavLst>
                                        </p:anim>
                                        <p:anim calcmode="lin" valueType="num">
                                          <p:cBhvr additive="base">
                                            <p:cTn id="20" dur="1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500" fill="hold"/>
                                            <p:tgtEl>
                                              <p:spTgt spid="51"/>
                                            </p:tgtEl>
                                            <p:attrNameLst>
                                              <p:attrName>ppt_x</p:attrName>
                                            </p:attrNameLst>
                                          </p:cBhvr>
                                          <p:tavLst>
                                            <p:tav tm="0">
                                              <p:val>
                                                <p:strVal val="0-#ppt_w/2"/>
                                              </p:val>
                                            </p:tav>
                                            <p:tav tm="100000">
                                              <p:val>
                                                <p:strVal val="#ppt_x"/>
                                              </p:val>
                                            </p:tav>
                                          </p:tavLst>
                                        </p:anim>
                                        <p:anim calcmode="lin" valueType="num">
                                          <p:cBhvr additive="base">
                                            <p:cTn id="24" dur="150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125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1500" fill="hold"/>
                                            <p:tgtEl>
                                              <p:spTgt spid="52"/>
                                            </p:tgtEl>
                                            <p:attrNameLst>
                                              <p:attrName>ppt_x</p:attrName>
                                            </p:attrNameLst>
                                          </p:cBhvr>
                                          <p:tavLst>
                                            <p:tav tm="0">
                                              <p:val>
                                                <p:strVal val="0-#ppt_w/2"/>
                                              </p:val>
                                            </p:tav>
                                            <p:tav tm="100000">
                                              <p:val>
                                                <p:strVal val="#ppt_x"/>
                                              </p:val>
                                            </p:tav>
                                          </p:tavLst>
                                        </p:anim>
                                        <p:anim calcmode="lin" valueType="num">
                                          <p:cBhvr additive="base">
                                            <p:cTn id="28" dur="1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150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500" fill="hold"/>
                                            <p:tgtEl>
                                              <p:spTgt spid="42"/>
                                            </p:tgtEl>
                                            <p:attrNameLst>
                                              <p:attrName>ppt_x</p:attrName>
                                            </p:attrNameLst>
                                          </p:cBhvr>
                                          <p:tavLst>
                                            <p:tav tm="0">
                                              <p:val>
                                                <p:strVal val="1+#ppt_w/2"/>
                                              </p:val>
                                            </p:tav>
                                            <p:tav tm="100000">
                                              <p:val>
                                                <p:strVal val="#ppt_x"/>
                                              </p:val>
                                            </p:tav>
                                          </p:tavLst>
                                        </p:anim>
                                        <p:anim calcmode="lin" valueType="num">
                                          <p:cBhvr additive="base">
                                            <p:cTn id="32" dur="1500" fill="hold"/>
                                            <p:tgtEl>
                                              <p:spTgt spid="42"/>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150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childTnLst>
                                    </p:cTn>
                                  </p:par>
                                  <p:par>
                                    <p:cTn id="36" presetID="42" presetClass="path" presetSubtype="0" accel="50000" decel="50000" autoRev="1" fill="hold" grpId="1" nodeType="withEffect">
                                      <p:stCondLst>
                                        <p:cond delay="1000"/>
                                      </p:stCondLst>
                                      <p:childTnLst>
                                        <p:animMotion origin="layout" path="M -2.22222E-6 3.97962E-6 L 0.11997 -0.0954 " pathEditMode="relative" rAng="0" ptsTypes="AA">
                                          <p:cBhvr>
                                            <p:cTn id="37" dur="500" fill="hold"/>
                                            <p:tgtEl>
                                              <p:spTgt spid="65"/>
                                            </p:tgtEl>
                                            <p:attrNameLst>
                                              <p:attrName>ppt_x</p:attrName>
                                              <p:attrName>ppt_y</p:attrName>
                                            </p:attrNameLst>
                                          </p:cBhvr>
                                          <p:rCtr x="5990" y="-4785"/>
                                        </p:animMotion>
                                      </p:childTnLst>
                                    </p:cTn>
                                  </p:par>
                                  <p:par>
                                    <p:cTn id="38" presetID="2" presetClass="entr" presetSubtype="3" fill="hold" grpId="0" nodeType="withEffect">
                                      <p:stCondLst>
                                        <p:cond delay="17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500" fill="hold"/>
                                            <p:tgtEl>
                                              <p:spTgt spid="43"/>
                                            </p:tgtEl>
                                            <p:attrNameLst>
                                              <p:attrName>ppt_x</p:attrName>
                                            </p:attrNameLst>
                                          </p:cBhvr>
                                          <p:tavLst>
                                            <p:tav tm="0">
                                              <p:val>
                                                <p:strVal val="1+#ppt_w/2"/>
                                              </p:val>
                                            </p:tav>
                                            <p:tav tm="100000">
                                              <p:val>
                                                <p:strVal val="#ppt_x"/>
                                              </p:val>
                                            </p:tav>
                                          </p:tavLst>
                                        </p:anim>
                                        <p:anim calcmode="lin" valueType="num">
                                          <p:cBhvr additive="base">
                                            <p:cTn id="41" dur="1500" fill="hold"/>
                                            <p:tgtEl>
                                              <p:spTgt spid="43"/>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200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1500" fill="hold"/>
                                            <p:tgtEl>
                                              <p:spTgt spid="44"/>
                                            </p:tgtEl>
                                            <p:attrNameLst>
                                              <p:attrName>ppt_x</p:attrName>
                                            </p:attrNameLst>
                                          </p:cBhvr>
                                          <p:tavLst>
                                            <p:tav tm="0">
                                              <p:val>
                                                <p:strVal val="1+#ppt_w/2"/>
                                              </p:val>
                                            </p:tav>
                                            <p:tav tm="100000">
                                              <p:val>
                                                <p:strVal val="#ppt_x"/>
                                              </p:val>
                                            </p:tav>
                                          </p:tavLst>
                                        </p:anim>
                                        <p:anim calcmode="lin" valueType="num">
                                          <p:cBhvr additive="base">
                                            <p:cTn id="45" dur="1500" fill="hold"/>
                                            <p:tgtEl>
                                              <p:spTgt spid="44"/>
                                            </p:tgtEl>
                                            <p:attrNameLst>
                                              <p:attrName>ppt_y</p:attrName>
                                            </p:attrNameLst>
                                          </p:cBhvr>
                                          <p:tavLst>
                                            <p:tav tm="0">
                                              <p:val>
                                                <p:strVal val="0-#ppt_h/2"/>
                                              </p:val>
                                            </p:tav>
                                            <p:tav tm="100000">
                                              <p:val>
                                                <p:strVal val="#ppt_y"/>
                                              </p:val>
                                            </p:tav>
                                          </p:tavLst>
                                        </p:anim>
                                      </p:childTnLst>
                                    </p:cTn>
                                  </p:par>
                                  <p:par>
                                    <p:cTn id="46" presetID="2" presetClass="entr" presetSubtype="12" fill="hold" grpId="0" nodeType="withEffect">
                                      <p:stCondLst>
                                        <p:cond delay="225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1500" fill="hold"/>
                                            <p:tgtEl>
                                              <p:spTgt spid="39"/>
                                            </p:tgtEl>
                                            <p:attrNameLst>
                                              <p:attrName>ppt_x</p:attrName>
                                            </p:attrNameLst>
                                          </p:cBhvr>
                                          <p:tavLst>
                                            <p:tav tm="0">
                                              <p:val>
                                                <p:strVal val="0-#ppt_w/2"/>
                                              </p:val>
                                            </p:tav>
                                            <p:tav tm="100000">
                                              <p:val>
                                                <p:strVal val="#ppt_x"/>
                                              </p:val>
                                            </p:tav>
                                          </p:tavLst>
                                        </p:anim>
                                        <p:anim calcmode="lin" valueType="num">
                                          <p:cBhvr additive="base">
                                            <p:cTn id="49" dur="1500" fill="hold"/>
                                            <p:tgtEl>
                                              <p:spTgt spid="39"/>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250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1500" fill="hold"/>
                                            <p:tgtEl>
                                              <p:spTgt spid="40"/>
                                            </p:tgtEl>
                                            <p:attrNameLst>
                                              <p:attrName>ppt_x</p:attrName>
                                            </p:attrNameLst>
                                          </p:cBhvr>
                                          <p:tavLst>
                                            <p:tav tm="0">
                                              <p:val>
                                                <p:strVal val="0-#ppt_w/2"/>
                                              </p:val>
                                            </p:tav>
                                            <p:tav tm="100000">
                                              <p:val>
                                                <p:strVal val="#ppt_x"/>
                                              </p:val>
                                            </p:tav>
                                          </p:tavLst>
                                        </p:anim>
                                        <p:anim calcmode="lin" valueType="num">
                                          <p:cBhvr additive="base">
                                            <p:cTn id="53" dur="1500" fill="hold"/>
                                            <p:tgtEl>
                                              <p:spTgt spid="40"/>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275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1500" fill="hold"/>
                                            <p:tgtEl>
                                              <p:spTgt spid="41"/>
                                            </p:tgtEl>
                                            <p:attrNameLst>
                                              <p:attrName>ppt_x</p:attrName>
                                            </p:attrNameLst>
                                          </p:cBhvr>
                                          <p:tavLst>
                                            <p:tav tm="0">
                                              <p:val>
                                                <p:strVal val="0-#ppt_w/2"/>
                                              </p:val>
                                            </p:tav>
                                            <p:tav tm="100000">
                                              <p:val>
                                                <p:strVal val="#ppt_x"/>
                                              </p:val>
                                            </p:tav>
                                          </p:tavLst>
                                        </p:anim>
                                        <p:anim calcmode="lin" valueType="num">
                                          <p:cBhvr additive="base">
                                            <p:cTn id="57" dur="1500" fill="hold"/>
                                            <p:tgtEl>
                                              <p:spTgt spid="41"/>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125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par>
                                    <p:cTn id="61" presetID="42" presetClass="path" presetSubtype="0" accel="50000" decel="50000" autoRev="1" fill="hold" grpId="1" nodeType="withEffect">
                                      <p:stCondLst>
                                        <p:cond delay="750"/>
                                      </p:stCondLst>
                                      <p:childTnLst>
                                        <p:animMotion origin="layout" path="M -2.22222E-6 3.97962E-6 L 0.11997 -0.0954 " pathEditMode="relative" rAng="0" ptsTypes="AA">
                                          <p:cBhvr>
                                            <p:cTn id="62" dur="500" fill="hold"/>
                                            <p:tgtEl>
                                              <p:spTgt spid="58"/>
                                            </p:tgtEl>
                                            <p:attrNameLst>
                                              <p:attrName>ppt_x</p:attrName>
                                              <p:attrName>ppt_y</p:attrName>
                                            </p:attrNameLst>
                                          </p:cBhvr>
                                          <p:rCtr x="5990" y="-4785"/>
                                        </p:animMotion>
                                      </p:childTnLst>
                                    </p:cTn>
                                  </p:par>
                                  <p:par>
                                    <p:cTn id="63" presetID="10" presetClass="entr" presetSubtype="0" fill="hold" grpId="0" nodeType="withEffect">
                                      <p:stCondLst>
                                        <p:cond delay="150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42" presetClass="path" presetSubtype="0" accel="50000" decel="50000" autoRev="1" fill="hold" grpId="1" nodeType="withEffect">
                                      <p:stCondLst>
                                        <p:cond delay="1000"/>
                                      </p:stCondLst>
                                      <p:childTnLst>
                                        <p:animMotion origin="layout" path="M -4.44444E-6 2.12411E-6 L 0.17275 -0.00371 " pathEditMode="relative" rAng="0" ptsTypes="AA">
                                          <p:cBhvr>
                                            <p:cTn id="67" dur="500" fill="hold"/>
                                            <p:tgtEl>
                                              <p:spTgt spid="61"/>
                                            </p:tgtEl>
                                            <p:attrNameLst>
                                              <p:attrName>ppt_x</p:attrName>
                                              <p:attrName>ppt_y</p:attrName>
                                            </p:attrNameLst>
                                          </p:cBhvr>
                                          <p:rCtr x="8628" y="-185"/>
                                        </p:animMotion>
                                      </p:childTnLst>
                                    </p:cTn>
                                  </p:par>
                                  <p:par>
                                    <p:cTn id="68" presetID="10" presetClass="entr" presetSubtype="0" fill="hold" grpId="0" nodeType="withEffect">
                                      <p:stCondLst>
                                        <p:cond delay="200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par>
                                    <p:cTn id="71" presetID="42" presetClass="path" presetSubtype="0" accel="50000" decel="50000" autoRev="1" fill="hold" grpId="1" nodeType="withEffect">
                                      <p:stCondLst>
                                        <p:cond delay="1500"/>
                                      </p:stCondLst>
                                      <p:childTnLst>
                                        <p:animMotion origin="layout" path="M 8.33333E-7 3.04415E-6 L 0.10156 -0.10775 " pathEditMode="relative" rAng="0" ptsTypes="AA">
                                          <p:cBhvr>
                                            <p:cTn id="72" dur="500" fill="hold"/>
                                            <p:tgtEl>
                                              <p:spTgt spid="63"/>
                                            </p:tgtEl>
                                            <p:attrNameLst>
                                              <p:attrName>ppt_x</p:attrName>
                                              <p:attrName>ppt_y</p:attrName>
                                            </p:attrNameLst>
                                          </p:cBhvr>
                                          <p:rCtr x="5069" y="-5403"/>
                                        </p:animMotion>
                                      </p:childTnLst>
                                    </p:cTn>
                                  </p:par>
                                  <p:par>
                                    <p:cTn id="73" presetID="10" presetClass="entr" presetSubtype="0" fill="hold" grpId="0" nodeType="withEffect">
                                      <p:stCondLst>
                                        <p:cond delay="225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42" presetClass="path" presetSubtype="0" accel="50000" decel="50000" autoRev="1" fill="hold" grpId="1" nodeType="withEffect">
                                      <p:stCondLst>
                                        <p:cond delay="1750"/>
                                      </p:stCondLst>
                                      <p:childTnLst>
                                        <p:animMotion origin="layout" path="M 3.05556E-6 -3.21395E-6 L -0.02153 0.16518 " pathEditMode="relative" rAng="0" ptsTypes="AA">
                                          <p:cBhvr>
                                            <p:cTn id="77" dur="500" fill="hold"/>
                                            <p:tgtEl>
                                              <p:spTgt spid="56"/>
                                            </p:tgtEl>
                                            <p:attrNameLst>
                                              <p:attrName>ppt_x</p:attrName>
                                              <p:attrName>ppt_y</p:attrName>
                                            </p:attrNameLst>
                                          </p:cBhvr>
                                          <p:rCtr x="-1076" y="8243"/>
                                        </p:animMotion>
                                      </p:childTnLst>
                                    </p:cTn>
                                  </p:par>
                                  <p:par>
                                    <p:cTn id="78" presetID="10" presetClass="entr" presetSubtype="0" fill="hold" grpId="0" nodeType="withEffect">
                                      <p:stCondLst>
                                        <p:cond delay="275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par>
                                    <p:cTn id="81" presetID="42" presetClass="path" presetSubtype="0" accel="50000" decel="50000" autoRev="1" fill="hold" grpId="1" nodeType="withEffect">
                                      <p:stCondLst>
                                        <p:cond delay="2250"/>
                                      </p:stCondLst>
                                      <p:childTnLst>
                                        <p:animMotion origin="layout" path="M -1.94444E-6 -2.3464E-7 L -0.03611 -0.17505 " pathEditMode="relative" rAng="0" ptsTypes="AA">
                                          <p:cBhvr>
                                            <p:cTn id="82" dur="500" fill="hold"/>
                                            <p:tgtEl>
                                              <p:spTgt spid="57"/>
                                            </p:tgtEl>
                                            <p:attrNameLst>
                                              <p:attrName>ppt_x</p:attrName>
                                              <p:attrName>ppt_y</p:attrName>
                                            </p:attrNameLst>
                                          </p:cBhvr>
                                          <p:rCtr x="-1806" y="-8768"/>
                                        </p:animMotion>
                                      </p:childTnLst>
                                    </p:cTn>
                                  </p:par>
                                  <p:par>
                                    <p:cTn id="83" presetID="10" presetClass="entr" presetSubtype="0" fill="hold" grpId="0" nodeType="withEffect">
                                      <p:stCondLst>
                                        <p:cond delay="300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par>
                                    <p:cTn id="86" presetID="42" presetClass="path" presetSubtype="0" accel="50000" decel="50000" autoRev="1" fill="hold" grpId="1" nodeType="withEffect">
                                      <p:stCondLst>
                                        <p:cond delay="2500"/>
                                      </p:stCondLst>
                                      <p:childTnLst>
                                        <p:animMotion origin="layout" path="M 4.16667E-6 2.59031E-6 L -0.06407 0.1201 " pathEditMode="relative" rAng="0" ptsTypes="AA">
                                          <p:cBhvr>
                                            <p:cTn id="87" dur="500" fill="hold"/>
                                            <p:tgtEl>
                                              <p:spTgt spid="60"/>
                                            </p:tgtEl>
                                            <p:attrNameLst>
                                              <p:attrName>ppt_x</p:attrName>
                                              <p:attrName>ppt_y</p:attrName>
                                            </p:attrNameLst>
                                          </p:cBhvr>
                                          <p:rCtr x="-3212" y="5990"/>
                                        </p:animMotion>
                                      </p:childTnLst>
                                    </p:cTn>
                                  </p:par>
                                  <p:par>
                                    <p:cTn id="88" presetID="10" presetClass="entr" presetSubtype="0" fill="hold" grpId="0" nodeType="withEffect">
                                      <p:stCondLst>
                                        <p:cond delay="350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par>
                                    <p:cTn id="91" presetID="42" presetClass="path" presetSubtype="0" accel="50000" decel="50000" autoRev="1" fill="hold" grpId="1" nodeType="withEffect">
                                      <p:stCondLst>
                                        <p:cond delay="3000"/>
                                      </p:stCondLst>
                                      <p:childTnLst>
                                        <p:animMotion origin="layout" path="M -1.94444E-6 3.97962E-6 L -0.10555 -0.05342 " pathEditMode="relative" rAng="0" ptsTypes="AA">
                                          <p:cBhvr>
                                            <p:cTn id="92" dur="500" fill="hold"/>
                                            <p:tgtEl>
                                              <p:spTgt spid="59"/>
                                            </p:tgtEl>
                                            <p:attrNameLst>
                                              <p:attrName>ppt_x</p:attrName>
                                              <p:attrName>ppt_y</p:attrName>
                                            </p:attrNameLst>
                                          </p:cBhvr>
                                          <p:rCtr x="-5278" y="-2686"/>
                                        </p:animMotion>
                                      </p:childTnLst>
                                    </p:cTn>
                                  </p:par>
                                  <p:par>
                                    <p:cTn id="93" presetID="10" presetClass="entr" presetSubtype="0" fill="hold" grpId="0" nodeType="withEffect">
                                      <p:stCondLst>
                                        <p:cond delay="375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500"/>
                                            <p:tgtEl>
                                              <p:spTgt spid="62"/>
                                            </p:tgtEl>
                                          </p:cBhvr>
                                        </p:animEffect>
                                      </p:childTnLst>
                                    </p:cTn>
                                  </p:par>
                                  <p:par>
                                    <p:cTn id="96" presetID="42" presetClass="path" presetSubtype="0" accel="50000" decel="50000" autoRev="1" fill="hold" grpId="1" nodeType="withEffect">
                                      <p:stCondLst>
                                        <p:cond delay="3250"/>
                                      </p:stCondLst>
                                      <p:childTnLst>
                                        <p:animMotion origin="layout" path="M -2.22222E-6 4.24205E-6 L -0.09566 0.06143 " pathEditMode="relative" rAng="0" ptsTypes="AA">
                                          <p:cBhvr>
                                            <p:cTn id="97" dur="500" fill="hold"/>
                                            <p:tgtEl>
                                              <p:spTgt spid="62"/>
                                            </p:tgtEl>
                                            <p:attrNameLst>
                                              <p:attrName>ppt_x</p:attrName>
                                              <p:attrName>ppt_y</p:attrName>
                                            </p:attrNameLst>
                                          </p:cBhvr>
                                          <p:rCtr x="-4792" y="3056"/>
                                        </p:animMotion>
                                      </p:childTnLst>
                                    </p:cTn>
                                  </p:par>
                                  <p:par>
                                    <p:cTn id="98" presetID="10" presetClass="entr" presetSubtype="0" fill="hold" grpId="0" nodeType="withEffect">
                                      <p:stCondLst>
                                        <p:cond delay="35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500"/>
                                            <p:tgtEl>
                                              <p:spTgt spid="64"/>
                                            </p:tgtEl>
                                          </p:cBhvr>
                                        </p:animEffect>
                                      </p:childTnLst>
                                    </p:cTn>
                                  </p:par>
                                  <p:par>
                                    <p:cTn id="101" presetID="42" presetClass="path" presetSubtype="0" accel="50000" decel="50000" autoRev="1" fill="hold" grpId="1" nodeType="withEffect">
                                      <p:stCondLst>
                                        <p:cond delay="3000"/>
                                      </p:stCondLst>
                                      <p:childTnLst>
                                        <p:animMotion origin="layout" path="M 5E-6 -4.2297E-7 L -0.1658 0.11392 " pathEditMode="relative" rAng="0" ptsTypes="AA">
                                          <p:cBhvr>
                                            <p:cTn id="102" dur="500" fill="hold"/>
                                            <p:tgtEl>
                                              <p:spTgt spid="64"/>
                                            </p:tgtEl>
                                            <p:attrNameLst>
                                              <p:attrName>ppt_x</p:attrName>
                                              <p:attrName>ppt_y</p:attrName>
                                            </p:attrNameLst>
                                          </p:cBhvr>
                                          <p:rCtr x="-8299" y="5681"/>
                                        </p:animMotion>
                                      </p:childTnLst>
                                    </p:cTn>
                                  </p:par>
                                </p:childTnLst>
                              </p:cTn>
                            </p:par>
                            <p:par>
                              <p:cTn id="103" fill="hold">
                                <p:stCondLst>
                                  <p:cond delay="4250"/>
                                </p:stCondLst>
                                <p:childTnLst>
                                  <p:par>
                                    <p:cTn id="104" presetID="10" presetClass="entr" presetSubtype="0" fill="hold" nodeType="after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1000"/>
                                            <p:tgtEl>
                                              <p:spTgt spid="4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1000"/>
                                            <p:tgtEl>
                                              <p:spTgt spid="46"/>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1000"/>
                                            <p:tgtEl>
                                              <p:spTgt spid="48"/>
                                            </p:tgtEl>
                                          </p:cBhvr>
                                        </p:animEffect>
                                      </p:childTnLst>
                                    </p:cTn>
                                  </p:par>
                                  <p:par>
                                    <p:cTn id="116" presetID="42" presetClass="path" presetSubtype="0" accel="50000" decel="50000" fill="hold" nodeType="withEffect">
                                      <p:stCondLst>
                                        <p:cond delay="1000"/>
                                      </p:stCondLst>
                                      <p:childTnLst>
                                        <p:animMotion origin="layout" path="M -3.33333E-6 -3.45679E-6 L 0.40469 -0.01018 " pathEditMode="relative" rAng="0" ptsTypes="AA">
                                          <p:cBhvr>
                                            <p:cTn id="117" dur="2000" fill="hold"/>
                                            <p:tgtEl>
                                              <p:spTgt spid="49"/>
                                            </p:tgtEl>
                                            <p:attrNameLst>
                                              <p:attrName>ppt_x</p:attrName>
                                              <p:attrName>ppt_y</p:attrName>
                                            </p:attrNameLst>
                                          </p:cBhvr>
                                          <p:rCtr x="20226" y="-525"/>
                                        </p:animMotion>
                                      </p:childTnLst>
                                    </p:cTn>
                                  </p:par>
                                  <p:par>
                                    <p:cTn id="118" presetID="42" presetClass="path" presetSubtype="0" accel="50000" decel="50000" fill="hold" grpId="0" nodeType="withEffect">
                                      <p:stCondLst>
                                        <p:cond delay="1000"/>
                                      </p:stCondLst>
                                      <p:childTnLst>
                                        <p:animMotion origin="layout" path="M -3.33333E-6 -2.59259E-6 L 0.40903 -0.00061 " pathEditMode="relative" rAng="0" ptsTypes="AA">
                                          <p:cBhvr>
                                            <p:cTn id="119" dur="2000" fill="hold"/>
                                            <p:tgtEl>
                                              <p:spTgt spid="48"/>
                                            </p:tgtEl>
                                            <p:attrNameLst>
                                              <p:attrName>ppt_x</p:attrName>
                                              <p:attrName>ppt_y</p:attrName>
                                            </p:attrNameLst>
                                          </p:cBhvr>
                                          <p:rCtr x="20451" y="-31"/>
                                        </p:animMotion>
                                      </p:childTnLst>
                                    </p:cTn>
                                  </p:par>
                                  <p:par>
                                    <p:cTn id="120" presetID="22" presetClass="exit" presetSubtype="8" fill="hold" grpId="0" nodeType="withEffect">
                                      <p:stCondLst>
                                        <p:cond delay="1250"/>
                                      </p:stCondLst>
                                      <p:childTnLst>
                                        <p:animEffect transition="out" filter="wipe(left)">
                                          <p:cBhvr>
                                            <p:cTn id="121" dur="1750"/>
                                            <p:tgtEl>
                                              <p:spTgt spid="46"/>
                                            </p:tgtEl>
                                          </p:cBhvr>
                                        </p:animEffect>
                                        <p:set>
                                          <p:cBhvr>
                                            <p:cTn id="122" dur="1" fill="hold">
                                              <p:stCondLst>
                                                <p:cond delay="1749"/>
                                              </p:stCondLst>
                                            </p:cTn>
                                            <p:tgtEl>
                                              <p:spTgt spid="46"/>
                                            </p:tgtEl>
                                            <p:attrNameLst>
                                              <p:attrName>style.visibility</p:attrName>
                                            </p:attrNameLst>
                                          </p:cBhvr>
                                          <p:to>
                                            <p:strVal val="hidden"/>
                                          </p:to>
                                        </p:set>
                                      </p:childTnLst>
                                    </p:cTn>
                                  </p:par>
                                  <p:par>
                                    <p:cTn id="123" presetID="22" presetClass="entr" presetSubtype="8" fill="hold" grpId="0" nodeType="withEffect">
                                      <p:stCondLst>
                                        <p:cond delay="1250"/>
                                      </p:stCondLst>
                                      <p:childTnLst>
                                        <p:set>
                                          <p:cBhvr>
                                            <p:cTn id="124" dur="1" fill="hold">
                                              <p:stCondLst>
                                                <p:cond delay="0"/>
                                              </p:stCondLst>
                                            </p:cTn>
                                            <p:tgtEl>
                                              <p:spTgt spid="47"/>
                                            </p:tgtEl>
                                            <p:attrNameLst>
                                              <p:attrName>style.visibility</p:attrName>
                                            </p:attrNameLst>
                                          </p:cBhvr>
                                          <p:to>
                                            <p:strVal val="visible"/>
                                          </p:to>
                                        </p:set>
                                        <p:animEffect transition="in" filter="wipe(left)">
                                          <p:cBhvr>
                                            <p:cTn id="125" dur="1750"/>
                                            <p:tgtEl>
                                              <p:spTgt spid="47"/>
                                            </p:tgtEl>
                                          </p:cBhvr>
                                        </p:animEffect>
                                      </p:childTnLst>
                                    </p:cTn>
                                  </p:par>
                                </p:childTnLst>
                              </p:cTn>
                            </p:par>
                            <p:par>
                              <p:cTn id="126" fill="hold">
                                <p:stCondLst>
                                  <p:cond delay="7250"/>
                                </p:stCondLst>
                                <p:childTnLst>
                                  <p:par>
                                    <p:cTn id="127" presetID="10" presetClass="exit" presetSubtype="0" fill="hold" nodeType="afterEffect">
                                      <p:stCondLst>
                                        <p:cond delay="0"/>
                                      </p:stCondLst>
                                      <p:childTnLst>
                                        <p:animEffect transition="out" filter="fade">
                                          <p:cBhvr>
                                            <p:cTn id="128" dur="750"/>
                                            <p:tgtEl>
                                              <p:spTgt spid="49"/>
                                            </p:tgtEl>
                                          </p:cBhvr>
                                        </p:animEffect>
                                        <p:set>
                                          <p:cBhvr>
                                            <p:cTn id="129" dur="1" fill="hold">
                                              <p:stCondLst>
                                                <p:cond delay="749"/>
                                              </p:stCondLst>
                                            </p:cTn>
                                            <p:tgtEl>
                                              <p:spTgt spid="49"/>
                                            </p:tgtEl>
                                            <p:attrNameLst>
                                              <p:attrName>style.visibility</p:attrName>
                                            </p:attrNameLst>
                                          </p:cBhvr>
                                          <p:to>
                                            <p:strVal val="hidden"/>
                                          </p:to>
                                        </p:set>
                                      </p:childTnLst>
                                    </p:cTn>
                                  </p:par>
                                  <p:par>
                                    <p:cTn id="130" presetID="2" presetClass="exit" presetSubtype="4" fill="hold" nodeType="withEffect">
                                      <p:stCondLst>
                                        <p:cond delay="0"/>
                                      </p:stCondLst>
                                      <p:childTnLst>
                                        <p:anim calcmode="lin" valueType="num">
                                          <p:cBhvr additive="base">
                                            <p:cTn id="131" dur="750"/>
                                            <p:tgtEl>
                                              <p:spTgt spid="49"/>
                                            </p:tgtEl>
                                            <p:attrNameLst>
                                              <p:attrName>ppt_x</p:attrName>
                                            </p:attrNameLst>
                                          </p:cBhvr>
                                          <p:tavLst>
                                            <p:tav tm="0">
                                              <p:val>
                                                <p:strVal val="ppt_x"/>
                                              </p:val>
                                            </p:tav>
                                            <p:tav tm="100000">
                                              <p:val>
                                                <p:strVal val="ppt_x"/>
                                              </p:val>
                                            </p:tav>
                                          </p:tavLst>
                                        </p:anim>
                                        <p:anim calcmode="lin" valueType="num">
                                          <p:cBhvr additive="base">
                                            <p:cTn id="132" dur="750"/>
                                            <p:tgtEl>
                                              <p:spTgt spid="49"/>
                                            </p:tgtEl>
                                            <p:attrNameLst>
                                              <p:attrName>ppt_y</p:attrName>
                                            </p:attrNameLst>
                                          </p:cBhvr>
                                          <p:tavLst>
                                            <p:tav tm="0">
                                              <p:val>
                                                <p:strVal val="ppt_y"/>
                                              </p:val>
                                            </p:tav>
                                            <p:tav tm="100000">
                                              <p:val>
                                                <p:strVal val="1+ppt_h/2"/>
                                              </p:val>
                                            </p:tav>
                                          </p:tavLst>
                                        </p:anim>
                                        <p:set>
                                          <p:cBhvr>
                                            <p:cTn id="133" dur="1" fill="hold">
                                              <p:stCondLst>
                                                <p:cond delay="74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6" grpId="1" animBg="1"/>
          <p:bldP spid="47" grpId="0"/>
          <p:bldP spid="48" grpId="0" animBg="1"/>
          <p:bldP spid="48" grpId="1" animBg="1"/>
          <p:bldP spid="50" grpId="0" animBg="1"/>
          <p:bldP spid="51" grpId="0" animBg="1"/>
          <p:bldP spid="52" grpId="0" animBg="1"/>
          <p:bldP spid="53" grpId="0" animBg="1"/>
          <p:bldP spid="54" grpId="0" animBg="1"/>
          <p:bldP spid="55" grpId="0"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spect="1"/>
          </p:cNvSpPr>
          <p:nvPr/>
        </p:nvSpPr>
        <p:spPr>
          <a:xfrm>
            <a:off x="3520066" y="847112"/>
            <a:ext cx="1647836" cy="1585353"/>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grpSp>
        <p:nvGrpSpPr>
          <p:cNvPr id="4" name="组合 3"/>
          <p:cNvGrpSpPr/>
          <p:nvPr/>
        </p:nvGrpSpPr>
        <p:grpSpPr>
          <a:xfrm>
            <a:off x="3553423" y="2768770"/>
            <a:ext cx="2037154" cy="955134"/>
            <a:chOff x="898937" y="1740306"/>
            <a:chExt cx="1085881" cy="955133"/>
          </a:xfrm>
        </p:grpSpPr>
        <p:sp>
          <p:nvSpPr>
            <p:cNvPr id="5" name="TextBox 4"/>
            <p:cNvSpPr txBox="1"/>
            <p:nvPr/>
          </p:nvSpPr>
          <p:spPr>
            <a:xfrm>
              <a:off x="910655" y="1740306"/>
              <a:ext cx="1062445" cy="646330"/>
            </a:xfrm>
            <a:prstGeom prst="rect">
              <a:avLst/>
            </a:prstGeom>
            <a:noFill/>
          </p:spPr>
          <p:txBody>
            <a:bodyPr wrap="square" lIns="0" rIns="0" rtlCol="0">
              <a:spAutoFit/>
            </a:bodyPr>
            <a:lstStyle/>
            <a:p>
              <a:pPr algn="ctr"/>
              <a:r>
                <a:rPr lang="zh-CN" altLang="en-US" sz="3600" b="1" dirty="0">
                  <a:solidFill>
                    <a:schemeClr val="tx1">
                      <a:lumMod val="75000"/>
                      <a:lumOff val="25000"/>
                    </a:schemeClr>
                  </a:solidFill>
                </a:rPr>
                <a:t>公司介绍</a:t>
              </a:r>
            </a:p>
          </p:txBody>
        </p:sp>
        <p:sp>
          <p:nvSpPr>
            <p:cNvPr id="6" name="TextBox 5"/>
            <p:cNvSpPr txBox="1"/>
            <p:nvPr/>
          </p:nvSpPr>
          <p:spPr>
            <a:xfrm>
              <a:off x="898937" y="2418440"/>
              <a:ext cx="1085881" cy="276999"/>
            </a:xfrm>
            <a:prstGeom prst="rect">
              <a:avLst/>
            </a:prstGeom>
            <a:noFill/>
          </p:spPr>
          <p:txBody>
            <a:bodyPr wrap="square" rtlCol="0">
              <a:spAutoFit/>
            </a:bodyPr>
            <a:lstStyle/>
            <a:p>
              <a:pPr algn="ctr"/>
              <a:r>
                <a:rPr lang="en-US" altLang="zh-CN" sz="1200" b="1" dirty="0">
                  <a:solidFill>
                    <a:srgbClr val="C00000"/>
                  </a:solidFill>
                </a:rPr>
                <a:t>COMPANY</a:t>
              </a:r>
              <a:endParaRPr lang="zh-CN" altLang="en-US" sz="1200" b="1" dirty="0">
                <a:solidFill>
                  <a:srgbClr val="C00000"/>
                </a:solidFill>
              </a:endParaRPr>
            </a:p>
          </p:txBody>
        </p:sp>
      </p:grpSp>
      <p:grpSp>
        <p:nvGrpSpPr>
          <p:cNvPr id="7" name="组合 6"/>
          <p:cNvGrpSpPr/>
          <p:nvPr/>
        </p:nvGrpSpPr>
        <p:grpSpPr>
          <a:xfrm>
            <a:off x="4021024" y="670800"/>
            <a:ext cx="1824971" cy="1828848"/>
            <a:chOff x="1201134" y="2668927"/>
            <a:chExt cx="1196425" cy="1198967"/>
          </a:xfrm>
        </p:grpSpPr>
        <p:sp>
          <p:nvSpPr>
            <p:cNvPr id="8" name="矩形 10"/>
            <p:cNvSpPr>
              <a:spLocks noChangeAspect="1"/>
            </p:cNvSpPr>
            <p:nvPr/>
          </p:nvSpPr>
          <p:spPr>
            <a:xfrm>
              <a:off x="1201134" y="2668927"/>
              <a:ext cx="1196425" cy="11989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9" name="KSO_Shape"/>
            <p:cNvSpPr>
              <a:spLocks noChangeAspect="1"/>
            </p:cNvSpPr>
            <p:nvPr/>
          </p:nvSpPr>
          <p:spPr bwMode="auto">
            <a:xfrm>
              <a:off x="1613586" y="3019948"/>
              <a:ext cx="371520" cy="496925"/>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0" name="矩形 10"/>
          <p:cNvSpPr/>
          <p:nvPr/>
        </p:nvSpPr>
        <p:spPr>
          <a:xfrm>
            <a:off x="3355290" y="493551"/>
            <a:ext cx="1046970" cy="100811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a:solidFill>
                  <a:prstClr val="white"/>
                </a:solidFill>
                <a:latin typeface="Impact" panose="020B0806030902050204" pitchFamily="34" charset="0"/>
              </a:rPr>
              <a:t>01</a:t>
            </a:r>
            <a:endParaRPr lang="zh-CN" altLang="en-US" sz="2800" dirty="0">
              <a:solidFill>
                <a:prstClr val="white"/>
              </a:solidFill>
              <a:latin typeface="Impact" panose="020B0806030902050204" pitchFamily="34" charset="0"/>
            </a:endParaRPr>
          </a:p>
        </p:txBody>
      </p:sp>
      <p:sp>
        <p:nvSpPr>
          <p:cNvPr id="13" name="椭圆 12"/>
          <p:cNvSpPr/>
          <p:nvPr/>
        </p:nvSpPr>
        <p:spPr>
          <a:xfrm>
            <a:off x="6276339" y="410822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4" name="椭圆 13"/>
          <p:cNvSpPr/>
          <p:nvPr/>
        </p:nvSpPr>
        <p:spPr>
          <a:xfrm>
            <a:off x="8436579" y="384359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5" name="椭圆 14"/>
          <p:cNvSpPr/>
          <p:nvPr/>
        </p:nvSpPr>
        <p:spPr>
          <a:xfrm>
            <a:off x="1947459" y="4716088"/>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6" name="椭圆 15"/>
          <p:cNvSpPr>
            <a:spLocks noChangeAspect="1"/>
          </p:cNvSpPr>
          <p:nvPr/>
        </p:nvSpPr>
        <p:spPr>
          <a:xfrm>
            <a:off x="4752913" y="4607323"/>
            <a:ext cx="576000" cy="576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7" name="椭圆 16"/>
          <p:cNvSpPr>
            <a:spLocks noChangeAspect="1"/>
          </p:cNvSpPr>
          <p:nvPr/>
        </p:nvSpPr>
        <p:spPr>
          <a:xfrm>
            <a:off x="7753448" y="4716088"/>
            <a:ext cx="648000" cy="648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 name="椭圆 17"/>
          <p:cNvSpPr>
            <a:spLocks noChangeAspect="1"/>
          </p:cNvSpPr>
          <p:nvPr/>
        </p:nvSpPr>
        <p:spPr>
          <a:xfrm>
            <a:off x="5412339" y="4932088"/>
            <a:ext cx="864000" cy="86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9" name="椭圆 18"/>
          <p:cNvSpPr>
            <a:spLocks noChangeAspect="1"/>
          </p:cNvSpPr>
          <p:nvPr/>
        </p:nvSpPr>
        <p:spPr>
          <a:xfrm>
            <a:off x="3160392" y="4327715"/>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 name="椭圆 19"/>
          <p:cNvSpPr>
            <a:spLocks noChangeAspect="1"/>
          </p:cNvSpPr>
          <p:nvPr/>
        </p:nvSpPr>
        <p:spPr>
          <a:xfrm>
            <a:off x="1259632" y="4607087"/>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1" name="椭圆 20"/>
          <p:cNvSpPr>
            <a:spLocks noChangeAspect="1"/>
          </p:cNvSpPr>
          <p:nvPr/>
        </p:nvSpPr>
        <p:spPr>
          <a:xfrm>
            <a:off x="755632" y="5029883"/>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2" name="椭圆 21"/>
          <p:cNvSpPr>
            <a:spLocks noChangeAspect="1"/>
          </p:cNvSpPr>
          <p:nvPr/>
        </p:nvSpPr>
        <p:spPr>
          <a:xfrm>
            <a:off x="251520" y="4891383"/>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3" name="椭圆 22"/>
          <p:cNvSpPr>
            <a:spLocks noChangeAspect="1"/>
          </p:cNvSpPr>
          <p:nvPr/>
        </p:nvSpPr>
        <p:spPr>
          <a:xfrm>
            <a:off x="3927567" y="4512812"/>
            <a:ext cx="252000" cy="252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4" name="椭圆 23"/>
          <p:cNvSpPr>
            <a:spLocks noChangeAspect="1"/>
          </p:cNvSpPr>
          <p:nvPr/>
        </p:nvSpPr>
        <p:spPr>
          <a:xfrm>
            <a:off x="4382073" y="4283387"/>
            <a:ext cx="252000" cy="25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5" name="椭圆 24"/>
          <p:cNvSpPr>
            <a:spLocks noChangeAspect="1"/>
          </p:cNvSpPr>
          <p:nvPr/>
        </p:nvSpPr>
        <p:spPr>
          <a:xfrm>
            <a:off x="71520" y="4697868"/>
            <a:ext cx="180000" cy="180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pic>
        <p:nvPicPr>
          <p:cNvPr id="26" name="手"/>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834" y="5310351"/>
            <a:ext cx="1549211" cy="4424803"/>
          </a:xfrm>
          <a:prstGeom prst="rect">
            <a:avLst/>
          </a:prstGeom>
        </p:spPr>
      </p:pic>
    </p:spTree>
    <p:extLst>
      <p:ext uri="{BB962C8B-B14F-4D97-AF65-F5344CB8AC3E}">
        <p14:creationId xmlns:p14="http://schemas.microsoft.com/office/powerpoint/2010/main" val="3244021463"/>
      </p:ext>
    </p:extLst>
  </p:cSld>
  <p:clrMapOvr>
    <a:masterClrMapping/>
  </p:clrMapOvr>
  <mc:AlternateContent xmlns:mc="http://schemas.openxmlformats.org/markup-compatibility/2006" xmlns:p14="http://schemas.microsoft.com/office/powerpoint/2010/main">
    <mc:Choice Requires="p14">
      <p:transition spd="slow" p14:dur="1600" advTm="7000">
        <p:blinds dir="vert"/>
      </p:transition>
    </mc:Choice>
    <mc:Fallback xmlns="">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1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childTnLst>
                                </p:cTn>
                              </p:par>
                              <p:par>
                                <p:cTn id="14" presetID="10" presetClass="entr" presetSubtype="0" fill="hold" nodeType="withEffect">
                                  <p:stCondLst>
                                    <p:cond delay="1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childTnLst>
                                </p:cTn>
                              </p:par>
                              <p:par>
                                <p:cTn id="17" presetID="42" presetClass="path" presetSubtype="0" accel="50000" decel="50000" autoRev="1" fill="hold" nodeType="withEffect">
                                  <p:stCondLst>
                                    <p:cond delay="0"/>
                                  </p:stCondLst>
                                  <p:childTnLst>
                                    <p:animMotion origin="layout" path="M 2.77778E-7 1.80191E-6 L -0.06302 -0.00062 " pathEditMode="relative" rAng="0" ptsTypes="AA">
                                      <p:cBhvr>
                                        <p:cTn id="18" dur="1250" fill="hold"/>
                                        <p:tgtEl>
                                          <p:spTgt spid="7"/>
                                        </p:tgtEl>
                                        <p:attrNameLst>
                                          <p:attrName>ppt_x</p:attrName>
                                          <p:attrName>ppt_y</p:attrName>
                                        </p:attrNameLst>
                                      </p:cBhvr>
                                      <p:rCtr x="-3160" y="-31"/>
                                    </p:animMotion>
                                  </p:childTnLst>
                                </p:cTn>
                              </p:par>
                              <p:par>
                                <p:cTn id="19" presetID="42" presetClass="path" presetSubtype="0" accel="50000" decel="50000" fill="hold" nodeType="withEffect">
                                  <p:stCondLst>
                                    <p:cond delay="1250"/>
                                  </p:stCondLst>
                                  <p:childTnLst>
                                    <p:animMotion origin="layout" path="M 4.72222E-6 -6.17284E-7 L 0.06684 -0.00093 " pathEditMode="relative" rAng="0" ptsTypes="AA">
                                      <p:cBhvr>
                                        <p:cTn id="20" dur="1250" fill="hold"/>
                                        <p:tgtEl>
                                          <p:spTgt spid="26"/>
                                        </p:tgtEl>
                                        <p:attrNameLst>
                                          <p:attrName>ppt_x</p:attrName>
                                          <p:attrName>ppt_y</p:attrName>
                                        </p:attrNameLst>
                                      </p:cBhvr>
                                      <p:rCtr x="3333" y="-62"/>
                                    </p:animMotion>
                                  </p:childTnLst>
                                </p:cTn>
                              </p:par>
                            </p:childTnLst>
                          </p:cTn>
                        </p:par>
                        <p:par>
                          <p:cTn id="21" fill="hold">
                            <p:stCondLst>
                              <p:cond delay="2500"/>
                            </p:stCondLst>
                            <p:childTnLst>
                              <p:par>
                                <p:cTn id="22" presetID="2" presetClass="exit" presetSubtype="4" fill="hold" nodeType="afterEffect">
                                  <p:stCondLst>
                                    <p:cond delay="0"/>
                                  </p:stCondLst>
                                  <p:childTnLst>
                                    <p:anim calcmode="lin" valueType="num">
                                      <p:cBhvr additive="base">
                                        <p:cTn id="23" dur="500"/>
                                        <p:tgtEl>
                                          <p:spTgt spid="26"/>
                                        </p:tgtEl>
                                        <p:attrNameLst>
                                          <p:attrName>ppt_x</p:attrName>
                                        </p:attrNameLst>
                                      </p:cBhvr>
                                      <p:tavLst>
                                        <p:tav tm="0">
                                          <p:val>
                                            <p:strVal val="ppt_x"/>
                                          </p:val>
                                        </p:tav>
                                        <p:tav tm="100000">
                                          <p:val>
                                            <p:strVal val="ppt_x"/>
                                          </p:val>
                                        </p:tav>
                                      </p:tavLst>
                                    </p:anim>
                                    <p:anim calcmode="lin" valueType="num">
                                      <p:cBhvr additive="base">
                                        <p:cTn id="24" dur="500"/>
                                        <p:tgtEl>
                                          <p:spTgt spid="26"/>
                                        </p:tgtEl>
                                        <p:attrNameLst>
                                          <p:attrName>ppt_y</p:attrName>
                                        </p:attrNameLst>
                                      </p:cBhvr>
                                      <p:tavLst>
                                        <p:tav tm="0">
                                          <p:val>
                                            <p:strVal val="ppt_y"/>
                                          </p:val>
                                        </p:tav>
                                        <p:tav tm="100000">
                                          <p:val>
                                            <p:strVal val="1+ppt_h/2"/>
                                          </p:val>
                                        </p:tav>
                                      </p:tavLst>
                                    </p:anim>
                                    <p:set>
                                      <p:cBhvr>
                                        <p:cTn id="25" dur="1" fill="hold">
                                          <p:stCondLst>
                                            <p:cond delay="499"/>
                                          </p:stCondLst>
                                        </p:cTn>
                                        <p:tgtEl>
                                          <p:spTgt spid="26"/>
                                        </p:tgtEl>
                                        <p:attrNameLst>
                                          <p:attrName>style.visibility</p:attrName>
                                        </p:attrNameLst>
                                      </p:cBhvr>
                                      <p:to>
                                        <p:strVal val="hidden"/>
                                      </p:to>
                                    </p:set>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90"/>
                                          </p:val>
                                        </p:tav>
                                        <p:tav tm="100000">
                                          <p:val>
                                            <p:fltVal val="0"/>
                                          </p:val>
                                        </p:tav>
                                      </p:tavLst>
                                    </p:anim>
                                    <p:animEffect transition="in" filter="fade">
                                      <p:cBhvr>
                                        <p:cTn id="32" dur="500"/>
                                        <p:tgtEl>
                                          <p:spTgt spid="10"/>
                                        </p:tgtEl>
                                      </p:cBhvr>
                                    </p:animEffect>
                                  </p:childTnLst>
                                </p:cTn>
                              </p:par>
                              <p:par>
                                <p:cTn id="33" presetID="22" presetClass="entr" presetSubtype="8"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3500"/>
                            </p:stCondLst>
                            <p:childTnLst>
                              <p:par>
                                <p:cTn id="37" presetID="23" presetClass="entr" presetSubtype="52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 calcmode="lin" valueType="num">
                                      <p:cBhvr>
                                        <p:cTn id="41" dur="500" fill="hold"/>
                                        <p:tgtEl>
                                          <p:spTgt spid="14"/>
                                        </p:tgtEl>
                                        <p:attrNameLst>
                                          <p:attrName>ppt_x</p:attrName>
                                        </p:attrNameLst>
                                      </p:cBhvr>
                                      <p:tavLst>
                                        <p:tav tm="0">
                                          <p:val>
                                            <p:fltVal val="0.5"/>
                                          </p:val>
                                        </p:tav>
                                        <p:tav tm="100000">
                                          <p:val>
                                            <p:strVal val="#ppt_x"/>
                                          </p:val>
                                        </p:tav>
                                      </p:tavLst>
                                    </p:anim>
                                    <p:anim calcmode="lin" valueType="num">
                                      <p:cBhvr>
                                        <p:cTn id="42" dur="500" fill="hold"/>
                                        <p:tgtEl>
                                          <p:spTgt spid="14"/>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1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103"/>
                                  </p:stCondLst>
                                  <p:childTnLst>
                                    <p:set>
                                      <p:cBhvr>
                                        <p:cTn id="50" dur="1" fill="hold">
                                          <p:stCondLst>
                                            <p:cond delay="0"/>
                                          </p:stCondLst>
                                        </p:cTn>
                                        <p:tgtEl>
                                          <p:spTgt spid="16"/>
                                        </p:tgtEl>
                                        <p:attrNameLst>
                                          <p:attrName>style.visibility</p:attrName>
                                        </p:attrNameLst>
                                      </p:cBhvr>
                                      <p:to>
                                        <p:strVal val="visible"/>
                                      </p:to>
                                    </p:set>
                                    <p:anim calcmode="lin" valueType="num">
                                      <p:cBhvr>
                                        <p:cTn id="51" dur="589" fill="hold"/>
                                        <p:tgtEl>
                                          <p:spTgt spid="16"/>
                                        </p:tgtEl>
                                        <p:attrNameLst>
                                          <p:attrName>ppt_w</p:attrName>
                                        </p:attrNameLst>
                                      </p:cBhvr>
                                      <p:tavLst>
                                        <p:tav tm="0">
                                          <p:val>
                                            <p:fltVal val="0"/>
                                          </p:val>
                                        </p:tav>
                                        <p:tav tm="100000">
                                          <p:val>
                                            <p:strVal val="#ppt_w"/>
                                          </p:val>
                                        </p:tav>
                                      </p:tavLst>
                                    </p:anim>
                                    <p:anim calcmode="lin" valueType="num">
                                      <p:cBhvr>
                                        <p:cTn id="52" dur="589" fill="hold"/>
                                        <p:tgtEl>
                                          <p:spTgt spid="16"/>
                                        </p:tgtEl>
                                        <p:attrNameLst>
                                          <p:attrName>ppt_h</p:attrName>
                                        </p:attrNameLst>
                                      </p:cBhvr>
                                      <p:tavLst>
                                        <p:tav tm="0">
                                          <p:val>
                                            <p:fltVal val="0"/>
                                          </p:val>
                                        </p:tav>
                                        <p:tav tm="100000">
                                          <p:val>
                                            <p:strVal val="#ppt_h"/>
                                          </p:val>
                                        </p:tav>
                                      </p:tavLst>
                                    </p:anim>
                                    <p:anim calcmode="lin" valueType="num">
                                      <p:cBhvr>
                                        <p:cTn id="53" dur="589" fill="hold"/>
                                        <p:tgtEl>
                                          <p:spTgt spid="16"/>
                                        </p:tgtEl>
                                        <p:attrNameLst>
                                          <p:attrName>ppt_x</p:attrName>
                                        </p:attrNameLst>
                                      </p:cBhvr>
                                      <p:tavLst>
                                        <p:tav tm="0">
                                          <p:val>
                                            <p:fltVal val="0.5"/>
                                          </p:val>
                                        </p:tav>
                                        <p:tav tm="100000">
                                          <p:val>
                                            <p:strVal val="#ppt_x"/>
                                          </p:val>
                                        </p:tav>
                                      </p:tavLst>
                                    </p:anim>
                                    <p:anim calcmode="lin" valueType="num">
                                      <p:cBhvr>
                                        <p:cTn id="54" dur="589" fill="hold"/>
                                        <p:tgtEl>
                                          <p:spTgt spid="16"/>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25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 calcmode="lin" valueType="num">
                                      <p:cBhvr>
                                        <p:cTn id="59" dur="500" fill="hold"/>
                                        <p:tgtEl>
                                          <p:spTgt spid="17"/>
                                        </p:tgtEl>
                                        <p:attrNameLst>
                                          <p:attrName>ppt_x</p:attrName>
                                        </p:attrNameLst>
                                      </p:cBhvr>
                                      <p:tavLst>
                                        <p:tav tm="0">
                                          <p:val>
                                            <p:fltVal val="0.5"/>
                                          </p:val>
                                        </p:tav>
                                        <p:tav tm="100000">
                                          <p:val>
                                            <p:strVal val="#ppt_x"/>
                                          </p:val>
                                        </p:tav>
                                      </p:tavLst>
                                    </p:anim>
                                    <p:anim calcmode="lin" valueType="num">
                                      <p:cBhvr>
                                        <p:cTn id="60" dur="500" fill="hold"/>
                                        <p:tgtEl>
                                          <p:spTgt spid="17"/>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35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ppt_x</p:attrName>
                                        </p:attrNameLst>
                                      </p:cBhvr>
                                      <p:tavLst>
                                        <p:tav tm="0">
                                          <p:val>
                                            <p:fltVal val="0.5"/>
                                          </p:val>
                                        </p:tav>
                                        <p:tav tm="100000">
                                          <p:val>
                                            <p:strVal val="#ppt_x"/>
                                          </p:val>
                                        </p:tav>
                                      </p:tavLst>
                                    </p:anim>
                                    <p:anim calcmode="lin" valueType="num">
                                      <p:cBhvr>
                                        <p:cTn id="66" dur="500" fill="hold"/>
                                        <p:tgtEl>
                                          <p:spTgt spid="13"/>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46"/>
                                  </p:stCondLst>
                                  <p:childTnLst>
                                    <p:set>
                                      <p:cBhvr>
                                        <p:cTn id="68" dur="1" fill="hold">
                                          <p:stCondLst>
                                            <p:cond delay="0"/>
                                          </p:stCondLst>
                                        </p:cTn>
                                        <p:tgtEl>
                                          <p:spTgt spid="19"/>
                                        </p:tgtEl>
                                        <p:attrNameLst>
                                          <p:attrName>style.visibility</p:attrName>
                                        </p:attrNameLst>
                                      </p:cBhvr>
                                      <p:to>
                                        <p:strVal val="visible"/>
                                      </p:to>
                                    </p:set>
                                    <p:anim calcmode="lin" valueType="num">
                                      <p:cBhvr>
                                        <p:cTn id="69" dur="227" fill="hold"/>
                                        <p:tgtEl>
                                          <p:spTgt spid="19"/>
                                        </p:tgtEl>
                                        <p:attrNameLst>
                                          <p:attrName>ppt_w</p:attrName>
                                        </p:attrNameLst>
                                      </p:cBhvr>
                                      <p:tavLst>
                                        <p:tav tm="0">
                                          <p:val>
                                            <p:fltVal val="0"/>
                                          </p:val>
                                        </p:tav>
                                        <p:tav tm="100000">
                                          <p:val>
                                            <p:strVal val="#ppt_w"/>
                                          </p:val>
                                        </p:tav>
                                      </p:tavLst>
                                    </p:anim>
                                    <p:anim calcmode="lin" valueType="num">
                                      <p:cBhvr>
                                        <p:cTn id="70" dur="227" fill="hold"/>
                                        <p:tgtEl>
                                          <p:spTgt spid="19"/>
                                        </p:tgtEl>
                                        <p:attrNameLst>
                                          <p:attrName>ppt_h</p:attrName>
                                        </p:attrNameLst>
                                      </p:cBhvr>
                                      <p:tavLst>
                                        <p:tav tm="0">
                                          <p:val>
                                            <p:fltVal val="0"/>
                                          </p:val>
                                        </p:tav>
                                        <p:tav tm="100000">
                                          <p:val>
                                            <p:strVal val="#ppt_h"/>
                                          </p:val>
                                        </p:tav>
                                      </p:tavLst>
                                    </p:anim>
                                    <p:anim calcmode="lin" valueType="num">
                                      <p:cBhvr>
                                        <p:cTn id="71" dur="227" fill="hold"/>
                                        <p:tgtEl>
                                          <p:spTgt spid="19"/>
                                        </p:tgtEl>
                                        <p:attrNameLst>
                                          <p:attrName>ppt_x</p:attrName>
                                        </p:attrNameLst>
                                      </p:cBhvr>
                                      <p:tavLst>
                                        <p:tav tm="0">
                                          <p:val>
                                            <p:fltVal val="0.5"/>
                                          </p:val>
                                        </p:tav>
                                        <p:tav tm="100000">
                                          <p:val>
                                            <p:strVal val="#ppt_x"/>
                                          </p:val>
                                        </p:tav>
                                      </p:tavLst>
                                    </p:anim>
                                    <p:anim calcmode="lin" valueType="num">
                                      <p:cBhvr>
                                        <p:cTn id="72" dur="227" fill="hold"/>
                                        <p:tgtEl>
                                          <p:spTgt spid="19"/>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46"/>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ppt_x</p:attrName>
                                        </p:attrNameLst>
                                      </p:cBhvr>
                                      <p:tavLst>
                                        <p:tav tm="0">
                                          <p:val>
                                            <p:fltVal val="0.5"/>
                                          </p:val>
                                        </p:tav>
                                        <p:tav tm="100000">
                                          <p:val>
                                            <p:strVal val="#ppt_x"/>
                                          </p:val>
                                        </p:tav>
                                      </p:tavLst>
                                    </p:anim>
                                    <p:anim calcmode="lin" valueType="num">
                                      <p:cBhvr>
                                        <p:cTn id="78" dur="500" fill="hold"/>
                                        <p:tgtEl>
                                          <p:spTgt spid="18"/>
                                        </p:tgtEl>
                                        <p:attrNameLst>
                                          <p:attrName>ppt_y</p:attrName>
                                        </p:attrNameLst>
                                      </p:cBhvr>
                                      <p:tavLst>
                                        <p:tav tm="0">
                                          <p:val>
                                            <p:fltVal val="0.5"/>
                                          </p:val>
                                        </p:tav>
                                        <p:tav tm="100000">
                                          <p:val>
                                            <p:strVal val="#ppt_y"/>
                                          </p:val>
                                        </p:tav>
                                      </p:tavLst>
                                    </p:anim>
                                  </p:childTnLst>
                                </p:cTn>
                              </p:par>
                              <p:par>
                                <p:cTn id="79" presetID="23" presetClass="entr" presetSubtype="528" fill="hold" grpId="0" nodeType="withEffect">
                                  <p:stCondLst>
                                    <p:cond delay="296"/>
                                  </p:stCondLst>
                                  <p:childTnLst>
                                    <p:set>
                                      <p:cBhvr>
                                        <p:cTn id="80" dur="1" fill="hold">
                                          <p:stCondLst>
                                            <p:cond delay="0"/>
                                          </p:stCondLst>
                                        </p:cTn>
                                        <p:tgtEl>
                                          <p:spTgt spid="20"/>
                                        </p:tgtEl>
                                        <p:attrNameLst>
                                          <p:attrName>style.visibility</p:attrName>
                                        </p:attrNameLst>
                                      </p:cBhvr>
                                      <p:to>
                                        <p:strVal val="visible"/>
                                      </p:to>
                                    </p:set>
                                    <p:anim calcmode="lin" valueType="num">
                                      <p:cBhvr>
                                        <p:cTn id="81" dur="695" fill="hold"/>
                                        <p:tgtEl>
                                          <p:spTgt spid="20"/>
                                        </p:tgtEl>
                                        <p:attrNameLst>
                                          <p:attrName>ppt_w</p:attrName>
                                        </p:attrNameLst>
                                      </p:cBhvr>
                                      <p:tavLst>
                                        <p:tav tm="0">
                                          <p:val>
                                            <p:fltVal val="0"/>
                                          </p:val>
                                        </p:tav>
                                        <p:tav tm="100000">
                                          <p:val>
                                            <p:strVal val="#ppt_w"/>
                                          </p:val>
                                        </p:tav>
                                      </p:tavLst>
                                    </p:anim>
                                    <p:anim calcmode="lin" valueType="num">
                                      <p:cBhvr>
                                        <p:cTn id="82" dur="695" fill="hold"/>
                                        <p:tgtEl>
                                          <p:spTgt spid="20"/>
                                        </p:tgtEl>
                                        <p:attrNameLst>
                                          <p:attrName>ppt_h</p:attrName>
                                        </p:attrNameLst>
                                      </p:cBhvr>
                                      <p:tavLst>
                                        <p:tav tm="0">
                                          <p:val>
                                            <p:fltVal val="0"/>
                                          </p:val>
                                        </p:tav>
                                        <p:tav tm="100000">
                                          <p:val>
                                            <p:strVal val="#ppt_h"/>
                                          </p:val>
                                        </p:tav>
                                      </p:tavLst>
                                    </p:anim>
                                    <p:anim calcmode="lin" valueType="num">
                                      <p:cBhvr>
                                        <p:cTn id="83" dur="695" fill="hold"/>
                                        <p:tgtEl>
                                          <p:spTgt spid="20"/>
                                        </p:tgtEl>
                                        <p:attrNameLst>
                                          <p:attrName>ppt_x</p:attrName>
                                        </p:attrNameLst>
                                      </p:cBhvr>
                                      <p:tavLst>
                                        <p:tav tm="0">
                                          <p:val>
                                            <p:fltVal val="0.5"/>
                                          </p:val>
                                        </p:tav>
                                        <p:tav tm="100000">
                                          <p:val>
                                            <p:strVal val="#ppt_x"/>
                                          </p:val>
                                        </p:tav>
                                      </p:tavLst>
                                    </p:anim>
                                    <p:anim calcmode="lin" valueType="num">
                                      <p:cBhvr>
                                        <p:cTn id="84" dur="695" fill="hold"/>
                                        <p:tgtEl>
                                          <p:spTgt spid="2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382"/>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par>
                                <p:cTn id="91" presetID="23" presetClass="entr" presetSubtype="528" fill="hold" grpId="0" nodeType="withEffect">
                                  <p:stCondLst>
                                    <p:cond delay="301"/>
                                  </p:stCondLst>
                                  <p:childTnLst>
                                    <p:set>
                                      <p:cBhvr>
                                        <p:cTn id="92" dur="1" fill="hold">
                                          <p:stCondLst>
                                            <p:cond delay="0"/>
                                          </p:stCondLst>
                                        </p:cTn>
                                        <p:tgtEl>
                                          <p:spTgt spid="22"/>
                                        </p:tgtEl>
                                        <p:attrNameLst>
                                          <p:attrName>style.visibility</p:attrName>
                                        </p:attrNameLst>
                                      </p:cBhvr>
                                      <p:to>
                                        <p:strVal val="visible"/>
                                      </p:to>
                                    </p:set>
                                    <p:anim calcmode="lin" valueType="num">
                                      <p:cBhvr>
                                        <p:cTn id="93" dur="244" fill="hold"/>
                                        <p:tgtEl>
                                          <p:spTgt spid="22"/>
                                        </p:tgtEl>
                                        <p:attrNameLst>
                                          <p:attrName>ppt_w</p:attrName>
                                        </p:attrNameLst>
                                      </p:cBhvr>
                                      <p:tavLst>
                                        <p:tav tm="0">
                                          <p:val>
                                            <p:fltVal val="0"/>
                                          </p:val>
                                        </p:tav>
                                        <p:tav tm="100000">
                                          <p:val>
                                            <p:strVal val="#ppt_w"/>
                                          </p:val>
                                        </p:tav>
                                      </p:tavLst>
                                    </p:anim>
                                    <p:anim calcmode="lin" valueType="num">
                                      <p:cBhvr>
                                        <p:cTn id="94" dur="244" fill="hold"/>
                                        <p:tgtEl>
                                          <p:spTgt spid="22"/>
                                        </p:tgtEl>
                                        <p:attrNameLst>
                                          <p:attrName>ppt_h</p:attrName>
                                        </p:attrNameLst>
                                      </p:cBhvr>
                                      <p:tavLst>
                                        <p:tav tm="0">
                                          <p:val>
                                            <p:fltVal val="0"/>
                                          </p:val>
                                        </p:tav>
                                        <p:tav tm="100000">
                                          <p:val>
                                            <p:strVal val="#ppt_h"/>
                                          </p:val>
                                        </p:tav>
                                      </p:tavLst>
                                    </p:anim>
                                    <p:anim calcmode="lin" valueType="num">
                                      <p:cBhvr>
                                        <p:cTn id="95" dur="244" fill="hold"/>
                                        <p:tgtEl>
                                          <p:spTgt spid="22"/>
                                        </p:tgtEl>
                                        <p:attrNameLst>
                                          <p:attrName>ppt_x</p:attrName>
                                        </p:attrNameLst>
                                      </p:cBhvr>
                                      <p:tavLst>
                                        <p:tav tm="0">
                                          <p:val>
                                            <p:fltVal val="0.5"/>
                                          </p:val>
                                        </p:tav>
                                        <p:tav tm="100000">
                                          <p:val>
                                            <p:strVal val="#ppt_x"/>
                                          </p:val>
                                        </p:tav>
                                      </p:tavLst>
                                    </p:anim>
                                    <p:anim calcmode="lin" valueType="num">
                                      <p:cBhvr>
                                        <p:cTn id="96" dur="244" fill="hold"/>
                                        <p:tgtEl>
                                          <p:spTgt spid="22"/>
                                        </p:tgtEl>
                                        <p:attrNameLst>
                                          <p:attrName>ppt_y</p:attrName>
                                        </p:attrNameLst>
                                      </p:cBhvr>
                                      <p:tavLst>
                                        <p:tav tm="0">
                                          <p:val>
                                            <p:fltVal val="0.5"/>
                                          </p:val>
                                        </p:tav>
                                        <p:tav tm="100000">
                                          <p:val>
                                            <p:strVal val="#ppt_y"/>
                                          </p:val>
                                        </p:tav>
                                      </p:tavLst>
                                    </p:anim>
                                  </p:childTnLst>
                                </p:cTn>
                              </p:par>
                              <p:par>
                                <p:cTn id="97" presetID="23" presetClass="entr" presetSubtype="528" fill="hold" grpId="0" nodeType="withEffect">
                                  <p:stCondLst>
                                    <p:cond delay="50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34" fill="hold"/>
                                        <p:tgtEl>
                                          <p:spTgt spid="23"/>
                                        </p:tgtEl>
                                        <p:attrNameLst>
                                          <p:attrName>ppt_w</p:attrName>
                                        </p:attrNameLst>
                                      </p:cBhvr>
                                      <p:tavLst>
                                        <p:tav tm="0">
                                          <p:val>
                                            <p:fltVal val="0"/>
                                          </p:val>
                                        </p:tav>
                                        <p:tav tm="100000">
                                          <p:val>
                                            <p:strVal val="#ppt_w"/>
                                          </p:val>
                                        </p:tav>
                                      </p:tavLst>
                                    </p:anim>
                                    <p:anim calcmode="lin" valueType="num">
                                      <p:cBhvr>
                                        <p:cTn id="100" dur="534" fill="hold"/>
                                        <p:tgtEl>
                                          <p:spTgt spid="23"/>
                                        </p:tgtEl>
                                        <p:attrNameLst>
                                          <p:attrName>ppt_h</p:attrName>
                                        </p:attrNameLst>
                                      </p:cBhvr>
                                      <p:tavLst>
                                        <p:tav tm="0">
                                          <p:val>
                                            <p:fltVal val="0"/>
                                          </p:val>
                                        </p:tav>
                                        <p:tav tm="100000">
                                          <p:val>
                                            <p:strVal val="#ppt_h"/>
                                          </p:val>
                                        </p:tav>
                                      </p:tavLst>
                                    </p:anim>
                                    <p:anim calcmode="lin" valueType="num">
                                      <p:cBhvr>
                                        <p:cTn id="101" dur="534" fill="hold"/>
                                        <p:tgtEl>
                                          <p:spTgt spid="23"/>
                                        </p:tgtEl>
                                        <p:attrNameLst>
                                          <p:attrName>ppt_x</p:attrName>
                                        </p:attrNameLst>
                                      </p:cBhvr>
                                      <p:tavLst>
                                        <p:tav tm="0">
                                          <p:val>
                                            <p:fltVal val="0.5"/>
                                          </p:val>
                                        </p:tav>
                                        <p:tav tm="100000">
                                          <p:val>
                                            <p:strVal val="#ppt_x"/>
                                          </p:val>
                                        </p:tav>
                                      </p:tavLst>
                                    </p:anim>
                                    <p:anim calcmode="lin" valueType="num">
                                      <p:cBhvr>
                                        <p:cTn id="102" dur="534" fill="hold"/>
                                        <p:tgtEl>
                                          <p:spTgt spid="23"/>
                                        </p:tgtEl>
                                        <p:attrNameLst>
                                          <p:attrName>ppt_y</p:attrName>
                                        </p:attrNameLst>
                                      </p:cBhvr>
                                      <p:tavLst>
                                        <p:tav tm="0">
                                          <p:val>
                                            <p:fltVal val="0.5"/>
                                          </p:val>
                                        </p:tav>
                                        <p:tav tm="100000">
                                          <p:val>
                                            <p:strVal val="#ppt_y"/>
                                          </p:val>
                                        </p:tav>
                                      </p:tavLst>
                                    </p:anim>
                                  </p:childTnLst>
                                </p:cTn>
                              </p:par>
                              <p:par>
                                <p:cTn id="103" presetID="23" presetClass="entr" presetSubtype="528" fill="hold" grpId="0" nodeType="withEffect">
                                  <p:stCondLst>
                                    <p:cond delay="50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106" fill="hold"/>
                                        <p:tgtEl>
                                          <p:spTgt spid="24"/>
                                        </p:tgtEl>
                                        <p:attrNameLst>
                                          <p:attrName>ppt_w</p:attrName>
                                        </p:attrNameLst>
                                      </p:cBhvr>
                                      <p:tavLst>
                                        <p:tav tm="0">
                                          <p:val>
                                            <p:fltVal val="0"/>
                                          </p:val>
                                        </p:tav>
                                        <p:tav tm="100000">
                                          <p:val>
                                            <p:strVal val="#ppt_w"/>
                                          </p:val>
                                        </p:tav>
                                      </p:tavLst>
                                    </p:anim>
                                    <p:anim calcmode="lin" valueType="num">
                                      <p:cBhvr>
                                        <p:cTn id="106" dur="106" fill="hold"/>
                                        <p:tgtEl>
                                          <p:spTgt spid="24"/>
                                        </p:tgtEl>
                                        <p:attrNameLst>
                                          <p:attrName>ppt_h</p:attrName>
                                        </p:attrNameLst>
                                      </p:cBhvr>
                                      <p:tavLst>
                                        <p:tav tm="0">
                                          <p:val>
                                            <p:fltVal val="0"/>
                                          </p:val>
                                        </p:tav>
                                        <p:tav tm="100000">
                                          <p:val>
                                            <p:strVal val="#ppt_h"/>
                                          </p:val>
                                        </p:tav>
                                      </p:tavLst>
                                    </p:anim>
                                    <p:anim calcmode="lin" valueType="num">
                                      <p:cBhvr>
                                        <p:cTn id="107" dur="106" fill="hold"/>
                                        <p:tgtEl>
                                          <p:spTgt spid="24"/>
                                        </p:tgtEl>
                                        <p:attrNameLst>
                                          <p:attrName>ppt_x</p:attrName>
                                        </p:attrNameLst>
                                      </p:cBhvr>
                                      <p:tavLst>
                                        <p:tav tm="0">
                                          <p:val>
                                            <p:fltVal val="0.5"/>
                                          </p:val>
                                        </p:tav>
                                        <p:tav tm="100000">
                                          <p:val>
                                            <p:strVal val="#ppt_x"/>
                                          </p:val>
                                        </p:tav>
                                      </p:tavLst>
                                    </p:anim>
                                    <p:anim calcmode="lin" valueType="num">
                                      <p:cBhvr>
                                        <p:cTn id="108" dur="106" fill="hold"/>
                                        <p:tgtEl>
                                          <p:spTgt spid="24"/>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401"/>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 calcmode="lin" valueType="num">
                                      <p:cBhvr>
                                        <p:cTn id="113" dur="500" fill="hold"/>
                                        <p:tgtEl>
                                          <p:spTgt spid="25"/>
                                        </p:tgtEl>
                                        <p:attrNameLst>
                                          <p:attrName>ppt_x</p:attrName>
                                        </p:attrNameLst>
                                      </p:cBhvr>
                                      <p:tavLst>
                                        <p:tav tm="0">
                                          <p:val>
                                            <p:fltVal val="0.5"/>
                                          </p:val>
                                        </p:tav>
                                        <p:tav tm="100000">
                                          <p:val>
                                            <p:strVal val="#ppt_x"/>
                                          </p:val>
                                        </p:tav>
                                      </p:tavLst>
                                    </p:anim>
                                    <p:anim calcmode="lin" valueType="num">
                                      <p:cBhvr>
                                        <p:cTn id="114" dur="500" fill="hold"/>
                                        <p:tgtEl>
                                          <p:spTgt spid="25"/>
                                        </p:tgtEl>
                                        <p:attrNameLst>
                                          <p:attrName>ppt_y</p:attrName>
                                        </p:attrNameLst>
                                      </p:cBhvr>
                                      <p:tavLst>
                                        <p:tav tm="0">
                                          <p:val>
                                            <p:fltVal val="0.5"/>
                                          </p:val>
                                        </p:tav>
                                        <p:tav tm="100000">
                                          <p:val>
                                            <p:strVal val="#ppt_y"/>
                                          </p:val>
                                        </p:tav>
                                      </p:tavLst>
                                    </p:anim>
                                  </p:childTnLst>
                                </p:cTn>
                              </p:par>
                            </p:childTnLst>
                          </p:cTn>
                        </p:par>
                        <p:par>
                          <p:cTn id="115" fill="hold">
                            <p:stCondLst>
                              <p:cond delay="4534"/>
                            </p:stCondLst>
                            <p:childTnLst>
                              <p:par>
                                <p:cTn id="116" presetID="26" presetClass="emph" presetSubtype="0" repeatCount="3000" fill="hold" grpId="1" nodeType="afterEffect">
                                  <p:stCondLst>
                                    <p:cond delay="0"/>
                                  </p:stCondLst>
                                  <p:childTnLst>
                                    <p:animEffect transition="out" filter="fade">
                                      <p:cBhvr>
                                        <p:cTn id="117" dur="500" tmFilter="0, 0; .2, .5; .8, .5; 1, 0"/>
                                        <p:tgtEl>
                                          <p:spTgt spid="14"/>
                                        </p:tgtEl>
                                      </p:cBhvr>
                                    </p:animEffect>
                                    <p:animScale>
                                      <p:cBhvr>
                                        <p:cTn id="118" dur="250" autoRev="1" fill="hold"/>
                                        <p:tgtEl>
                                          <p:spTgt spid="14"/>
                                        </p:tgtEl>
                                      </p:cBhvr>
                                      <p:by x="105000" y="105000"/>
                                    </p:animScale>
                                  </p:childTnLst>
                                </p:cTn>
                              </p:par>
                              <p:par>
                                <p:cTn id="119" presetID="26" presetClass="emph" presetSubtype="0" repeatCount="3000" fill="hold" grpId="1" nodeType="withEffect">
                                  <p:stCondLst>
                                    <p:cond delay="300"/>
                                  </p:stCondLst>
                                  <p:childTnLst>
                                    <p:animEffect transition="out" filter="fade">
                                      <p:cBhvr>
                                        <p:cTn id="120" dur="350" tmFilter="0, 0; .2, .5; .8, .5; 1, 0"/>
                                        <p:tgtEl>
                                          <p:spTgt spid="15"/>
                                        </p:tgtEl>
                                      </p:cBhvr>
                                    </p:animEffect>
                                    <p:animScale>
                                      <p:cBhvr>
                                        <p:cTn id="121" dur="175" autoRev="1" fill="hold"/>
                                        <p:tgtEl>
                                          <p:spTgt spid="15"/>
                                        </p:tgtEl>
                                      </p:cBhvr>
                                      <p:by x="105000" y="105000"/>
                                    </p:animScale>
                                  </p:childTnLst>
                                </p:cTn>
                              </p:par>
                              <p:par>
                                <p:cTn id="122" presetID="26" presetClass="emph" presetSubtype="0" repeatCount="4000" fill="hold" grpId="1" nodeType="withEffect">
                                  <p:stCondLst>
                                    <p:cond delay="500"/>
                                  </p:stCondLst>
                                  <p:childTnLst>
                                    <p:animEffect transition="out" filter="fade">
                                      <p:cBhvr>
                                        <p:cTn id="123" dur="250" tmFilter="0, 0; .2, .5; .8, .5; 1, 0"/>
                                        <p:tgtEl>
                                          <p:spTgt spid="20"/>
                                        </p:tgtEl>
                                      </p:cBhvr>
                                    </p:animEffect>
                                    <p:animScale>
                                      <p:cBhvr>
                                        <p:cTn id="124" dur="125" autoRev="1" fill="hold"/>
                                        <p:tgtEl>
                                          <p:spTgt spid="20"/>
                                        </p:tgtEl>
                                      </p:cBhvr>
                                      <p:by x="105000" y="105000"/>
                                    </p:animScale>
                                  </p:childTnLst>
                                </p:cTn>
                              </p:par>
                              <p:par>
                                <p:cTn id="125" presetID="26" presetClass="emph" presetSubtype="0" repeatCount="3000" fill="hold" grpId="1" nodeType="withEffect">
                                  <p:stCondLst>
                                    <p:cond delay="150"/>
                                  </p:stCondLst>
                                  <p:childTnLst>
                                    <p:animEffect transition="out" filter="fade">
                                      <p:cBhvr>
                                        <p:cTn id="126" dur="400" tmFilter="0, 0; .2, .5; .8, .5; 1, 0"/>
                                        <p:tgtEl>
                                          <p:spTgt spid="13"/>
                                        </p:tgtEl>
                                      </p:cBhvr>
                                    </p:animEffect>
                                    <p:animScale>
                                      <p:cBhvr>
                                        <p:cTn id="127" dur="2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0" grpId="1"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公司介绍</a:t>
            </a:r>
            <a:r>
              <a:rPr lang="en-US" altLang="zh-CN" sz="1400" dirty="0"/>
              <a:t>(Company Introduction)</a:t>
            </a:r>
            <a:endParaRPr lang="zh-CN" altLang="en-US" sz="1400" dirty="0"/>
          </a:p>
        </p:txBody>
      </p:sp>
      <p:sp>
        <p:nvSpPr>
          <p:cNvPr id="16" name="TextBox 15"/>
          <p:cNvSpPr txBox="1"/>
          <p:nvPr/>
        </p:nvSpPr>
        <p:spPr>
          <a:xfrm>
            <a:off x="647564" y="2643758"/>
            <a:ext cx="7848872" cy="1849172"/>
          </a:xfrm>
          <a:prstGeom prst="rect">
            <a:avLst/>
          </a:prstGeom>
          <a:noFill/>
        </p:spPr>
        <p:txBody>
          <a:bodyPr wrap="square" lIns="71067" tIns="35534" rIns="71067" bIns="35534"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indent="288000"/>
            <a:r>
              <a:rPr lang="zh-CN" altLang="zh-CN" sz="1100" dirty="0" smtClean="0"/>
              <a:t>汉中友邻有爱物业有限公司</a:t>
            </a:r>
            <a:r>
              <a:rPr lang="en-US" altLang="zh-CN" sz="1100" dirty="0" smtClean="0"/>
              <a:t>2019</a:t>
            </a:r>
            <a:r>
              <a:rPr lang="zh-CN" altLang="zh-CN" sz="1100" dirty="0" smtClean="0"/>
              <a:t>年成立于陕西省汉中市，在管</a:t>
            </a:r>
            <a:r>
              <a:rPr lang="zh-CN" altLang="zh-CN" sz="1100" dirty="0" smtClean="0"/>
              <a:t>项目</a:t>
            </a:r>
            <a:r>
              <a:rPr lang="en-US" altLang="zh-CN" sz="1100" dirty="0" smtClean="0"/>
              <a:t>9</a:t>
            </a:r>
            <a:r>
              <a:rPr lang="zh-CN" altLang="zh-CN" sz="1100" dirty="0" smtClean="0"/>
              <a:t>个</a:t>
            </a:r>
            <a:r>
              <a:rPr lang="zh-CN" altLang="zh-CN" sz="1100" dirty="0" smtClean="0"/>
              <a:t>，在管面积</a:t>
            </a:r>
            <a:r>
              <a:rPr lang="en-US" altLang="zh-CN" sz="1100" dirty="0" smtClean="0"/>
              <a:t>50</a:t>
            </a:r>
            <a:r>
              <a:rPr lang="zh-CN" altLang="zh-CN" sz="1100" dirty="0" smtClean="0"/>
              <a:t>万平方米，服务户数</a:t>
            </a:r>
            <a:r>
              <a:rPr lang="en-US" altLang="zh-CN" sz="1100" dirty="0" smtClean="0"/>
              <a:t>4000</a:t>
            </a:r>
            <a:r>
              <a:rPr lang="zh-CN" altLang="zh-CN" sz="1100" dirty="0" smtClean="0"/>
              <a:t>余户。公司在职</a:t>
            </a:r>
            <a:r>
              <a:rPr lang="zh-CN" altLang="zh-CN" sz="1100" dirty="0" smtClean="0"/>
              <a:t>员工</a:t>
            </a:r>
            <a:r>
              <a:rPr lang="en-US" altLang="zh-CN" sz="1100" dirty="0" smtClean="0"/>
              <a:t>90</a:t>
            </a:r>
            <a:r>
              <a:rPr lang="zh-CN" altLang="zh-CN" sz="1100" dirty="0" smtClean="0"/>
              <a:t>余人，其中具有国家注册物业管理师、物业企业经理人等骨干技术力量和从事物业管理十多年的资深物业行业人士，曾经就职于恒大、龙湖、华夏幸福等国内龙头企业，具有丰富的物业管理经验和先进的服务理念。</a:t>
            </a:r>
            <a:endParaRPr lang="en-US" altLang="zh-CN" sz="1100" dirty="0" smtClean="0"/>
          </a:p>
          <a:p>
            <a:pPr indent="288000"/>
            <a:r>
              <a:rPr lang="zh-CN" altLang="zh-CN" sz="1100" dirty="0" smtClean="0"/>
              <a:t>从创立之初，友邻有爱物业便将“让每一个业主满意”作为公司的使命，成立以来，公司秉承“全心全意为客户服务”的理念，不断学习和引进先进物管企业管理服务模式及理念，不断创新和提升专业化、人性化的服务水平，努力提升“友邻有爱”品牌的知名度和美誉度。致力于为用户提供“便捷、高效”的服务，其中包括：秩序管理服务、环境维护服务、设备维修保养、居家增值服务等，全面覆盖了业主日常生活所需的服务。所管物业的类型涉及住宅、酒店式公寓、写字楼、及商业等。</a:t>
            </a:r>
            <a:endParaRPr lang="zh-CN" altLang="zh-CN" sz="1100" dirty="0"/>
          </a:p>
        </p:txBody>
      </p:sp>
      <p:sp>
        <p:nvSpPr>
          <p:cNvPr id="17" name="矩形 16"/>
          <p:cNvSpPr/>
          <p:nvPr/>
        </p:nvSpPr>
        <p:spPr>
          <a:xfrm>
            <a:off x="0" y="1203599"/>
            <a:ext cx="1985211" cy="14344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67" tIns="35534" rIns="71067" bIns="35534" rtlCol="0" anchor="ctr"/>
          <a:lstStyle/>
          <a:p>
            <a:pPr algn="ctr"/>
            <a:endParaRPr lang="zh-CN" altLang="en-US"/>
          </a:p>
        </p:txBody>
      </p:sp>
      <p:sp>
        <p:nvSpPr>
          <p:cNvPr id="18" name="矩形 17"/>
          <p:cNvSpPr/>
          <p:nvPr/>
        </p:nvSpPr>
        <p:spPr>
          <a:xfrm>
            <a:off x="1985211" y="1203599"/>
            <a:ext cx="2526631" cy="143445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1067" tIns="35534" rIns="71067" bIns="35534" rtlCol="0" anchor="ctr"/>
          <a:lstStyle/>
          <a:p>
            <a:pPr algn="ctr"/>
            <a:endParaRPr lang="zh-CN" altLang="en-US"/>
          </a:p>
        </p:txBody>
      </p:sp>
      <p:sp>
        <p:nvSpPr>
          <p:cNvPr id="19" name="矩形 18"/>
          <p:cNvSpPr/>
          <p:nvPr/>
        </p:nvSpPr>
        <p:spPr>
          <a:xfrm>
            <a:off x="4511842" y="1203599"/>
            <a:ext cx="1985211" cy="14344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1067" tIns="35534" rIns="71067" bIns="35534" rtlCol="0" anchor="ctr"/>
          <a:lstStyle/>
          <a:p>
            <a:pPr algn="ctr"/>
            <a:endParaRPr lang="zh-CN" altLang="en-US"/>
          </a:p>
        </p:txBody>
      </p:sp>
      <p:sp>
        <p:nvSpPr>
          <p:cNvPr id="20" name="矩形 19"/>
          <p:cNvSpPr/>
          <p:nvPr/>
        </p:nvSpPr>
        <p:spPr>
          <a:xfrm>
            <a:off x="6497053" y="1203599"/>
            <a:ext cx="2646947" cy="143445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1067" tIns="35534" rIns="71067" bIns="35534" rtlCol="0" anchor="ctr"/>
          <a:lstStyle/>
          <a:p>
            <a:pPr algn="ctr"/>
            <a:endParaRPr lang="zh-CN" altLang="en-US"/>
          </a:p>
        </p:txBody>
      </p:sp>
      <p:pic>
        <p:nvPicPr>
          <p:cNvPr id="10" name="图片 9"/>
          <p:cNvPicPr/>
          <p:nvPr/>
        </p:nvPicPr>
        <p:blipFill>
          <a:blip r:embed="rId5" cstate="print">
            <a:extLst>
              <a:ext uri="{28A0092B-C50C-407E-A947-70E740481C1C}">
                <a14:useLocalDpi xmlns:a14="http://schemas.microsoft.com/office/drawing/2010/main" val="0"/>
              </a:ext>
            </a:extLst>
          </a:blip>
          <a:stretch>
            <a:fillRect/>
          </a:stretch>
        </p:blipFill>
        <p:spPr>
          <a:xfrm>
            <a:off x="4511843" y="1203598"/>
            <a:ext cx="1985210" cy="1434459"/>
          </a:xfrm>
          <a:prstGeom prst="rect">
            <a:avLst/>
          </a:prstGeom>
        </p:spPr>
      </p:pic>
    </p:spTree>
    <p:extLst>
      <p:ext uri="{BB962C8B-B14F-4D97-AF65-F5344CB8AC3E}">
        <p14:creationId xmlns:p14="http://schemas.microsoft.com/office/powerpoint/2010/main" val="646960402"/>
      </p:ext>
    </p:extLst>
  </p:cSld>
  <p:clrMapOvr>
    <a:masterClrMapping/>
  </p:clrMapOvr>
  <p:transition spd="slow"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ppt_h*1.125000"/>
                                          </p:val>
                                        </p:tav>
                                        <p:tav tm="100000">
                                          <p:val>
                                            <p:strVal val="#ppt_y"/>
                                          </p:val>
                                        </p:tav>
                                      </p:tavLst>
                                    </p:anim>
                                    <p:animEffect transition="in" filter="wipe(up)">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724488" y="1295427"/>
            <a:ext cx="3240000" cy="2420573"/>
          </a:xfrm>
          <a:prstGeom prst="rect">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032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2062" tIns="51030" rIns="102062" bIns="51030" anchor="ctr"/>
          <a:lstStyle/>
          <a:p>
            <a:pPr algn="ctr"/>
            <a:endParaRPr lang="zh-CN" altLang="en-US">
              <a:solidFill>
                <a:prstClr val="white"/>
              </a:solidFill>
              <a:sym typeface="+mn-lt"/>
            </a:endParaRPr>
          </a:p>
        </p:txBody>
      </p:sp>
      <p:grpSp>
        <p:nvGrpSpPr>
          <p:cNvPr id="3" name="组合 2"/>
          <p:cNvGrpSpPr/>
          <p:nvPr/>
        </p:nvGrpSpPr>
        <p:grpSpPr>
          <a:xfrm>
            <a:off x="5881243" y="3352690"/>
            <a:ext cx="750783" cy="856092"/>
            <a:chOff x="1547825" y="3067051"/>
            <a:chExt cx="908447" cy="1378744"/>
          </a:xfrm>
        </p:grpSpPr>
        <p:sp>
          <p:nvSpPr>
            <p:cNvPr id="4" name="圆角矩形 3"/>
            <p:cNvSpPr/>
            <p:nvPr/>
          </p:nvSpPr>
          <p:spPr bwMode="auto">
            <a:xfrm>
              <a:off x="1616882" y="3067051"/>
              <a:ext cx="784080" cy="1378744"/>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b="1" kern="0">
                <a:solidFill>
                  <a:schemeClr val="tx1">
                    <a:lumMod val="50000"/>
                    <a:lumOff val="50000"/>
                  </a:schemeClr>
                </a:solidFill>
                <a:cs typeface="+mn-ea"/>
              </a:endParaRPr>
            </a:p>
          </p:txBody>
        </p:sp>
        <p:sp>
          <p:nvSpPr>
            <p:cNvPr id="5" name="TextBox 4"/>
            <p:cNvSpPr txBox="1"/>
            <p:nvPr/>
          </p:nvSpPr>
          <p:spPr bwMode="auto">
            <a:xfrm>
              <a:off x="1547825" y="3857743"/>
              <a:ext cx="908447" cy="426282"/>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r>
                <a:rPr lang="zh-CN" altLang="en-US" dirty="0">
                  <a:solidFill>
                    <a:srgbClr val="C00000"/>
                  </a:solidFill>
                </a:rPr>
                <a:t>专业</a:t>
              </a:r>
            </a:p>
          </p:txBody>
        </p:sp>
      </p:grpSp>
      <p:grpSp>
        <p:nvGrpSpPr>
          <p:cNvPr id="6" name="组合 5"/>
          <p:cNvGrpSpPr/>
          <p:nvPr/>
        </p:nvGrpSpPr>
        <p:grpSpPr>
          <a:xfrm>
            <a:off x="7339411" y="3614721"/>
            <a:ext cx="720000" cy="856831"/>
            <a:chOff x="2505234" y="3482277"/>
            <a:chExt cx="958320" cy="1379934"/>
          </a:xfrm>
          <a:solidFill>
            <a:srgbClr val="C00000"/>
          </a:solidFill>
        </p:grpSpPr>
        <p:sp>
          <p:nvSpPr>
            <p:cNvPr id="7" name="圆角矩形 6"/>
            <p:cNvSpPr/>
            <p:nvPr/>
          </p:nvSpPr>
          <p:spPr bwMode="auto">
            <a:xfrm>
              <a:off x="2505234" y="3482277"/>
              <a:ext cx="958320" cy="1379934"/>
            </a:xfrm>
            <a:prstGeom prst="roundRect">
              <a:avLst/>
            </a:prstGeom>
            <a:grp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endParaRPr>
            </a:p>
          </p:txBody>
        </p:sp>
        <p:sp>
          <p:nvSpPr>
            <p:cNvPr id="8" name="TextBox 31"/>
            <p:cNvSpPr txBox="1"/>
            <p:nvPr/>
          </p:nvSpPr>
          <p:spPr bwMode="auto">
            <a:xfrm>
              <a:off x="2538425" y="4034886"/>
              <a:ext cx="908447" cy="426282"/>
            </a:xfrm>
            <a:prstGeom prst="rect">
              <a:avLst/>
            </a:prstGeom>
            <a:grp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b="1" dirty="0"/>
                <a:t>有梦想</a:t>
              </a:r>
            </a:p>
          </p:txBody>
        </p:sp>
      </p:grpSp>
      <p:grpSp>
        <p:nvGrpSpPr>
          <p:cNvPr id="9" name="组合 8"/>
          <p:cNvGrpSpPr/>
          <p:nvPr/>
        </p:nvGrpSpPr>
        <p:grpSpPr>
          <a:xfrm>
            <a:off x="6610337" y="3352690"/>
            <a:ext cx="750783" cy="856092"/>
            <a:chOff x="3536169" y="3067051"/>
            <a:chExt cx="908447" cy="1378744"/>
          </a:xfrm>
        </p:grpSpPr>
        <p:sp>
          <p:nvSpPr>
            <p:cNvPr id="10" name="圆角矩形 9"/>
            <p:cNvSpPr/>
            <p:nvPr/>
          </p:nvSpPr>
          <p:spPr bwMode="auto">
            <a:xfrm>
              <a:off x="3592130" y="3067051"/>
              <a:ext cx="740520" cy="1378744"/>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b="1" kern="0">
                <a:solidFill>
                  <a:schemeClr val="tx1">
                    <a:lumMod val="50000"/>
                    <a:lumOff val="50000"/>
                  </a:schemeClr>
                </a:solidFill>
                <a:cs typeface="+mn-ea"/>
              </a:endParaRPr>
            </a:p>
          </p:txBody>
        </p:sp>
        <p:sp>
          <p:nvSpPr>
            <p:cNvPr id="11" name="TextBox 32"/>
            <p:cNvSpPr txBox="1"/>
            <p:nvPr/>
          </p:nvSpPr>
          <p:spPr bwMode="auto">
            <a:xfrm>
              <a:off x="3536169" y="3875490"/>
              <a:ext cx="908447" cy="426282"/>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r>
                <a:rPr lang="zh-CN" altLang="en-US" dirty="0">
                  <a:solidFill>
                    <a:srgbClr val="C00000"/>
                  </a:solidFill>
                </a:rPr>
                <a:t>年轻</a:t>
              </a:r>
            </a:p>
          </p:txBody>
        </p:sp>
      </p:grpSp>
      <p:grpSp>
        <p:nvGrpSpPr>
          <p:cNvPr id="12" name="组合 11"/>
          <p:cNvGrpSpPr/>
          <p:nvPr/>
        </p:nvGrpSpPr>
        <p:grpSpPr>
          <a:xfrm>
            <a:off x="8056793" y="3352690"/>
            <a:ext cx="750783" cy="856092"/>
            <a:chOff x="4488670" y="3067051"/>
            <a:chExt cx="908447" cy="1378744"/>
          </a:xfrm>
        </p:grpSpPr>
        <p:sp>
          <p:nvSpPr>
            <p:cNvPr id="13" name="圆角矩形 12"/>
            <p:cNvSpPr/>
            <p:nvPr/>
          </p:nvSpPr>
          <p:spPr bwMode="auto">
            <a:xfrm>
              <a:off x="4549391" y="3067051"/>
              <a:ext cx="788193" cy="1378744"/>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en-US" b="1" kern="0">
                <a:solidFill>
                  <a:schemeClr val="tx1">
                    <a:lumMod val="50000"/>
                    <a:lumOff val="50000"/>
                  </a:schemeClr>
                </a:solidFill>
                <a:cs typeface="+mn-ea"/>
              </a:endParaRPr>
            </a:p>
          </p:txBody>
        </p:sp>
        <p:sp>
          <p:nvSpPr>
            <p:cNvPr id="14" name="TextBox 33"/>
            <p:cNvSpPr txBox="1"/>
            <p:nvPr/>
          </p:nvSpPr>
          <p:spPr bwMode="auto">
            <a:xfrm>
              <a:off x="4488670" y="3811668"/>
              <a:ext cx="908447" cy="523221"/>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pPr>
                <a:lnSpc>
                  <a:spcPct val="100000"/>
                </a:lnSpc>
              </a:pPr>
              <a:r>
                <a:rPr lang="zh-CN" altLang="en-US" dirty="0">
                  <a:solidFill>
                    <a:srgbClr val="C00000"/>
                  </a:solidFill>
                </a:rPr>
                <a:t>专注</a:t>
              </a:r>
            </a:p>
          </p:txBody>
        </p:sp>
      </p:grpSp>
      <p:sp>
        <p:nvSpPr>
          <p:cNvPr id="17" name="矩形 16"/>
          <p:cNvSpPr/>
          <p:nvPr/>
        </p:nvSpPr>
        <p:spPr>
          <a:xfrm flipH="1">
            <a:off x="5737156" y="1324978"/>
            <a:ext cx="3191110" cy="2376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2060" tIns="51030" rIns="102060" bIns="51030" rtlCol="0" anchor="ctr"/>
          <a:lstStyle/>
          <a:p>
            <a:pPr algn="ctr"/>
            <a:endParaRPr lang="zh-CN" altLang="en-US">
              <a:cs typeface="+mn-ea"/>
              <a:sym typeface="+mn-lt"/>
            </a:endParaRPr>
          </a:p>
        </p:txBody>
      </p:sp>
      <p:sp>
        <p:nvSpPr>
          <p:cNvPr id="18" name="Rectangle 30"/>
          <p:cNvSpPr>
            <a:spLocks noChangeArrowheads="1"/>
          </p:cNvSpPr>
          <p:nvPr/>
        </p:nvSpPr>
        <p:spPr bwMode="auto">
          <a:xfrm>
            <a:off x="408564" y="1859316"/>
            <a:ext cx="5058564" cy="187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054" tIns="51025" rIns="102054" bIns="51025">
            <a:spAutoFit/>
          </a:bodyPr>
          <a:lstStyle/>
          <a:p>
            <a:pPr fontAlgn="base">
              <a:lnSpc>
                <a:spcPct val="120000"/>
              </a:lnSpc>
              <a:spcBef>
                <a:spcPct val="0"/>
              </a:spcBef>
              <a:spcAft>
                <a:spcPct val="0"/>
              </a:spcAft>
            </a:pPr>
            <a:r>
              <a:rPr lang="zh-CN" altLang="en-US" sz="1200" b="1" dirty="0" smtClean="0">
                <a:solidFill>
                  <a:schemeClr val="tx1">
                    <a:lumMod val="50000"/>
                    <a:lumOff val="50000"/>
                  </a:schemeClr>
                </a:solidFill>
                <a:cs typeface="+mn-ea"/>
                <a:sym typeface="+mn-lt"/>
              </a:rPr>
              <a:t>       </a:t>
            </a:r>
            <a:r>
              <a:rPr lang="zh-CN" altLang="en-US" sz="1200" b="1" dirty="0">
                <a:solidFill>
                  <a:schemeClr val="tx1">
                    <a:lumMod val="50000"/>
                    <a:lumOff val="50000"/>
                  </a:schemeClr>
                </a:solidFill>
                <a:cs typeface="+mn-ea"/>
                <a:sym typeface="+mn-lt"/>
              </a:rPr>
              <a:t>我们是</a:t>
            </a:r>
            <a:r>
              <a:rPr lang="en-US" altLang="zh-CN" sz="1200" b="1" dirty="0">
                <a:solidFill>
                  <a:schemeClr val="tx1">
                    <a:lumMod val="50000"/>
                    <a:lumOff val="50000"/>
                  </a:schemeClr>
                </a:solidFill>
                <a:cs typeface="+mn-ea"/>
                <a:sym typeface="+mn-lt"/>
              </a:rPr>
              <a:t>-</a:t>
            </a:r>
            <a:r>
              <a:rPr lang="zh-CN" altLang="en-US" sz="1200" b="1" dirty="0">
                <a:solidFill>
                  <a:schemeClr val="tx1">
                    <a:lumMod val="50000"/>
                    <a:lumOff val="50000"/>
                  </a:schemeClr>
                </a:solidFill>
                <a:cs typeface="+mn-ea"/>
                <a:sym typeface="+mn-lt"/>
              </a:rPr>
              <a:t>支专业的团队。</a:t>
            </a:r>
            <a:r>
              <a:rPr lang="zh-CN" altLang="en-US" sz="1200" dirty="0">
                <a:solidFill>
                  <a:schemeClr val="tx1">
                    <a:lumMod val="50000"/>
                    <a:lumOff val="50000"/>
                  </a:schemeClr>
                </a:solidFill>
                <a:cs typeface="+mn-ea"/>
                <a:sym typeface="+mn-lt"/>
              </a:rPr>
              <a:t>我们</a:t>
            </a:r>
            <a:r>
              <a:rPr lang="zh-CN" altLang="en-US" sz="1200" dirty="0" smtClean="0">
                <a:solidFill>
                  <a:schemeClr val="tx1">
                    <a:lumMod val="50000"/>
                    <a:lumOff val="50000"/>
                  </a:schemeClr>
                </a:solidFill>
                <a:cs typeface="+mn-ea"/>
                <a:sym typeface="+mn-lt"/>
              </a:rPr>
              <a:t>的核心成员</a:t>
            </a:r>
            <a:r>
              <a:rPr lang="zh-CN" altLang="en-US" sz="1200" dirty="0">
                <a:solidFill>
                  <a:schemeClr val="tx1">
                    <a:lumMod val="50000"/>
                    <a:lumOff val="50000"/>
                  </a:schemeClr>
                </a:solidFill>
                <a:cs typeface="+mn-ea"/>
                <a:sym typeface="+mn-lt"/>
              </a:rPr>
              <a:t>拥有多年</a:t>
            </a:r>
            <a:r>
              <a:rPr lang="zh-CN" altLang="en-US" sz="1200" dirty="0" smtClean="0">
                <a:solidFill>
                  <a:schemeClr val="tx1">
                    <a:lumMod val="50000"/>
                    <a:lumOff val="50000"/>
                  </a:schemeClr>
                </a:solidFill>
                <a:cs typeface="+mn-ea"/>
                <a:sym typeface="+mn-lt"/>
              </a:rPr>
              <a:t>的物业服务专业</a:t>
            </a:r>
            <a:r>
              <a:rPr lang="zh-CN" altLang="en-US" sz="1200" dirty="0">
                <a:solidFill>
                  <a:schemeClr val="tx1">
                    <a:lumMod val="50000"/>
                    <a:lumOff val="50000"/>
                  </a:schemeClr>
                </a:solidFill>
                <a:cs typeface="+mn-ea"/>
                <a:sym typeface="+mn-lt"/>
              </a:rPr>
              <a:t>技术背景，来自国内</a:t>
            </a:r>
            <a:r>
              <a:rPr lang="zh-CN" altLang="en-US" sz="1200" dirty="0" smtClean="0">
                <a:solidFill>
                  <a:schemeClr val="tx1">
                    <a:lumMod val="50000"/>
                    <a:lumOff val="50000"/>
                  </a:schemeClr>
                </a:solidFill>
                <a:cs typeface="+mn-ea"/>
                <a:sym typeface="+mn-lt"/>
              </a:rPr>
              <a:t>知名头部物业公司的</a:t>
            </a:r>
            <a:r>
              <a:rPr lang="zh-CN" altLang="en-US" sz="1200" dirty="0">
                <a:solidFill>
                  <a:schemeClr val="tx1">
                    <a:lumMod val="50000"/>
                    <a:lumOff val="50000"/>
                  </a:schemeClr>
                </a:solidFill>
                <a:cs typeface="+mn-ea"/>
                <a:sym typeface="+mn-lt"/>
              </a:rPr>
              <a:t>一线</a:t>
            </a:r>
            <a:r>
              <a:rPr lang="zh-CN" altLang="en-US" sz="1200" dirty="0" smtClean="0">
                <a:solidFill>
                  <a:schemeClr val="tx1">
                    <a:lumMod val="50000"/>
                    <a:lumOff val="50000"/>
                  </a:schemeClr>
                </a:solidFill>
                <a:cs typeface="+mn-ea"/>
                <a:sym typeface="+mn-lt"/>
              </a:rPr>
              <a:t>骨干，如恒大、龙湖等。</a:t>
            </a:r>
            <a:endParaRPr lang="zh-CN" altLang="en-US" sz="1200" dirty="0">
              <a:solidFill>
                <a:schemeClr val="tx1">
                  <a:lumMod val="50000"/>
                  <a:lumOff val="50000"/>
                </a:schemeClr>
              </a:solidFill>
              <a:cs typeface="+mn-ea"/>
              <a:sym typeface="+mn-lt"/>
            </a:endParaRPr>
          </a:p>
          <a:p>
            <a:pPr fontAlgn="base">
              <a:lnSpc>
                <a:spcPct val="120000"/>
              </a:lnSpc>
              <a:spcBef>
                <a:spcPct val="0"/>
              </a:spcBef>
              <a:spcAft>
                <a:spcPct val="0"/>
              </a:spcAft>
            </a:pPr>
            <a:r>
              <a:rPr lang="zh-CN" altLang="en-US" sz="1200" dirty="0">
                <a:solidFill>
                  <a:schemeClr val="tx1">
                    <a:lumMod val="50000"/>
                    <a:lumOff val="50000"/>
                  </a:schemeClr>
                </a:solidFill>
                <a:cs typeface="+mn-ea"/>
                <a:sym typeface="+mn-lt"/>
              </a:rPr>
              <a:t>       </a:t>
            </a:r>
            <a:r>
              <a:rPr lang="zh-CN" altLang="en-US" sz="1200" b="1" dirty="0">
                <a:solidFill>
                  <a:schemeClr val="tx1">
                    <a:lumMod val="50000"/>
                    <a:lumOff val="50000"/>
                  </a:schemeClr>
                </a:solidFill>
                <a:cs typeface="+mn-ea"/>
                <a:sym typeface="+mn-lt"/>
              </a:rPr>
              <a:t>我们是</a:t>
            </a:r>
            <a:r>
              <a:rPr lang="en-US" altLang="zh-CN" sz="1200" b="1" dirty="0">
                <a:solidFill>
                  <a:schemeClr val="tx1">
                    <a:lumMod val="50000"/>
                    <a:lumOff val="50000"/>
                  </a:schemeClr>
                </a:solidFill>
                <a:cs typeface="+mn-ea"/>
                <a:sym typeface="+mn-lt"/>
              </a:rPr>
              <a:t>-</a:t>
            </a:r>
            <a:r>
              <a:rPr lang="zh-CN" altLang="en-US" sz="1200" b="1" dirty="0">
                <a:solidFill>
                  <a:schemeClr val="tx1">
                    <a:lumMod val="50000"/>
                    <a:lumOff val="50000"/>
                  </a:schemeClr>
                </a:solidFill>
                <a:cs typeface="+mn-ea"/>
                <a:sym typeface="+mn-lt"/>
              </a:rPr>
              <a:t>支年轻的团队。</a:t>
            </a:r>
            <a:r>
              <a:rPr lang="zh-CN" altLang="en-US" sz="1200" dirty="0">
                <a:solidFill>
                  <a:schemeClr val="tx1">
                    <a:lumMod val="50000"/>
                    <a:lumOff val="50000"/>
                  </a:schemeClr>
                </a:solidFill>
                <a:cs typeface="+mn-ea"/>
                <a:sym typeface="+mn-lt"/>
              </a:rPr>
              <a:t>我们的平均年龄仅</a:t>
            </a:r>
            <a:r>
              <a:rPr lang="zh-CN" altLang="en-US" sz="1200" dirty="0" smtClean="0">
                <a:solidFill>
                  <a:schemeClr val="tx1">
                    <a:lumMod val="50000"/>
                    <a:lumOff val="50000"/>
                  </a:schemeClr>
                </a:solidFill>
                <a:cs typeface="+mn-ea"/>
                <a:sym typeface="+mn-lt"/>
              </a:rPr>
              <a:t>有</a:t>
            </a:r>
            <a:r>
              <a:rPr lang="en-US" altLang="zh-CN" sz="1200" dirty="0" smtClean="0">
                <a:solidFill>
                  <a:schemeClr val="tx1">
                    <a:lumMod val="50000"/>
                    <a:lumOff val="50000"/>
                  </a:schemeClr>
                </a:solidFill>
                <a:cs typeface="+mn-ea"/>
                <a:sym typeface="+mn-lt"/>
              </a:rPr>
              <a:t>35</a:t>
            </a:r>
            <a:r>
              <a:rPr lang="zh-CN" altLang="en-US" sz="1200" dirty="0" smtClean="0">
                <a:solidFill>
                  <a:schemeClr val="tx1">
                    <a:lumMod val="50000"/>
                    <a:lumOff val="50000"/>
                  </a:schemeClr>
                </a:solidFill>
                <a:cs typeface="+mn-ea"/>
                <a:sym typeface="+mn-lt"/>
              </a:rPr>
              <a:t>岁</a:t>
            </a:r>
            <a:r>
              <a:rPr lang="zh-CN" altLang="en-US" sz="1200" dirty="0">
                <a:solidFill>
                  <a:schemeClr val="tx1">
                    <a:lumMod val="50000"/>
                    <a:lumOff val="50000"/>
                  </a:schemeClr>
                </a:solidFill>
                <a:cs typeface="+mn-ea"/>
                <a:sym typeface="+mn-lt"/>
              </a:rPr>
              <a:t>，充满了朝气和创新精神。</a:t>
            </a:r>
          </a:p>
          <a:p>
            <a:pPr fontAlgn="base">
              <a:lnSpc>
                <a:spcPct val="120000"/>
              </a:lnSpc>
              <a:spcBef>
                <a:spcPct val="0"/>
              </a:spcBef>
              <a:spcAft>
                <a:spcPct val="0"/>
              </a:spcAft>
            </a:pPr>
            <a:r>
              <a:rPr lang="zh-CN" altLang="en-US" sz="1200" dirty="0">
                <a:solidFill>
                  <a:schemeClr val="tx1">
                    <a:lumMod val="50000"/>
                    <a:lumOff val="50000"/>
                  </a:schemeClr>
                </a:solidFill>
                <a:cs typeface="+mn-ea"/>
                <a:sym typeface="+mn-lt"/>
              </a:rPr>
              <a:t>       </a:t>
            </a:r>
            <a:r>
              <a:rPr lang="zh-CN" altLang="en-US" sz="1200" b="1" dirty="0">
                <a:solidFill>
                  <a:schemeClr val="tx1">
                    <a:lumMod val="50000"/>
                    <a:lumOff val="50000"/>
                  </a:schemeClr>
                </a:solidFill>
                <a:cs typeface="+mn-ea"/>
                <a:sym typeface="+mn-lt"/>
              </a:rPr>
              <a:t>我们是</a:t>
            </a:r>
            <a:r>
              <a:rPr lang="en-US" altLang="zh-CN" sz="1200" b="1" dirty="0">
                <a:solidFill>
                  <a:schemeClr val="tx1">
                    <a:lumMod val="50000"/>
                    <a:lumOff val="50000"/>
                  </a:schemeClr>
                </a:solidFill>
                <a:cs typeface="+mn-ea"/>
                <a:sym typeface="+mn-lt"/>
              </a:rPr>
              <a:t>-</a:t>
            </a:r>
            <a:r>
              <a:rPr lang="zh-CN" altLang="en-US" sz="1200" b="1" dirty="0">
                <a:solidFill>
                  <a:schemeClr val="tx1">
                    <a:lumMod val="50000"/>
                    <a:lumOff val="50000"/>
                  </a:schemeClr>
                </a:solidFill>
                <a:cs typeface="+mn-ea"/>
                <a:sym typeface="+mn-lt"/>
              </a:rPr>
              <a:t>支专注的团队。</a:t>
            </a:r>
            <a:r>
              <a:rPr lang="zh-CN" altLang="en-US" sz="1200" dirty="0">
                <a:solidFill>
                  <a:schemeClr val="tx1">
                    <a:lumMod val="50000"/>
                    <a:lumOff val="50000"/>
                  </a:schemeClr>
                </a:solidFill>
                <a:cs typeface="+mn-ea"/>
                <a:sym typeface="+mn-lt"/>
              </a:rPr>
              <a:t>我们坚信</a:t>
            </a:r>
            <a:r>
              <a:rPr lang="zh-CN" altLang="en-US" sz="1200" dirty="0" smtClean="0">
                <a:solidFill>
                  <a:schemeClr val="tx1">
                    <a:lumMod val="50000"/>
                    <a:lumOff val="50000"/>
                  </a:schemeClr>
                </a:solidFill>
                <a:cs typeface="+mn-ea"/>
                <a:sym typeface="+mn-lt"/>
              </a:rPr>
              <a:t>，服务的</a:t>
            </a:r>
            <a:r>
              <a:rPr lang="zh-CN" altLang="en-US" sz="1200" dirty="0">
                <a:solidFill>
                  <a:schemeClr val="tx1">
                    <a:lumMod val="50000"/>
                    <a:lumOff val="50000"/>
                  </a:schemeClr>
                </a:solidFill>
                <a:cs typeface="+mn-ea"/>
                <a:sym typeface="+mn-lt"/>
              </a:rPr>
              <a:t>品牌源自客户的信任。只有专注，才能</a:t>
            </a:r>
            <a:r>
              <a:rPr lang="zh-CN" altLang="en-US" sz="1200" dirty="0" smtClean="0">
                <a:solidFill>
                  <a:schemeClr val="tx1">
                    <a:lumMod val="50000"/>
                    <a:lumOff val="50000"/>
                  </a:schemeClr>
                </a:solidFill>
                <a:cs typeface="+mn-ea"/>
                <a:sym typeface="+mn-lt"/>
              </a:rPr>
              <a:t>做好服务。</a:t>
            </a:r>
            <a:endParaRPr lang="zh-CN" altLang="en-US" sz="1200" dirty="0">
              <a:solidFill>
                <a:schemeClr val="tx1">
                  <a:lumMod val="50000"/>
                  <a:lumOff val="50000"/>
                </a:schemeClr>
              </a:solidFill>
              <a:cs typeface="+mn-ea"/>
              <a:sym typeface="+mn-lt"/>
            </a:endParaRPr>
          </a:p>
          <a:p>
            <a:pPr fontAlgn="base">
              <a:lnSpc>
                <a:spcPct val="120000"/>
              </a:lnSpc>
              <a:spcBef>
                <a:spcPct val="0"/>
              </a:spcBef>
              <a:spcAft>
                <a:spcPct val="0"/>
              </a:spcAft>
            </a:pPr>
            <a:r>
              <a:rPr lang="zh-CN" altLang="en-US" sz="1200" dirty="0">
                <a:solidFill>
                  <a:schemeClr val="tx1">
                    <a:lumMod val="50000"/>
                    <a:lumOff val="50000"/>
                  </a:schemeClr>
                </a:solidFill>
                <a:cs typeface="+mn-ea"/>
                <a:sym typeface="+mn-lt"/>
              </a:rPr>
              <a:t>    </a:t>
            </a:r>
            <a:r>
              <a:rPr lang="zh-CN" altLang="en-US" sz="1200" b="1" dirty="0">
                <a:solidFill>
                  <a:schemeClr val="tx1">
                    <a:lumMod val="50000"/>
                    <a:lumOff val="50000"/>
                  </a:schemeClr>
                </a:solidFill>
                <a:cs typeface="+mn-ea"/>
                <a:sym typeface="+mn-lt"/>
              </a:rPr>
              <a:t>   我们是</a:t>
            </a:r>
            <a:r>
              <a:rPr lang="en-US" altLang="zh-CN" sz="1200" b="1" dirty="0">
                <a:solidFill>
                  <a:schemeClr val="tx1">
                    <a:lumMod val="50000"/>
                    <a:lumOff val="50000"/>
                  </a:schemeClr>
                </a:solidFill>
                <a:cs typeface="+mn-ea"/>
                <a:sym typeface="+mn-lt"/>
              </a:rPr>
              <a:t>-</a:t>
            </a:r>
            <a:r>
              <a:rPr lang="zh-CN" altLang="en-US" sz="1200" b="1" dirty="0">
                <a:solidFill>
                  <a:schemeClr val="tx1">
                    <a:lumMod val="50000"/>
                    <a:lumOff val="50000"/>
                  </a:schemeClr>
                </a:solidFill>
                <a:cs typeface="+mn-ea"/>
                <a:sym typeface="+mn-lt"/>
              </a:rPr>
              <a:t>支有梦想的团队。</a:t>
            </a:r>
            <a:r>
              <a:rPr lang="zh-CN" altLang="en-US" sz="1200" dirty="0">
                <a:solidFill>
                  <a:schemeClr val="tx1">
                    <a:lumMod val="50000"/>
                    <a:lumOff val="50000"/>
                  </a:schemeClr>
                </a:solidFill>
                <a:cs typeface="+mn-ea"/>
                <a:sym typeface="+mn-lt"/>
              </a:rPr>
              <a:t>我们来自五湖四海，因为一个共同的梦想</a:t>
            </a:r>
            <a:r>
              <a:rPr lang="en-US" altLang="zh-CN" sz="1200" dirty="0">
                <a:solidFill>
                  <a:schemeClr val="tx1">
                    <a:lumMod val="50000"/>
                    <a:lumOff val="50000"/>
                  </a:schemeClr>
                </a:solidFill>
                <a:cs typeface="+mn-ea"/>
                <a:sym typeface="+mn-lt"/>
              </a:rPr>
              <a:t>:</a:t>
            </a:r>
            <a:r>
              <a:rPr lang="zh-CN" altLang="en-US" sz="1200" dirty="0">
                <a:solidFill>
                  <a:schemeClr val="tx1">
                    <a:lumMod val="50000"/>
                    <a:lumOff val="50000"/>
                  </a:schemeClr>
                </a:solidFill>
                <a:cs typeface="+mn-ea"/>
                <a:sym typeface="+mn-lt"/>
              </a:rPr>
              <a:t>做一家</a:t>
            </a:r>
            <a:r>
              <a:rPr lang="zh-CN" altLang="en-US" sz="1200" dirty="0" smtClean="0">
                <a:solidFill>
                  <a:schemeClr val="tx1">
                    <a:lumMod val="50000"/>
                    <a:lumOff val="50000"/>
                  </a:schemeClr>
                </a:solidFill>
                <a:cs typeface="+mn-ea"/>
                <a:sym typeface="+mn-lt"/>
              </a:rPr>
              <a:t>真正的良心企业</a:t>
            </a:r>
            <a:r>
              <a:rPr lang="zh-CN" altLang="en-US" sz="1200" dirty="0">
                <a:solidFill>
                  <a:schemeClr val="tx1">
                    <a:lumMod val="50000"/>
                    <a:lumOff val="50000"/>
                  </a:schemeClr>
                </a:solidFill>
                <a:cs typeface="+mn-ea"/>
                <a:sym typeface="+mn-lt"/>
              </a:rPr>
              <a:t>。为客户提供</a:t>
            </a:r>
            <a:r>
              <a:rPr lang="zh-CN" altLang="en-US" sz="1200" dirty="0" smtClean="0">
                <a:solidFill>
                  <a:schemeClr val="tx1">
                    <a:lumMod val="50000"/>
                    <a:lumOff val="50000"/>
                  </a:schemeClr>
                </a:solidFill>
                <a:cs typeface="+mn-ea"/>
                <a:sym typeface="+mn-lt"/>
              </a:rPr>
              <a:t>最优质的服务。</a:t>
            </a:r>
            <a:endParaRPr lang="zh-CN" altLang="en-US" sz="1200" dirty="0">
              <a:solidFill>
                <a:schemeClr val="tx1">
                  <a:lumMod val="50000"/>
                  <a:lumOff val="50000"/>
                </a:schemeClr>
              </a:solidFill>
              <a:cs typeface="+mn-ea"/>
              <a:sym typeface="+mn-lt"/>
            </a:endParaRPr>
          </a:p>
        </p:txBody>
      </p:sp>
      <p:sp>
        <p:nvSpPr>
          <p:cNvPr id="19" name="矩形 18"/>
          <p:cNvSpPr/>
          <p:nvPr/>
        </p:nvSpPr>
        <p:spPr>
          <a:xfrm>
            <a:off x="390560" y="1203598"/>
            <a:ext cx="4968552" cy="446281"/>
          </a:xfrm>
          <a:prstGeom prst="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2062" tIns="51030" rIns="102062" bIns="51030" anchor="ctr"/>
          <a:lstStyle/>
          <a:p>
            <a:pPr algn="ctr"/>
            <a:endParaRPr lang="zh-CN" altLang="en-US">
              <a:solidFill>
                <a:prstClr val="white"/>
              </a:solidFill>
              <a:sym typeface="+mn-lt"/>
            </a:endParaRPr>
          </a:p>
        </p:txBody>
      </p:sp>
      <p:sp>
        <p:nvSpPr>
          <p:cNvPr id="20" name="TextBox 19"/>
          <p:cNvSpPr txBox="1"/>
          <p:nvPr/>
        </p:nvSpPr>
        <p:spPr>
          <a:xfrm>
            <a:off x="1752957" y="1257440"/>
            <a:ext cx="2256008" cy="380056"/>
          </a:xfrm>
          <a:prstGeom prst="rect">
            <a:avLst/>
          </a:prstGeom>
          <a:noFill/>
        </p:spPr>
        <p:txBody>
          <a:bodyPr wrap="square" lIns="102060" tIns="51030" rIns="102060" bIns="51030">
            <a:spAutoFit/>
          </a:bodyPr>
          <a:lstStyle/>
          <a:p>
            <a:pPr algn="ctr">
              <a:defRPr/>
            </a:pPr>
            <a:r>
              <a:rPr lang="zh-CN" altLang="en-US" b="1" spc="336" dirty="0">
                <a:solidFill>
                  <a:srgbClr val="C00000"/>
                </a:solidFill>
                <a:cs typeface="+mn-ea"/>
                <a:sym typeface="+mn-lt"/>
              </a:rPr>
              <a:t>我们的团队</a:t>
            </a:r>
          </a:p>
        </p:txBody>
      </p:sp>
      <p:grpSp>
        <p:nvGrpSpPr>
          <p:cNvPr id="21" name="组合 20"/>
          <p:cNvGrpSpPr/>
          <p:nvPr/>
        </p:nvGrpSpPr>
        <p:grpSpPr>
          <a:xfrm>
            <a:off x="1272661" y="1346343"/>
            <a:ext cx="214314" cy="160736"/>
            <a:chOff x="4572000" y="1785925"/>
            <a:chExt cx="357190" cy="357191"/>
          </a:xfrm>
          <a:solidFill>
            <a:srgbClr val="C00000"/>
          </a:solidFill>
        </p:grpSpPr>
        <p:sp>
          <p:nvSpPr>
            <p:cNvPr id="22" name="燕尾形 21"/>
            <p:cNvSpPr/>
            <p:nvPr/>
          </p:nvSpPr>
          <p:spPr>
            <a:xfrm flipH="1">
              <a:off x="4714876" y="1785925"/>
              <a:ext cx="214314" cy="32147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23" name="等腰三角形 22"/>
            <p:cNvSpPr/>
            <p:nvPr/>
          </p:nvSpPr>
          <p:spPr>
            <a:xfrm>
              <a:off x="4572000" y="2000240"/>
              <a:ext cx="165736" cy="1428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grpSp>
        <p:nvGrpSpPr>
          <p:cNvPr id="24" name="组合 23"/>
          <p:cNvGrpSpPr/>
          <p:nvPr/>
        </p:nvGrpSpPr>
        <p:grpSpPr>
          <a:xfrm flipH="1">
            <a:off x="4226698" y="1346343"/>
            <a:ext cx="214314" cy="160736"/>
            <a:chOff x="4572000" y="1785925"/>
            <a:chExt cx="357190" cy="357191"/>
          </a:xfrm>
          <a:solidFill>
            <a:srgbClr val="C00000"/>
          </a:solidFill>
        </p:grpSpPr>
        <p:sp>
          <p:nvSpPr>
            <p:cNvPr id="25" name="燕尾形 24"/>
            <p:cNvSpPr/>
            <p:nvPr/>
          </p:nvSpPr>
          <p:spPr>
            <a:xfrm flipH="1">
              <a:off x="4714876" y="1785925"/>
              <a:ext cx="214314" cy="32147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26" name="等腰三角形 25"/>
            <p:cNvSpPr/>
            <p:nvPr/>
          </p:nvSpPr>
          <p:spPr>
            <a:xfrm>
              <a:off x="4572000" y="2000240"/>
              <a:ext cx="165736" cy="1428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sp>
        <p:nvSpPr>
          <p:cNvPr id="16" name="标题 15"/>
          <p:cNvSpPr>
            <a:spLocks noGrp="1"/>
          </p:cNvSpPr>
          <p:nvPr>
            <p:ph type="title"/>
          </p:nvPr>
        </p:nvSpPr>
        <p:spPr/>
        <p:txBody>
          <a:bodyPr/>
          <a:lstStyle/>
          <a:p>
            <a:r>
              <a:rPr lang="zh-CN" altLang="en-US" dirty="0"/>
              <a:t>团队介绍</a:t>
            </a:r>
            <a:r>
              <a:rPr lang="en-US" altLang="zh-CN" sz="1400" dirty="0"/>
              <a:t>(Team Introduction)</a:t>
            </a:r>
            <a:endParaRPr lang="zh-CN" altLang="en-US" sz="1400" dirty="0"/>
          </a:p>
        </p:txBody>
      </p:sp>
    </p:spTree>
    <p:extLst>
      <p:ext uri="{BB962C8B-B14F-4D97-AF65-F5344CB8AC3E}">
        <p14:creationId xmlns:p14="http://schemas.microsoft.com/office/powerpoint/2010/main" val="4201860432"/>
      </p:ext>
    </p:extLst>
  </p:cSld>
  <p:clrMapOvr>
    <a:masterClrMapping/>
  </p:clrMapOvr>
  <p:transition spd="slow" advTm="1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0"/>
                            </p:stCondLst>
                            <p:childTnLst>
                              <p:par>
                                <p:cTn id="5" presetID="29"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2"/>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500"/>
                                        <p:tgtEl>
                                          <p:spTgt spid="19"/>
                                        </p:tgtEl>
                                      </p:cBhvr>
                                    </p:animEffect>
                                  </p:childTnLst>
                                </p:cTn>
                              </p:par>
                            </p:childTnLst>
                          </p:cTn>
                        </p:par>
                        <p:par>
                          <p:cTn id="10" fill="hold">
                            <p:stCondLst>
                              <p:cond delay="3000"/>
                            </p:stCondLst>
                            <p:childTnLst>
                              <p:par>
                                <p:cTn id="11" presetID="29"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2"/>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5" dur="500"/>
                                        <p:tgtEl>
                                          <p:spTgt spid="21"/>
                                        </p:tgtEl>
                                      </p:cBhvr>
                                    </p:animEffect>
                                  </p:childTnLst>
                                </p:cTn>
                              </p:par>
                              <p:par>
                                <p:cTn id="16" presetID="29"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ppt_x</p:attrName>
                                        </p:attrNameLst>
                                      </p:cBhvr>
                                      <p:tavLst>
                                        <p:tav tm="0">
                                          <p:val>
                                            <p:strVal val="#ppt_x-.2"/>
                                          </p:val>
                                        </p:tav>
                                        <p:tav tm="100000">
                                          <p:val>
                                            <p:strVal val="#ppt_x"/>
                                          </p:val>
                                        </p:tav>
                                      </p:tavLst>
                                    </p:anim>
                                    <p:anim calcmode="lin" valueType="num">
                                      <p:cBhvr>
                                        <p:cTn id="19"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0" dur="500"/>
                                        <p:tgtEl>
                                          <p:spTgt spid="24"/>
                                        </p:tgtEl>
                                      </p:cBhvr>
                                    </p:animEffect>
                                  </p:childTnLst>
                                </p:cTn>
                              </p:par>
                            </p:childTnLst>
                          </p:cTn>
                        </p:par>
                        <p:par>
                          <p:cTn id="21" fill="hold">
                            <p:stCondLst>
                              <p:cond delay="3500"/>
                            </p:stCondLst>
                            <p:childTnLst>
                              <p:par>
                                <p:cTn id="22" presetID="29"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ppt_x</p:attrName>
                                        </p:attrNameLst>
                                      </p:cBhvr>
                                      <p:tavLst>
                                        <p:tav tm="0">
                                          <p:val>
                                            <p:strVal val="#ppt_x-.2"/>
                                          </p:val>
                                        </p:tav>
                                        <p:tav tm="100000">
                                          <p:val>
                                            <p:strVal val="#ppt_x"/>
                                          </p:val>
                                        </p:tav>
                                      </p:tavLst>
                                    </p:anim>
                                    <p:anim calcmode="lin" valueType="num">
                                      <p:cBhvr>
                                        <p:cTn id="25"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6" dur="500"/>
                                        <p:tgtEl>
                                          <p:spTgt spid="20"/>
                                        </p:tgtEl>
                                      </p:cBhvr>
                                    </p:animEffect>
                                  </p:childTnLst>
                                </p:cTn>
                              </p:par>
                            </p:childTnLst>
                          </p:cTn>
                        </p:par>
                        <p:par>
                          <p:cTn id="27" fill="hold">
                            <p:stCondLst>
                              <p:cond delay="4000"/>
                            </p:stCondLst>
                            <p:childTnLst>
                              <p:par>
                                <p:cTn id="28" presetID="56" presetClass="entr" presetSubtype="0" fill="hold" grpId="0" nodeType="afterEffect">
                                  <p:stCondLst>
                                    <p:cond delay="0"/>
                                  </p:stCondLst>
                                  <p:iterate type="lt">
                                    <p:tmPct val="15000"/>
                                  </p:iterate>
                                  <p:childTnLst>
                                    <p:set>
                                      <p:cBhvr>
                                        <p:cTn id="29" dur="1" fill="hold">
                                          <p:stCondLst>
                                            <p:cond delay="0"/>
                                          </p:stCondLst>
                                        </p:cTn>
                                        <p:tgtEl>
                                          <p:spTgt spid="18"/>
                                        </p:tgtEl>
                                        <p:attrNameLst>
                                          <p:attrName>style.visibility</p:attrName>
                                        </p:attrNameLst>
                                      </p:cBhvr>
                                      <p:to>
                                        <p:strVal val="visible"/>
                                      </p:to>
                                    </p:set>
                                    <p:anim by="(-#ppt_w*2)" calcmode="lin" valueType="num">
                                      <p:cBhvr rctx="PPT">
                                        <p:cTn id="30" dur="125" autoRev="1" fill="hold">
                                          <p:stCondLst>
                                            <p:cond delay="0"/>
                                          </p:stCondLst>
                                        </p:cTn>
                                        <p:tgtEl>
                                          <p:spTgt spid="18"/>
                                        </p:tgtEl>
                                        <p:attrNameLst>
                                          <p:attrName>ppt_w</p:attrName>
                                        </p:attrNameLst>
                                      </p:cBhvr>
                                    </p:anim>
                                    <p:anim by="(#ppt_w*0.50)" calcmode="lin" valueType="num">
                                      <p:cBhvr>
                                        <p:cTn id="31" dur="125" decel="50000" autoRev="1" fill="hold">
                                          <p:stCondLst>
                                            <p:cond delay="0"/>
                                          </p:stCondLst>
                                        </p:cTn>
                                        <p:tgtEl>
                                          <p:spTgt spid="18"/>
                                        </p:tgtEl>
                                        <p:attrNameLst>
                                          <p:attrName>ppt_x</p:attrName>
                                        </p:attrNameLst>
                                      </p:cBhvr>
                                    </p:anim>
                                    <p:anim from="(-#ppt_h/2)" to="(#ppt_y)" calcmode="lin" valueType="num">
                                      <p:cBhvr>
                                        <p:cTn id="32" dur="250" fill="hold">
                                          <p:stCondLst>
                                            <p:cond delay="0"/>
                                          </p:stCondLst>
                                        </p:cTn>
                                        <p:tgtEl>
                                          <p:spTgt spid="18"/>
                                        </p:tgtEl>
                                        <p:attrNameLst>
                                          <p:attrName>ppt_y</p:attrName>
                                        </p:attrNameLst>
                                      </p:cBhvr>
                                    </p:anim>
                                    <p:animRot by="21600000">
                                      <p:cBhvr>
                                        <p:cTn id="33" dur="250" fill="hold">
                                          <p:stCondLst>
                                            <p:cond delay="0"/>
                                          </p:stCondLst>
                                        </p:cTn>
                                        <p:tgtEl>
                                          <p:spTgt spid="18"/>
                                        </p:tgtEl>
                                        <p:attrNameLst>
                                          <p:attrName>r</p:attrName>
                                        </p:attrNameLst>
                                      </p:cBhvr>
                                    </p:animRot>
                                  </p:childTnLst>
                                </p:cTn>
                              </p:par>
                            </p:childTnLst>
                          </p:cTn>
                        </p:par>
                        <p:par>
                          <p:cTn id="34" fill="hold">
                            <p:stCondLst>
                              <p:cond delay="11337"/>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Effect transition="in" filter="fade">
                                      <p:cBhvr>
                                        <p:cTn id="39" dur="1000"/>
                                        <p:tgtEl>
                                          <p:spTgt spid="15"/>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fltVal val="0"/>
                                          </p:val>
                                        </p:tav>
                                        <p:tav tm="100000">
                                          <p:val>
                                            <p:strVal val="#ppt_h"/>
                                          </p:val>
                                        </p:tav>
                                      </p:tavLst>
                                    </p:anim>
                                    <p:animEffect transition="in" filter="fade">
                                      <p:cBhvr>
                                        <p:cTn id="44" dur="1000"/>
                                        <p:tgtEl>
                                          <p:spTgt spid="17"/>
                                        </p:tgtEl>
                                      </p:cBhvr>
                                    </p:animEffect>
                                  </p:childTnLst>
                                </p:cTn>
                              </p:par>
                            </p:childTnLst>
                          </p:cTn>
                        </p:par>
                        <p:par>
                          <p:cTn id="45" fill="hold">
                            <p:stCondLst>
                              <p:cond delay="12837"/>
                            </p:stCondLst>
                            <p:childTnLst>
                              <p:par>
                                <p:cTn id="46" presetID="42"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1805131" y="2052664"/>
            <a:ext cx="902672" cy="902672"/>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4445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prstClr val="white"/>
              </a:solidFill>
              <a:sym typeface="+mn-lt"/>
            </a:endParaRPr>
          </a:p>
        </p:txBody>
      </p:sp>
      <p:sp>
        <p:nvSpPr>
          <p:cNvPr id="3" name="任意多边形 2"/>
          <p:cNvSpPr/>
          <p:nvPr>
            <p:custDataLst>
              <p:tags r:id="rId2"/>
            </p:custDataLst>
          </p:nvPr>
        </p:nvSpPr>
        <p:spPr>
          <a:xfrm>
            <a:off x="2472694" y="3453433"/>
            <a:ext cx="504000" cy="504000"/>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rgbClr val="FF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prstClr val="white"/>
              </a:solidFill>
              <a:sym typeface="+mn-lt"/>
            </a:endParaRPr>
          </a:p>
        </p:txBody>
      </p:sp>
      <p:sp>
        <p:nvSpPr>
          <p:cNvPr id="4" name="任意多边形 3"/>
          <p:cNvSpPr/>
          <p:nvPr>
            <p:custDataLst>
              <p:tags r:id="rId3"/>
            </p:custDataLst>
          </p:nvPr>
        </p:nvSpPr>
        <p:spPr>
          <a:xfrm>
            <a:off x="957956" y="3752761"/>
            <a:ext cx="300704" cy="300704"/>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rgbClr val="C00000"/>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schemeClr val="tx2">
                  <a:lumMod val="50000"/>
                </a:schemeClr>
              </a:solidFill>
              <a:cs typeface="+mn-ea"/>
              <a:sym typeface="+mn-lt"/>
            </a:endParaRPr>
          </a:p>
        </p:txBody>
      </p:sp>
      <p:sp>
        <p:nvSpPr>
          <p:cNvPr id="5" name="任意多边形 4"/>
          <p:cNvSpPr/>
          <p:nvPr>
            <p:custDataLst>
              <p:tags r:id="rId4"/>
            </p:custDataLst>
          </p:nvPr>
        </p:nvSpPr>
        <p:spPr>
          <a:xfrm>
            <a:off x="646512" y="2177131"/>
            <a:ext cx="300704" cy="300704"/>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rgbClr val="C00000"/>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schemeClr val="tx2">
                  <a:lumMod val="50000"/>
                </a:schemeClr>
              </a:solidFill>
              <a:cs typeface="+mn-ea"/>
              <a:sym typeface="+mn-lt"/>
            </a:endParaRPr>
          </a:p>
        </p:txBody>
      </p:sp>
      <p:sp>
        <p:nvSpPr>
          <p:cNvPr id="6" name="椭圆 5"/>
          <p:cNvSpPr/>
          <p:nvPr/>
        </p:nvSpPr>
        <p:spPr bwMode="auto">
          <a:xfrm>
            <a:off x="1097569" y="3072322"/>
            <a:ext cx="531896" cy="532011"/>
          </a:xfrm>
          <a:prstGeom prst="ellipse">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4445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7" name="椭圆 6"/>
          <p:cNvSpPr/>
          <p:nvPr/>
        </p:nvSpPr>
        <p:spPr bwMode="auto">
          <a:xfrm>
            <a:off x="3209046" y="2808394"/>
            <a:ext cx="266716" cy="266774"/>
          </a:xfrm>
          <a:prstGeom prst="ellipse">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4445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8" name="任意多边形 7"/>
          <p:cNvSpPr/>
          <p:nvPr>
            <p:custDataLst>
              <p:tags r:id="rId5"/>
            </p:custDataLst>
          </p:nvPr>
        </p:nvSpPr>
        <p:spPr>
          <a:xfrm>
            <a:off x="3002440" y="2027415"/>
            <a:ext cx="540000" cy="540000"/>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rgbClr val="C00000"/>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schemeClr val="tx2">
                  <a:lumMod val="50000"/>
                </a:schemeClr>
              </a:solidFill>
              <a:cs typeface="+mn-ea"/>
              <a:sym typeface="+mn-lt"/>
            </a:endParaRPr>
          </a:p>
        </p:txBody>
      </p:sp>
      <p:sp>
        <p:nvSpPr>
          <p:cNvPr id="9" name="椭圆 8"/>
          <p:cNvSpPr/>
          <p:nvPr/>
        </p:nvSpPr>
        <p:spPr bwMode="auto">
          <a:xfrm>
            <a:off x="1781097" y="1347616"/>
            <a:ext cx="266716" cy="266774"/>
          </a:xfrm>
          <a:prstGeom prst="ellipse">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4445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10" name="椭圆 9"/>
          <p:cNvSpPr/>
          <p:nvPr/>
        </p:nvSpPr>
        <p:spPr bwMode="auto">
          <a:xfrm>
            <a:off x="2655933" y="3106687"/>
            <a:ext cx="133358" cy="133388"/>
          </a:xfrm>
          <a:prstGeom prst="ellipse">
            <a:avLst/>
          </a:prstGeom>
          <a:solidFill>
            <a:srgbClr val="FF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11" name="椭圆 10"/>
          <p:cNvSpPr/>
          <p:nvPr/>
        </p:nvSpPr>
        <p:spPr bwMode="auto">
          <a:xfrm>
            <a:off x="2800674" y="1481053"/>
            <a:ext cx="133358" cy="133388"/>
          </a:xfrm>
          <a:prstGeom prst="ellipse">
            <a:avLst/>
          </a:prstGeom>
          <a:solidFill>
            <a:srgbClr val="FF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12" name="椭圆 11"/>
          <p:cNvSpPr/>
          <p:nvPr/>
        </p:nvSpPr>
        <p:spPr bwMode="auto">
          <a:xfrm>
            <a:off x="3475761" y="4038514"/>
            <a:ext cx="133358" cy="133388"/>
          </a:xfrm>
          <a:prstGeom prst="ellipse">
            <a:avLst/>
          </a:prstGeom>
          <a:solidFill>
            <a:schemeClr val="accent6"/>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13" name="TextBox 12"/>
          <p:cNvSpPr txBox="1"/>
          <p:nvPr/>
        </p:nvSpPr>
        <p:spPr>
          <a:xfrm>
            <a:off x="1108308" y="1868455"/>
            <a:ext cx="989896" cy="317973"/>
          </a:xfrm>
          <a:prstGeom prst="rect">
            <a:avLst/>
          </a:prstGeom>
          <a:noFill/>
        </p:spPr>
        <p:txBody>
          <a:bodyPr wrap="square" lIns="101541" tIns="50769" rIns="101541" bIns="50769" rtlCol="0">
            <a:spAutoFit/>
          </a:bodyPr>
          <a:lstStyle/>
          <a:p>
            <a:pPr algn="ctr">
              <a:buClr>
                <a:schemeClr val="tx1">
                  <a:lumMod val="90000"/>
                  <a:lumOff val="10000"/>
                </a:schemeClr>
              </a:buClr>
            </a:pPr>
            <a:r>
              <a:rPr lang="zh-CN" altLang="en-US" sz="1400" b="1" dirty="0" smtClean="0">
                <a:solidFill>
                  <a:schemeClr val="tx1">
                    <a:lumMod val="50000"/>
                    <a:lumOff val="50000"/>
                  </a:schemeClr>
                </a:solidFill>
                <a:cs typeface="+mn-ea"/>
                <a:sym typeface="+mn-lt"/>
              </a:rPr>
              <a:t>热情</a:t>
            </a:r>
            <a:endParaRPr lang="zh-CN" altLang="en-US" sz="1400" b="1" dirty="0">
              <a:solidFill>
                <a:schemeClr val="tx1">
                  <a:lumMod val="50000"/>
                  <a:lumOff val="50000"/>
                </a:schemeClr>
              </a:solidFill>
              <a:cs typeface="+mn-ea"/>
              <a:sym typeface="+mn-lt"/>
            </a:endParaRPr>
          </a:p>
        </p:txBody>
      </p:sp>
      <p:sp>
        <p:nvSpPr>
          <p:cNvPr id="14" name="TextBox 13"/>
          <p:cNvSpPr txBox="1"/>
          <p:nvPr/>
        </p:nvSpPr>
        <p:spPr>
          <a:xfrm>
            <a:off x="2160985" y="1734717"/>
            <a:ext cx="989896" cy="317973"/>
          </a:xfrm>
          <a:prstGeom prst="rect">
            <a:avLst/>
          </a:prstGeom>
          <a:noFill/>
        </p:spPr>
        <p:txBody>
          <a:bodyPr wrap="square" lIns="101541" tIns="50769" rIns="101541" bIns="50769" rtlCol="0">
            <a:spAutoFit/>
          </a:bodyPr>
          <a:lstStyle/>
          <a:p>
            <a:pPr algn="ctr">
              <a:buClr>
                <a:schemeClr val="tx1">
                  <a:lumMod val="90000"/>
                  <a:lumOff val="10000"/>
                </a:schemeClr>
              </a:buClr>
            </a:pPr>
            <a:r>
              <a:rPr lang="zh-CN" altLang="en-US" sz="1400" b="1" dirty="0" smtClean="0">
                <a:solidFill>
                  <a:schemeClr val="tx1">
                    <a:lumMod val="50000"/>
                    <a:lumOff val="50000"/>
                  </a:schemeClr>
                </a:solidFill>
                <a:cs typeface="+mn-ea"/>
                <a:sym typeface="+mn-lt"/>
              </a:rPr>
              <a:t>主动</a:t>
            </a:r>
            <a:endParaRPr lang="zh-CN" altLang="en-US" sz="1400" b="1" dirty="0">
              <a:solidFill>
                <a:schemeClr val="tx1">
                  <a:lumMod val="50000"/>
                  <a:lumOff val="50000"/>
                </a:schemeClr>
              </a:solidFill>
              <a:cs typeface="+mn-ea"/>
              <a:sym typeface="+mn-lt"/>
            </a:endParaRPr>
          </a:p>
        </p:txBody>
      </p:sp>
      <p:sp>
        <p:nvSpPr>
          <p:cNvPr id="15" name="TextBox 14"/>
          <p:cNvSpPr txBox="1"/>
          <p:nvPr/>
        </p:nvSpPr>
        <p:spPr>
          <a:xfrm>
            <a:off x="2724694" y="3175430"/>
            <a:ext cx="989896" cy="317973"/>
          </a:xfrm>
          <a:prstGeom prst="rect">
            <a:avLst/>
          </a:prstGeom>
          <a:noFill/>
        </p:spPr>
        <p:txBody>
          <a:bodyPr wrap="square" lIns="101541" tIns="50769" rIns="101541" bIns="50769" rtlCol="0">
            <a:spAutoFit/>
          </a:bodyPr>
          <a:lstStyle/>
          <a:p>
            <a:pPr algn="ctr">
              <a:buClr>
                <a:schemeClr val="tx1">
                  <a:lumMod val="90000"/>
                  <a:lumOff val="10000"/>
                </a:schemeClr>
              </a:buClr>
            </a:pPr>
            <a:r>
              <a:rPr lang="zh-CN" altLang="en-US" sz="1400" b="1" dirty="0" smtClean="0">
                <a:solidFill>
                  <a:schemeClr val="tx1">
                    <a:lumMod val="50000"/>
                    <a:lumOff val="50000"/>
                  </a:schemeClr>
                </a:solidFill>
                <a:cs typeface="+mn-ea"/>
                <a:sym typeface="+mn-lt"/>
              </a:rPr>
              <a:t>周到</a:t>
            </a:r>
            <a:endParaRPr lang="zh-CN" altLang="en-US" sz="1400" b="1" dirty="0">
              <a:solidFill>
                <a:schemeClr val="tx1">
                  <a:lumMod val="50000"/>
                  <a:lumOff val="50000"/>
                </a:schemeClr>
              </a:solidFill>
              <a:cs typeface="+mn-ea"/>
              <a:sym typeface="+mn-lt"/>
            </a:endParaRPr>
          </a:p>
        </p:txBody>
      </p:sp>
      <p:sp>
        <p:nvSpPr>
          <p:cNvPr id="16" name="TextBox 15"/>
          <p:cNvSpPr txBox="1"/>
          <p:nvPr/>
        </p:nvSpPr>
        <p:spPr>
          <a:xfrm>
            <a:off x="1533826" y="3546473"/>
            <a:ext cx="989896" cy="317973"/>
          </a:xfrm>
          <a:prstGeom prst="rect">
            <a:avLst/>
          </a:prstGeom>
          <a:noFill/>
        </p:spPr>
        <p:txBody>
          <a:bodyPr wrap="square" lIns="101541" tIns="50769" rIns="101541" bIns="50769" rtlCol="0">
            <a:spAutoFit/>
          </a:bodyPr>
          <a:lstStyle/>
          <a:p>
            <a:pPr algn="ctr">
              <a:buClr>
                <a:schemeClr val="tx1">
                  <a:lumMod val="90000"/>
                  <a:lumOff val="10000"/>
                </a:schemeClr>
              </a:buClr>
            </a:pPr>
            <a:r>
              <a:rPr lang="zh-CN" altLang="en-US" sz="1400" b="1" dirty="0">
                <a:solidFill>
                  <a:schemeClr val="tx1">
                    <a:lumMod val="50000"/>
                    <a:lumOff val="50000"/>
                  </a:schemeClr>
                </a:solidFill>
                <a:cs typeface="+mn-ea"/>
                <a:sym typeface="+mn-lt"/>
              </a:rPr>
              <a:t>创新</a:t>
            </a:r>
          </a:p>
        </p:txBody>
      </p:sp>
      <p:sp>
        <p:nvSpPr>
          <p:cNvPr id="17" name="TextBox 16"/>
          <p:cNvSpPr txBox="1"/>
          <p:nvPr/>
        </p:nvSpPr>
        <p:spPr>
          <a:xfrm>
            <a:off x="4467302" y="2082822"/>
            <a:ext cx="4320480" cy="2503187"/>
          </a:xfrm>
          <a:prstGeom prst="rect">
            <a:avLst/>
          </a:prstGeom>
          <a:noFill/>
        </p:spPr>
        <p:txBody>
          <a:bodyPr wrap="square" lIns="101541" tIns="50769" rIns="101541" bIns="50769" rtlCol="0">
            <a:spAutoFit/>
          </a:bodyPr>
          <a:lstStyle/>
          <a:p>
            <a:pPr>
              <a:lnSpc>
                <a:spcPct val="150000"/>
              </a:lnSpc>
            </a:pPr>
            <a:r>
              <a:rPr lang="zh-CN" altLang="en-US" sz="1300" b="1" dirty="0" smtClean="0">
                <a:solidFill>
                  <a:schemeClr val="tx1">
                    <a:lumMod val="50000"/>
                    <a:lumOff val="50000"/>
                  </a:schemeClr>
                </a:solidFill>
                <a:cs typeface="+mn-ea"/>
                <a:sym typeface="+mn-lt"/>
              </a:rPr>
              <a:t>服务理念：</a:t>
            </a:r>
            <a:endParaRPr lang="en-US" altLang="zh-CN" sz="1300" b="1" dirty="0" smtClean="0">
              <a:solidFill>
                <a:schemeClr val="tx1">
                  <a:lumMod val="50000"/>
                  <a:lumOff val="50000"/>
                </a:schemeClr>
              </a:solidFill>
              <a:cs typeface="+mn-ea"/>
              <a:sym typeface="+mn-lt"/>
            </a:endParaRPr>
          </a:p>
          <a:p>
            <a:pPr>
              <a:lnSpc>
                <a:spcPct val="150000"/>
              </a:lnSpc>
            </a:pPr>
            <a:r>
              <a:rPr lang="en-US" altLang="zh-CN" sz="1300" dirty="0" smtClean="0">
                <a:solidFill>
                  <a:schemeClr val="tx1">
                    <a:lumMod val="50000"/>
                    <a:lumOff val="50000"/>
                  </a:schemeClr>
                </a:solidFill>
                <a:cs typeface="+mn-ea"/>
                <a:sym typeface="+mn-lt"/>
              </a:rPr>
              <a:t>1</a:t>
            </a:r>
            <a:r>
              <a:rPr lang="en-US" altLang="zh-CN" sz="1300" dirty="0">
                <a:solidFill>
                  <a:schemeClr val="tx1">
                    <a:lumMod val="50000"/>
                    <a:lumOff val="50000"/>
                  </a:schemeClr>
                </a:solidFill>
                <a:cs typeface="+mn-ea"/>
                <a:sym typeface="+mn-lt"/>
              </a:rPr>
              <a:t>.</a:t>
            </a:r>
            <a:r>
              <a:rPr lang="zh-CN" altLang="en-US" sz="1300" dirty="0">
                <a:solidFill>
                  <a:schemeClr val="tx1">
                    <a:lumMod val="50000"/>
                    <a:lumOff val="50000"/>
                  </a:schemeClr>
                </a:solidFill>
                <a:cs typeface="+mn-ea"/>
                <a:sym typeface="+mn-lt"/>
              </a:rPr>
              <a:t>尊重客户，理解客户</a:t>
            </a:r>
          </a:p>
          <a:p>
            <a:pPr>
              <a:lnSpc>
                <a:spcPct val="150000"/>
              </a:lnSpc>
            </a:pPr>
            <a:r>
              <a:rPr lang="en-US" altLang="zh-CN" sz="1300" dirty="0">
                <a:solidFill>
                  <a:schemeClr val="tx1">
                    <a:lumMod val="50000"/>
                    <a:lumOff val="50000"/>
                  </a:schemeClr>
                </a:solidFill>
                <a:cs typeface="+mn-ea"/>
                <a:sym typeface="+mn-lt"/>
              </a:rPr>
              <a:t>2.</a:t>
            </a:r>
            <a:r>
              <a:rPr lang="zh-CN" altLang="en-US" sz="1300" dirty="0">
                <a:solidFill>
                  <a:schemeClr val="tx1">
                    <a:lumMod val="50000"/>
                    <a:lumOff val="50000"/>
                  </a:schemeClr>
                </a:solidFill>
                <a:cs typeface="+mn-ea"/>
                <a:sym typeface="+mn-lt"/>
              </a:rPr>
              <a:t>在客户眼中，我们每一个人都代表着友邻有爱物业</a:t>
            </a:r>
          </a:p>
          <a:p>
            <a:pPr>
              <a:lnSpc>
                <a:spcPct val="150000"/>
              </a:lnSpc>
            </a:pPr>
            <a:r>
              <a:rPr lang="en-US" altLang="zh-CN" sz="1300" dirty="0">
                <a:solidFill>
                  <a:schemeClr val="tx1">
                    <a:lumMod val="50000"/>
                    <a:lumOff val="50000"/>
                  </a:schemeClr>
                </a:solidFill>
                <a:cs typeface="+mn-ea"/>
                <a:sym typeface="+mn-lt"/>
              </a:rPr>
              <a:t>3.</a:t>
            </a:r>
            <a:r>
              <a:rPr lang="zh-CN" altLang="en-US" sz="1300" dirty="0">
                <a:solidFill>
                  <a:schemeClr val="tx1">
                    <a:lumMod val="50000"/>
                    <a:lumOff val="50000"/>
                  </a:schemeClr>
                </a:solidFill>
                <a:cs typeface="+mn-ea"/>
                <a:sym typeface="+mn-lt"/>
              </a:rPr>
              <a:t>我们</a:t>
            </a:r>
            <a:r>
              <a:rPr lang="en-US" altLang="zh-CN" sz="1300" dirty="0">
                <a:solidFill>
                  <a:schemeClr val="tx1">
                    <a:lumMod val="50000"/>
                    <a:lumOff val="50000"/>
                  </a:schemeClr>
                </a:solidFill>
                <a:cs typeface="+mn-ea"/>
                <a:sym typeface="+mn-lt"/>
              </a:rPr>
              <a:t>1%</a:t>
            </a:r>
            <a:r>
              <a:rPr lang="zh-CN" altLang="en-US" sz="1300" dirty="0">
                <a:solidFill>
                  <a:schemeClr val="tx1">
                    <a:lumMod val="50000"/>
                    <a:lumOff val="50000"/>
                  </a:schemeClr>
                </a:solidFill>
                <a:cs typeface="+mn-ea"/>
                <a:sym typeface="+mn-lt"/>
              </a:rPr>
              <a:t>的失误，对客户而言，就是</a:t>
            </a:r>
            <a:r>
              <a:rPr lang="en-US" altLang="zh-CN" sz="1300" dirty="0">
                <a:solidFill>
                  <a:schemeClr val="tx1">
                    <a:lumMod val="50000"/>
                    <a:lumOff val="50000"/>
                  </a:schemeClr>
                </a:solidFill>
                <a:cs typeface="+mn-ea"/>
                <a:sym typeface="+mn-lt"/>
              </a:rPr>
              <a:t>100%</a:t>
            </a:r>
            <a:r>
              <a:rPr lang="zh-CN" altLang="en-US" sz="1300" dirty="0">
                <a:solidFill>
                  <a:schemeClr val="tx1">
                    <a:lumMod val="50000"/>
                    <a:lumOff val="50000"/>
                  </a:schemeClr>
                </a:solidFill>
                <a:cs typeface="+mn-ea"/>
                <a:sym typeface="+mn-lt"/>
              </a:rPr>
              <a:t>的损失</a:t>
            </a:r>
          </a:p>
          <a:p>
            <a:pPr>
              <a:lnSpc>
                <a:spcPct val="150000"/>
              </a:lnSpc>
            </a:pPr>
            <a:r>
              <a:rPr lang="en-US" altLang="zh-CN" sz="1300" dirty="0">
                <a:solidFill>
                  <a:schemeClr val="tx1">
                    <a:lumMod val="50000"/>
                    <a:lumOff val="50000"/>
                  </a:schemeClr>
                </a:solidFill>
                <a:cs typeface="+mn-ea"/>
                <a:sym typeface="+mn-lt"/>
              </a:rPr>
              <a:t>4.</a:t>
            </a:r>
            <a:r>
              <a:rPr lang="zh-CN" altLang="en-US" sz="1300" dirty="0">
                <a:solidFill>
                  <a:schemeClr val="tx1">
                    <a:lumMod val="50000"/>
                    <a:lumOff val="50000"/>
                  </a:schemeClr>
                </a:solidFill>
                <a:cs typeface="+mn-ea"/>
                <a:sym typeface="+mn-lt"/>
              </a:rPr>
              <a:t>持续提供超越客户需求的服务，让客户骄傲</a:t>
            </a:r>
          </a:p>
          <a:p>
            <a:pPr>
              <a:lnSpc>
                <a:spcPct val="150000"/>
              </a:lnSpc>
            </a:pPr>
            <a:r>
              <a:rPr lang="en-US" altLang="zh-CN" sz="1300" dirty="0">
                <a:solidFill>
                  <a:schemeClr val="tx1">
                    <a:lumMod val="50000"/>
                    <a:lumOff val="50000"/>
                  </a:schemeClr>
                </a:solidFill>
                <a:cs typeface="+mn-ea"/>
                <a:sym typeface="+mn-lt"/>
              </a:rPr>
              <a:t>5.</a:t>
            </a:r>
            <a:r>
              <a:rPr lang="zh-CN" altLang="en-US" sz="1300" dirty="0">
                <a:solidFill>
                  <a:schemeClr val="tx1">
                    <a:lumMod val="50000"/>
                    <a:lumOff val="50000"/>
                  </a:schemeClr>
                </a:solidFill>
                <a:cs typeface="+mn-ea"/>
                <a:sym typeface="+mn-lt"/>
              </a:rPr>
              <a:t>衡量我们服务成功与否的重要标准，是我们让客户满意的程度</a:t>
            </a:r>
          </a:p>
          <a:p>
            <a:pPr>
              <a:lnSpc>
                <a:spcPct val="150000"/>
              </a:lnSpc>
            </a:pPr>
            <a:r>
              <a:rPr lang="en-US" altLang="zh-CN" sz="1300" dirty="0">
                <a:solidFill>
                  <a:schemeClr val="tx1">
                    <a:lumMod val="50000"/>
                    <a:lumOff val="50000"/>
                  </a:schemeClr>
                </a:solidFill>
                <a:cs typeface="+mn-ea"/>
                <a:sym typeface="+mn-lt"/>
              </a:rPr>
              <a:t>6.</a:t>
            </a:r>
            <a:r>
              <a:rPr lang="zh-CN" altLang="en-US" sz="1300" dirty="0">
                <a:solidFill>
                  <a:schemeClr val="tx1">
                    <a:lumMod val="50000"/>
                    <a:lumOff val="50000"/>
                  </a:schemeClr>
                </a:solidFill>
                <a:cs typeface="+mn-ea"/>
                <a:sym typeface="+mn-lt"/>
              </a:rPr>
              <a:t>技能的欠缺是可以弥补的，态度的伤害是不可原谅的</a:t>
            </a:r>
            <a:endParaRPr lang="en-US" altLang="zh-CN" sz="1300" dirty="0">
              <a:solidFill>
                <a:schemeClr val="tx1">
                  <a:lumMod val="50000"/>
                  <a:lumOff val="50000"/>
                </a:schemeClr>
              </a:solidFill>
              <a:cs typeface="+mn-ea"/>
              <a:sym typeface="+mn-lt"/>
            </a:endParaRPr>
          </a:p>
        </p:txBody>
      </p:sp>
      <p:sp>
        <p:nvSpPr>
          <p:cNvPr id="18" name="TextBox 17"/>
          <p:cNvSpPr txBox="1"/>
          <p:nvPr/>
        </p:nvSpPr>
        <p:spPr>
          <a:xfrm>
            <a:off x="4427984" y="1203598"/>
            <a:ext cx="3816424" cy="456473"/>
          </a:xfrm>
          <a:prstGeom prst="rect">
            <a:avLst/>
          </a:prstGeom>
          <a:noFill/>
        </p:spPr>
        <p:txBody>
          <a:bodyPr wrap="square" lIns="101541" tIns="50769" rIns="101541" bIns="50769" rtlCol="0">
            <a:spAutoFit/>
          </a:bodyPr>
          <a:lstStyle/>
          <a:p>
            <a:r>
              <a:rPr lang="zh-CN" altLang="en-US" sz="2300" b="1" dirty="0" smtClean="0">
                <a:solidFill>
                  <a:schemeClr val="tx1">
                    <a:lumMod val="50000"/>
                    <a:lumOff val="50000"/>
                  </a:schemeClr>
                </a:solidFill>
              </a:rPr>
              <a:t>愿景：友邻有爱，亲如一家</a:t>
            </a:r>
            <a:endParaRPr lang="zh-CN" altLang="en-US" sz="2300" b="1" dirty="0">
              <a:solidFill>
                <a:schemeClr val="tx1">
                  <a:lumMod val="50000"/>
                  <a:lumOff val="50000"/>
                </a:schemeClr>
              </a:solidFill>
            </a:endParaRPr>
          </a:p>
        </p:txBody>
      </p:sp>
      <p:sp>
        <p:nvSpPr>
          <p:cNvPr id="19" name="TextBox 18"/>
          <p:cNvSpPr txBox="1"/>
          <p:nvPr/>
        </p:nvSpPr>
        <p:spPr>
          <a:xfrm>
            <a:off x="4427984" y="1603722"/>
            <a:ext cx="3672408" cy="456473"/>
          </a:xfrm>
          <a:prstGeom prst="rect">
            <a:avLst/>
          </a:prstGeom>
          <a:noFill/>
        </p:spPr>
        <p:txBody>
          <a:bodyPr wrap="square" lIns="101541" tIns="50769" rIns="101541" bIns="50769" rtlCol="0">
            <a:spAutoFit/>
          </a:bodyPr>
          <a:lstStyle/>
          <a:p>
            <a:r>
              <a:rPr lang="zh-CN" altLang="en-US" sz="2300" b="1" dirty="0" smtClean="0">
                <a:solidFill>
                  <a:schemeClr val="tx1">
                    <a:lumMod val="50000"/>
                    <a:lumOff val="50000"/>
                  </a:schemeClr>
                </a:solidFill>
              </a:rPr>
              <a:t>使命：让每一个客户满意</a:t>
            </a:r>
            <a:endParaRPr lang="zh-CN" altLang="en-US" sz="2300" b="1" dirty="0">
              <a:solidFill>
                <a:schemeClr val="tx1">
                  <a:lumMod val="50000"/>
                  <a:lumOff val="50000"/>
                </a:schemeClr>
              </a:solidFill>
            </a:endParaRPr>
          </a:p>
        </p:txBody>
      </p:sp>
      <p:sp>
        <p:nvSpPr>
          <p:cNvPr id="22" name="椭圆 21"/>
          <p:cNvSpPr/>
          <p:nvPr/>
        </p:nvSpPr>
        <p:spPr bwMode="auto">
          <a:xfrm>
            <a:off x="1525699" y="2613367"/>
            <a:ext cx="133358" cy="133388"/>
          </a:xfrm>
          <a:prstGeom prst="ellipse">
            <a:avLst/>
          </a:prstGeom>
          <a:solidFill>
            <a:srgbClr val="FF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23" name="任意多边形 22"/>
          <p:cNvSpPr/>
          <p:nvPr>
            <p:custDataLst>
              <p:tags r:id="rId6"/>
            </p:custDataLst>
          </p:nvPr>
        </p:nvSpPr>
        <p:spPr>
          <a:xfrm>
            <a:off x="1848774" y="3125899"/>
            <a:ext cx="180000" cy="180000"/>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rgbClr val="C00000"/>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schemeClr val="tx2">
                  <a:lumMod val="50000"/>
                </a:schemeClr>
              </a:solidFill>
              <a:cs typeface="+mn-ea"/>
              <a:sym typeface="+mn-lt"/>
            </a:endParaRPr>
          </a:p>
        </p:txBody>
      </p:sp>
      <p:sp>
        <p:nvSpPr>
          <p:cNvPr id="25" name="标题 24"/>
          <p:cNvSpPr>
            <a:spLocks noGrp="1"/>
          </p:cNvSpPr>
          <p:nvPr>
            <p:ph type="title"/>
          </p:nvPr>
        </p:nvSpPr>
        <p:spPr/>
        <p:txBody>
          <a:bodyPr/>
          <a:lstStyle/>
          <a:p>
            <a:r>
              <a:rPr lang="zh-CN" altLang="en-US" dirty="0"/>
              <a:t>企业理念</a:t>
            </a:r>
            <a:r>
              <a:rPr lang="en-US" altLang="zh-CN" sz="1400" dirty="0">
                <a:solidFill>
                  <a:prstClr val="black">
                    <a:lumMod val="65000"/>
                    <a:lumOff val="35000"/>
                  </a:prstClr>
                </a:solidFill>
              </a:rPr>
              <a:t>(Team Introduction)</a:t>
            </a:r>
            <a:endParaRPr lang="zh-CN" altLang="en-US" dirty="0"/>
          </a:p>
        </p:txBody>
      </p:sp>
      <p:sp>
        <p:nvSpPr>
          <p:cNvPr id="26" name="TextBox 25"/>
          <p:cNvSpPr txBox="1"/>
          <p:nvPr/>
        </p:nvSpPr>
        <p:spPr>
          <a:xfrm>
            <a:off x="535803" y="2646634"/>
            <a:ext cx="989896" cy="317973"/>
          </a:xfrm>
          <a:prstGeom prst="rect">
            <a:avLst/>
          </a:prstGeom>
          <a:noFill/>
        </p:spPr>
        <p:txBody>
          <a:bodyPr wrap="square" lIns="101541" tIns="50769" rIns="101541" bIns="50769" rtlCol="0">
            <a:spAutoFit/>
          </a:bodyPr>
          <a:lstStyle/>
          <a:p>
            <a:pPr algn="ctr">
              <a:buClr>
                <a:schemeClr val="tx1">
                  <a:lumMod val="90000"/>
                  <a:lumOff val="10000"/>
                </a:schemeClr>
              </a:buClr>
            </a:pPr>
            <a:r>
              <a:rPr lang="zh-CN" altLang="en-US" sz="1400" b="1" dirty="0" smtClean="0">
                <a:solidFill>
                  <a:schemeClr val="tx1">
                    <a:lumMod val="50000"/>
                    <a:lumOff val="50000"/>
                  </a:schemeClr>
                </a:solidFill>
                <a:cs typeface="+mn-ea"/>
                <a:sym typeface="+mn-lt"/>
              </a:rPr>
              <a:t>细致</a:t>
            </a:r>
            <a:endParaRPr lang="zh-CN" altLang="en-US" sz="1400" b="1"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871383284"/>
      </p:ext>
    </p:extLst>
  </p:cSld>
  <p:clrMapOvr>
    <a:masterClrMapping/>
  </p:clrMapOvr>
  <p:transition spd="slow" advTm="7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14:presetBounceEnd="5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0000">
                                          <p:cBhvr additive="base">
                                            <p:cTn id="11" dur="100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5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0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14:presetBounceEnd="50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50000">
                                          <p:cBhvr additive="base">
                                            <p:cTn id="19"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14:presetBounceEnd="50000">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14:bounceEnd="50000">
                                          <p:cBhvr additive="base">
                                            <p:cTn id="23"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14:presetBounceEnd="50000">
                                      <p:stCondLst>
                                        <p:cond delay="500"/>
                                      </p:stCondLst>
                                      <p:childTnLst>
                                        <p:set>
                                          <p:cBhvr>
                                            <p:cTn id="26" dur="1" fill="hold">
                                              <p:stCondLst>
                                                <p:cond delay="0"/>
                                              </p:stCondLst>
                                            </p:cTn>
                                            <p:tgtEl>
                                              <p:spTgt spid="4"/>
                                            </p:tgtEl>
                                            <p:attrNameLst>
                                              <p:attrName>style.visibility</p:attrName>
                                            </p:attrNameLst>
                                          </p:cBhvr>
                                          <p:to>
                                            <p:strVal val="visible"/>
                                          </p:to>
                                        </p:set>
                                        <p:anim calcmode="lin" valueType="num" p14:bounceEnd="50000">
                                          <p:cBhvr additive="base">
                                            <p:cTn id="2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28" dur="1000" fill="hold"/>
                                            <p:tgtEl>
                                              <p:spTgt spid="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14:presetBounceEnd="50000">
                                      <p:stCondLst>
                                        <p:cond delay="500"/>
                                      </p:stCondLst>
                                      <p:childTnLst>
                                        <p:set>
                                          <p:cBhvr>
                                            <p:cTn id="30" dur="1" fill="hold">
                                              <p:stCondLst>
                                                <p:cond delay="0"/>
                                              </p:stCondLst>
                                            </p:cTn>
                                            <p:tgtEl>
                                              <p:spTgt spid="23"/>
                                            </p:tgtEl>
                                            <p:attrNameLst>
                                              <p:attrName>style.visibility</p:attrName>
                                            </p:attrNameLst>
                                          </p:cBhvr>
                                          <p:to>
                                            <p:strVal val="visible"/>
                                          </p:to>
                                        </p:set>
                                        <p:anim calcmode="lin" valueType="num" p14:bounceEnd="50000">
                                          <p:cBhvr additive="base">
                                            <p:cTn id="31" dur="10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14:presetBounceEnd="50000">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14:bounceEnd="50000">
                                          <p:cBhvr additive="base">
                                            <p:cTn id="35"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36" dur="10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14:presetBounceEnd="50000">
                                      <p:stCondLst>
                                        <p:cond delay="1000"/>
                                      </p:stCondLst>
                                      <p:childTnLst>
                                        <p:set>
                                          <p:cBhvr>
                                            <p:cTn id="38" dur="1" fill="hold">
                                              <p:stCondLst>
                                                <p:cond delay="0"/>
                                              </p:stCondLst>
                                            </p:cTn>
                                            <p:tgtEl>
                                              <p:spTgt spid="22"/>
                                            </p:tgtEl>
                                            <p:attrNameLst>
                                              <p:attrName>style.visibility</p:attrName>
                                            </p:attrNameLst>
                                          </p:cBhvr>
                                          <p:to>
                                            <p:strVal val="visible"/>
                                          </p:to>
                                        </p:set>
                                        <p:anim calcmode="lin" valueType="num" p14:bounceEnd="50000">
                                          <p:cBhvr additive="base">
                                            <p:cTn id="39" dur="10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40" dur="1000" fill="hold"/>
                                            <p:tgtEl>
                                              <p:spTgt spid="22"/>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14:presetBounceEnd="50000">
                                      <p:stCondLst>
                                        <p:cond delay="1000"/>
                                      </p:stCondLst>
                                      <p:childTnLst>
                                        <p:set>
                                          <p:cBhvr>
                                            <p:cTn id="42" dur="1" fill="hold">
                                              <p:stCondLst>
                                                <p:cond delay="0"/>
                                              </p:stCondLst>
                                            </p:cTn>
                                            <p:tgtEl>
                                              <p:spTgt spid="10"/>
                                            </p:tgtEl>
                                            <p:attrNameLst>
                                              <p:attrName>style.visibility</p:attrName>
                                            </p:attrNameLst>
                                          </p:cBhvr>
                                          <p:to>
                                            <p:strVal val="visible"/>
                                          </p:to>
                                        </p:set>
                                        <p:anim calcmode="lin" valueType="num" p14:bounceEnd="50000">
                                          <p:cBhvr additive="base">
                                            <p:cTn id="43"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44" dur="10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14:presetBounceEnd="50000">
                                      <p:stCondLst>
                                        <p:cond delay="1000"/>
                                      </p:stCondLst>
                                      <p:childTnLst>
                                        <p:set>
                                          <p:cBhvr>
                                            <p:cTn id="46" dur="1" fill="hold">
                                              <p:stCondLst>
                                                <p:cond delay="0"/>
                                              </p:stCondLst>
                                            </p:cTn>
                                            <p:tgtEl>
                                              <p:spTgt spid="3"/>
                                            </p:tgtEl>
                                            <p:attrNameLst>
                                              <p:attrName>style.visibility</p:attrName>
                                            </p:attrNameLst>
                                          </p:cBhvr>
                                          <p:to>
                                            <p:strVal val="visible"/>
                                          </p:to>
                                        </p:set>
                                        <p:anim calcmode="lin" valueType="num" p14:bounceEnd="50000">
                                          <p:cBhvr additive="base">
                                            <p:cTn id="4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48" dur="1000" fill="hold"/>
                                            <p:tgtEl>
                                              <p:spTgt spid="3"/>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14:presetBounceEnd="50000">
                                      <p:stCondLst>
                                        <p:cond delay="1000"/>
                                      </p:stCondLst>
                                      <p:childTnLst>
                                        <p:set>
                                          <p:cBhvr>
                                            <p:cTn id="50" dur="1" fill="hold">
                                              <p:stCondLst>
                                                <p:cond delay="0"/>
                                              </p:stCondLst>
                                            </p:cTn>
                                            <p:tgtEl>
                                              <p:spTgt spid="12"/>
                                            </p:tgtEl>
                                            <p:attrNameLst>
                                              <p:attrName>style.visibility</p:attrName>
                                            </p:attrNameLst>
                                          </p:cBhvr>
                                          <p:to>
                                            <p:strVal val="visible"/>
                                          </p:to>
                                        </p:set>
                                        <p:anim calcmode="lin" valueType="num" p14:bounceEnd="50000">
                                          <p:cBhvr additive="base">
                                            <p:cTn id="51" dur="10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52" dur="1000" fill="hold"/>
                                            <p:tgtEl>
                                              <p:spTgt spid="12"/>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14:presetBounceEnd="50000">
                                      <p:stCondLst>
                                        <p:cond delay="1000"/>
                                      </p:stCondLst>
                                      <p:childTnLst>
                                        <p:set>
                                          <p:cBhvr>
                                            <p:cTn id="54" dur="1" fill="hold">
                                              <p:stCondLst>
                                                <p:cond delay="0"/>
                                              </p:stCondLst>
                                            </p:cTn>
                                            <p:tgtEl>
                                              <p:spTgt spid="11"/>
                                            </p:tgtEl>
                                            <p:attrNameLst>
                                              <p:attrName>style.visibility</p:attrName>
                                            </p:attrNameLst>
                                          </p:cBhvr>
                                          <p:to>
                                            <p:strVal val="visible"/>
                                          </p:to>
                                        </p:set>
                                        <p:anim calcmode="lin" valueType="num" p14:bounceEnd="50000">
                                          <p:cBhvr additive="base">
                                            <p:cTn id="55" dur="1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56" dur="1000" fill="hold"/>
                                            <p:tgtEl>
                                              <p:spTgt spid="11"/>
                                            </p:tgtEl>
                                            <p:attrNameLst>
                                              <p:attrName>ppt_y</p:attrName>
                                            </p:attrNameLst>
                                          </p:cBhvr>
                                          <p:tavLst>
                                            <p:tav tm="0">
                                              <p:val>
                                                <p:strVal val="0-#ppt_h/2"/>
                                              </p:val>
                                            </p:tav>
                                            <p:tav tm="100000">
                                              <p:val>
                                                <p:strVal val="#ppt_y"/>
                                              </p:val>
                                            </p:tav>
                                          </p:tavLst>
                                        </p:anim>
                                      </p:childTnLst>
                                    </p:cTn>
                                  </p:par>
                                  <p:par>
                                    <p:cTn id="57" presetID="2" presetClass="entr" presetSubtype="9" fill="hold" grpId="0" nodeType="withEffect" p14:presetBounceEnd="50000">
                                      <p:stCondLst>
                                        <p:cond delay="1500"/>
                                      </p:stCondLst>
                                      <p:childTnLst>
                                        <p:set>
                                          <p:cBhvr>
                                            <p:cTn id="58" dur="1" fill="hold">
                                              <p:stCondLst>
                                                <p:cond delay="0"/>
                                              </p:stCondLst>
                                            </p:cTn>
                                            <p:tgtEl>
                                              <p:spTgt spid="13"/>
                                            </p:tgtEl>
                                            <p:attrNameLst>
                                              <p:attrName>style.visibility</p:attrName>
                                            </p:attrNameLst>
                                          </p:cBhvr>
                                          <p:to>
                                            <p:strVal val="visible"/>
                                          </p:to>
                                        </p:set>
                                        <p:anim calcmode="lin" valueType="num" p14:bounceEnd="50000">
                                          <p:cBhvr additive="base">
                                            <p:cTn id="59"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60" dur="1000" fill="hold"/>
                                            <p:tgtEl>
                                              <p:spTgt spid="13"/>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14:presetBounceEnd="50000">
                                      <p:stCondLst>
                                        <p:cond delay="1500"/>
                                      </p:stCondLst>
                                      <p:childTnLst>
                                        <p:set>
                                          <p:cBhvr>
                                            <p:cTn id="62" dur="1" fill="hold">
                                              <p:stCondLst>
                                                <p:cond delay="0"/>
                                              </p:stCondLst>
                                            </p:cTn>
                                            <p:tgtEl>
                                              <p:spTgt spid="16"/>
                                            </p:tgtEl>
                                            <p:attrNameLst>
                                              <p:attrName>style.visibility</p:attrName>
                                            </p:attrNameLst>
                                          </p:cBhvr>
                                          <p:to>
                                            <p:strVal val="visible"/>
                                          </p:to>
                                        </p:set>
                                        <p:anim calcmode="lin" valueType="num" p14:bounceEnd="50000">
                                          <p:cBhvr additive="base">
                                            <p:cTn id="63" dur="10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64" dur="10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14:presetBounceEnd="50000">
                                      <p:stCondLst>
                                        <p:cond delay="1500"/>
                                      </p:stCondLst>
                                      <p:childTnLst>
                                        <p:set>
                                          <p:cBhvr>
                                            <p:cTn id="66" dur="1" fill="hold">
                                              <p:stCondLst>
                                                <p:cond delay="0"/>
                                              </p:stCondLst>
                                            </p:cTn>
                                            <p:tgtEl>
                                              <p:spTgt spid="15"/>
                                            </p:tgtEl>
                                            <p:attrNameLst>
                                              <p:attrName>style.visibility</p:attrName>
                                            </p:attrNameLst>
                                          </p:cBhvr>
                                          <p:to>
                                            <p:strVal val="visible"/>
                                          </p:to>
                                        </p:set>
                                        <p:anim calcmode="lin" valueType="num" p14:bounceEnd="50000">
                                          <p:cBhvr additive="base">
                                            <p:cTn id="67"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68" dur="1000" fill="hold"/>
                                            <p:tgtEl>
                                              <p:spTgt spid="15"/>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14:presetBounceEnd="50000">
                                      <p:stCondLst>
                                        <p:cond delay="1500"/>
                                      </p:stCondLst>
                                      <p:childTnLst>
                                        <p:set>
                                          <p:cBhvr>
                                            <p:cTn id="70" dur="1" fill="hold">
                                              <p:stCondLst>
                                                <p:cond delay="0"/>
                                              </p:stCondLst>
                                            </p:cTn>
                                            <p:tgtEl>
                                              <p:spTgt spid="14"/>
                                            </p:tgtEl>
                                            <p:attrNameLst>
                                              <p:attrName>style.visibility</p:attrName>
                                            </p:attrNameLst>
                                          </p:cBhvr>
                                          <p:to>
                                            <p:strVal val="visible"/>
                                          </p:to>
                                        </p:set>
                                        <p:anim calcmode="lin" valueType="num" p14:bounceEnd="50000">
                                          <p:cBhvr additive="base">
                                            <p:cTn id="71"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72" dur="1000" fill="hold"/>
                                            <p:tgtEl>
                                              <p:spTgt spid="14"/>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14:presetBounceEnd="50000">
                                      <p:stCondLst>
                                        <p:cond delay="1500"/>
                                      </p:stCondLst>
                                      <p:childTnLst>
                                        <p:set>
                                          <p:cBhvr>
                                            <p:cTn id="74" dur="1" fill="hold">
                                              <p:stCondLst>
                                                <p:cond delay="0"/>
                                              </p:stCondLst>
                                            </p:cTn>
                                            <p:tgtEl>
                                              <p:spTgt spid="26"/>
                                            </p:tgtEl>
                                            <p:attrNameLst>
                                              <p:attrName>style.visibility</p:attrName>
                                            </p:attrNameLst>
                                          </p:cBhvr>
                                          <p:to>
                                            <p:strVal val="visible"/>
                                          </p:to>
                                        </p:set>
                                        <p:anim calcmode="lin" valueType="num" p14:bounceEnd="50000">
                                          <p:cBhvr additive="base">
                                            <p:cTn id="75"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76" dur="1000" fill="hold"/>
                                            <p:tgtEl>
                                              <p:spTgt spid="26"/>
                                            </p:tgtEl>
                                            <p:attrNameLst>
                                              <p:attrName>ppt_y</p:attrName>
                                            </p:attrNameLst>
                                          </p:cBhvr>
                                          <p:tavLst>
                                            <p:tav tm="0">
                                              <p:val>
                                                <p:strVal val="0-#ppt_h/2"/>
                                              </p:val>
                                            </p:tav>
                                            <p:tav tm="100000">
                                              <p:val>
                                                <p:strVal val="#ppt_y"/>
                                              </p:val>
                                            </p:tav>
                                          </p:tavLst>
                                        </p:anim>
                                      </p:childTnLst>
                                    </p:cTn>
                                  </p:par>
                                </p:childTnLst>
                              </p:cTn>
                            </p:par>
                            <p:par>
                              <p:cTn id="77" fill="hold">
                                <p:stCondLst>
                                  <p:cond delay="2500"/>
                                </p:stCondLst>
                                <p:childTnLst>
                                  <p:par>
                                    <p:cTn id="78" presetID="56" presetClass="entr" presetSubtype="0" fill="hold" grpId="0" nodeType="afterEffect">
                                      <p:stCondLst>
                                        <p:cond delay="0"/>
                                      </p:stCondLst>
                                      <p:iterate type="lt">
                                        <p:tmPct val="20000"/>
                                      </p:iterate>
                                      <p:childTnLst>
                                        <p:set>
                                          <p:cBhvr>
                                            <p:cTn id="79" dur="1" fill="hold">
                                              <p:stCondLst>
                                                <p:cond delay="0"/>
                                              </p:stCondLst>
                                            </p:cTn>
                                            <p:tgtEl>
                                              <p:spTgt spid="18"/>
                                            </p:tgtEl>
                                            <p:attrNameLst>
                                              <p:attrName>style.visibility</p:attrName>
                                            </p:attrNameLst>
                                          </p:cBhvr>
                                          <p:to>
                                            <p:strVal val="visible"/>
                                          </p:to>
                                        </p:set>
                                        <p:anim by="(-#ppt_w*2)" calcmode="lin" valueType="num">
                                          <p:cBhvr rctx="PPT">
                                            <p:cTn id="80" dur="250" autoRev="1" fill="hold">
                                              <p:stCondLst>
                                                <p:cond delay="0"/>
                                              </p:stCondLst>
                                            </p:cTn>
                                            <p:tgtEl>
                                              <p:spTgt spid="18"/>
                                            </p:tgtEl>
                                            <p:attrNameLst>
                                              <p:attrName>ppt_w</p:attrName>
                                            </p:attrNameLst>
                                          </p:cBhvr>
                                        </p:anim>
                                        <p:anim by="(#ppt_w*0.50)" calcmode="lin" valueType="num">
                                          <p:cBhvr>
                                            <p:cTn id="81" dur="250" decel="50000" autoRev="1" fill="hold">
                                              <p:stCondLst>
                                                <p:cond delay="0"/>
                                              </p:stCondLst>
                                            </p:cTn>
                                            <p:tgtEl>
                                              <p:spTgt spid="18"/>
                                            </p:tgtEl>
                                            <p:attrNameLst>
                                              <p:attrName>ppt_x</p:attrName>
                                            </p:attrNameLst>
                                          </p:cBhvr>
                                        </p:anim>
                                        <p:anim from="(-#ppt_h/2)" to="(#ppt_y)" calcmode="lin" valueType="num">
                                          <p:cBhvr>
                                            <p:cTn id="82" dur="500" fill="hold">
                                              <p:stCondLst>
                                                <p:cond delay="0"/>
                                              </p:stCondLst>
                                            </p:cTn>
                                            <p:tgtEl>
                                              <p:spTgt spid="18"/>
                                            </p:tgtEl>
                                            <p:attrNameLst>
                                              <p:attrName>ppt_y</p:attrName>
                                            </p:attrNameLst>
                                          </p:cBhvr>
                                        </p:anim>
                                        <p:animRot by="21600000">
                                          <p:cBhvr>
                                            <p:cTn id="83" dur="500" fill="hold">
                                              <p:stCondLst>
                                                <p:cond delay="0"/>
                                              </p:stCondLst>
                                            </p:cTn>
                                            <p:tgtEl>
                                              <p:spTgt spid="18"/>
                                            </p:tgtEl>
                                            <p:attrNameLst>
                                              <p:attrName>r</p:attrName>
                                            </p:attrNameLst>
                                          </p:cBhvr>
                                        </p:animRot>
                                      </p:childTnLst>
                                    </p:cTn>
                                  </p:par>
                                </p:childTnLst>
                              </p:cTn>
                            </p:par>
                            <p:par>
                              <p:cTn id="84" fill="hold">
                                <p:stCondLst>
                                  <p:cond delay="4100"/>
                                </p:stCondLst>
                                <p:childTnLst>
                                  <p:par>
                                    <p:cTn id="85" presetID="56" presetClass="entr" presetSubtype="0" fill="hold" grpId="0" nodeType="afterEffect">
                                      <p:stCondLst>
                                        <p:cond delay="0"/>
                                      </p:stCondLst>
                                      <p:iterate type="lt">
                                        <p:tmPct val="20000"/>
                                      </p:iterate>
                                      <p:childTnLst>
                                        <p:set>
                                          <p:cBhvr>
                                            <p:cTn id="86" dur="1" fill="hold">
                                              <p:stCondLst>
                                                <p:cond delay="0"/>
                                              </p:stCondLst>
                                            </p:cTn>
                                            <p:tgtEl>
                                              <p:spTgt spid="19"/>
                                            </p:tgtEl>
                                            <p:attrNameLst>
                                              <p:attrName>style.visibility</p:attrName>
                                            </p:attrNameLst>
                                          </p:cBhvr>
                                          <p:to>
                                            <p:strVal val="visible"/>
                                          </p:to>
                                        </p:set>
                                        <p:anim by="(-#ppt_w*2)" calcmode="lin" valueType="num">
                                          <p:cBhvr rctx="PPT">
                                            <p:cTn id="87" dur="250" autoRev="1" fill="hold">
                                              <p:stCondLst>
                                                <p:cond delay="0"/>
                                              </p:stCondLst>
                                            </p:cTn>
                                            <p:tgtEl>
                                              <p:spTgt spid="19"/>
                                            </p:tgtEl>
                                            <p:attrNameLst>
                                              <p:attrName>ppt_w</p:attrName>
                                            </p:attrNameLst>
                                          </p:cBhvr>
                                        </p:anim>
                                        <p:anim by="(#ppt_w*0.50)" calcmode="lin" valueType="num">
                                          <p:cBhvr>
                                            <p:cTn id="88" dur="250" decel="50000" autoRev="1" fill="hold">
                                              <p:stCondLst>
                                                <p:cond delay="0"/>
                                              </p:stCondLst>
                                            </p:cTn>
                                            <p:tgtEl>
                                              <p:spTgt spid="19"/>
                                            </p:tgtEl>
                                            <p:attrNameLst>
                                              <p:attrName>ppt_x</p:attrName>
                                            </p:attrNameLst>
                                          </p:cBhvr>
                                        </p:anim>
                                        <p:anim from="(-#ppt_h/2)" to="(#ppt_y)" calcmode="lin" valueType="num">
                                          <p:cBhvr>
                                            <p:cTn id="89" dur="500" fill="hold">
                                              <p:stCondLst>
                                                <p:cond delay="0"/>
                                              </p:stCondLst>
                                            </p:cTn>
                                            <p:tgtEl>
                                              <p:spTgt spid="19"/>
                                            </p:tgtEl>
                                            <p:attrNameLst>
                                              <p:attrName>ppt_y</p:attrName>
                                            </p:attrNameLst>
                                          </p:cBhvr>
                                        </p:anim>
                                        <p:animRot by="21600000">
                                          <p:cBhvr>
                                            <p:cTn id="90" dur="500" fill="hold">
                                              <p:stCondLst>
                                                <p:cond delay="0"/>
                                              </p:stCondLst>
                                            </p:cTn>
                                            <p:tgtEl>
                                              <p:spTgt spid="19"/>
                                            </p:tgtEl>
                                            <p:attrNameLst>
                                              <p:attrName>r</p:attrName>
                                            </p:attrNameLst>
                                          </p:cBhvr>
                                        </p:animRot>
                                      </p:childTnLst>
                                    </p:cTn>
                                  </p:par>
                                </p:childTnLst>
                              </p:cTn>
                            </p:par>
                            <p:par>
                              <p:cTn id="91" fill="hold">
                                <p:stCondLst>
                                  <p:cond delay="5600"/>
                                </p:stCondLst>
                                <p:childTnLst>
                                  <p:par>
                                    <p:cTn id="92" presetID="52" presetClass="entr" presetSubtype="0"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Scale>
                                          <p:cBhvr>
                                            <p:cTn id="94" dur="1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500" decel="50000" fill="hold">
                                              <p:stCondLst>
                                                <p:cond delay="0"/>
                                              </p:stCondLst>
                                            </p:cTn>
                                            <p:tgtEl>
                                              <p:spTgt spid="17"/>
                                            </p:tgtEl>
                                            <p:attrNameLst>
                                              <p:attrName>ppt_x</p:attrName>
                                              <p:attrName>ppt_y</p:attrName>
                                            </p:attrNameLst>
                                          </p:cBhvr>
                                        </p:animMotion>
                                        <p:animEffect transition="in" filter="fade">
                                          <p:cBhvr>
                                            <p:cTn id="96"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2" grpId="0" animBg="1"/>
          <p:bldP spid="23" grpId="0" animBg="1"/>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0-#ppt_w/2"/>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5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0-#ppt_w/2"/>
                                              </p:val>
                                            </p:tav>
                                            <p:tav tm="100000">
                                              <p:val>
                                                <p:strVal val="#ppt_x"/>
                                              </p:val>
                                            </p:tav>
                                          </p:tavLst>
                                        </p:anim>
                                        <p:anim calcmode="lin" valueType="num">
                                          <p:cBhvr additive="base">
                                            <p:cTn id="28" dur="1000" fill="hold"/>
                                            <p:tgtEl>
                                              <p:spTgt spid="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5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000" fill="hold"/>
                                            <p:tgtEl>
                                              <p:spTgt spid="23"/>
                                            </p:tgtEl>
                                            <p:attrNameLst>
                                              <p:attrName>ppt_x</p:attrName>
                                            </p:attrNameLst>
                                          </p:cBhvr>
                                          <p:tavLst>
                                            <p:tav tm="0">
                                              <p:val>
                                                <p:strVal val="0-#ppt_w/2"/>
                                              </p:val>
                                            </p:tav>
                                            <p:tav tm="100000">
                                              <p:val>
                                                <p:strVal val="#ppt_x"/>
                                              </p:val>
                                            </p:tav>
                                          </p:tavLst>
                                        </p:anim>
                                        <p:anim calcmode="lin" valueType="num">
                                          <p:cBhvr additive="base">
                                            <p:cTn id="32" dur="100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0-#ppt_w/2"/>
                                              </p:val>
                                            </p:tav>
                                            <p:tav tm="100000">
                                              <p:val>
                                                <p:strVal val="#ppt_x"/>
                                              </p:val>
                                            </p:tav>
                                          </p:tavLst>
                                        </p:anim>
                                        <p:anim calcmode="lin" valueType="num">
                                          <p:cBhvr additive="base">
                                            <p:cTn id="36" dur="10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10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0-#ppt_w/2"/>
                                              </p:val>
                                            </p:tav>
                                            <p:tav tm="100000">
                                              <p:val>
                                                <p:strVal val="#ppt_x"/>
                                              </p:val>
                                            </p:tav>
                                          </p:tavLst>
                                        </p:anim>
                                        <p:anim calcmode="lin" valueType="num">
                                          <p:cBhvr additive="base">
                                            <p:cTn id="40" dur="1000" fill="hold"/>
                                            <p:tgtEl>
                                              <p:spTgt spid="22"/>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10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fill="hold"/>
                                            <p:tgtEl>
                                              <p:spTgt spid="10"/>
                                            </p:tgtEl>
                                            <p:attrNameLst>
                                              <p:attrName>ppt_x</p:attrName>
                                            </p:attrNameLst>
                                          </p:cBhvr>
                                          <p:tavLst>
                                            <p:tav tm="0">
                                              <p:val>
                                                <p:strVal val="0-#ppt_w/2"/>
                                              </p:val>
                                            </p:tav>
                                            <p:tav tm="100000">
                                              <p:val>
                                                <p:strVal val="#ppt_x"/>
                                              </p:val>
                                            </p:tav>
                                          </p:tavLst>
                                        </p:anim>
                                        <p:anim calcmode="lin" valueType="num">
                                          <p:cBhvr additive="base">
                                            <p:cTn id="44" dur="10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100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100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1000" fill="hold"/>
                                            <p:tgtEl>
                                              <p:spTgt spid="12"/>
                                            </p:tgtEl>
                                            <p:attrNameLst>
                                              <p:attrName>ppt_x</p:attrName>
                                            </p:attrNameLst>
                                          </p:cBhvr>
                                          <p:tavLst>
                                            <p:tav tm="0">
                                              <p:val>
                                                <p:strVal val="0-#ppt_w/2"/>
                                              </p:val>
                                            </p:tav>
                                            <p:tav tm="100000">
                                              <p:val>
                                                <p:strVal val="#ppt_x"/>
                                              </p:val>
                                            </p:tav>
                                          </p:tavLst>
                                        </p:anim>
                                        <p:anim calcmode="lin" valueType="num">
                                          <p:cBhvr additive="base">
                                            <p:cTn id="52" dur="1000" fill="hold"/>
                                            <p:tgtEl>
                                              <p:spTgt spid="12"/>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100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000" fill="hold"/>
                                            <p:tgtEl>
                                              <p:spTgt spid="11"/>
                                            </p:tgtEl>
                                            <p:attrNameLst>
                                              <p:attrName>ppt_x</p:attrName>
                                            </p:attrNameLst>
                                          </p:cBhvr>
                                          <p:tavLst>
                                            <p:tav tm="0">
                                              <p:val>
                                                <p:strVal val="0-#ppt_w/2"/>
                                              </p:val>
                                            </p:tav>
                                            <p:tav tm="100000">
                                              <p:val>
                                                <p:strVal val="#ppt_x"/>
                                              </p:val>
                                            </p:tav>
                                          </p:tavLst>
                                        </p:anim>
                                        <p:anim calcmode="lin" valueType="num">
                                          <p:cBhvr additive="base">
                                            <p:cTn id="56" dur="1000" fill="hold"/>
                                            <p:tgtEl>
                                              <p:spTgt spid="11"/>
                                            </p:tgtEl>
                                            <p:attrNameLst>
                                              <p:attrName>ppt_y</p:attrName>
                                            </p:attrNameLst>
                                          </p:cBhvr>
                                          <p:tavLst>
                                            <p:tav tm="0">
                                              <p:val>
                                                <p:strVal val="0-#ppt_h/2"/>
                                              </p:val>
                                            </p:tav>
                                            <p:tav tm="100000">
                                              <p:val>
                                                <p:strVal val="#ppt_y"/>
                                              </p:val>
                                            </p:tav>
                                          </p:tavLst>
                                        </p:anim>
                                      </p:childTnLst>
                                    </p:cTn>
                                  </p:par>
                                  <p:par>
                                    <p:cTn id="57" presetID="2" presetClass="entr" presetSubtype="9" fill="hold" grpId="0" nodeType="withEffect">
                                      <p:stCondLst>
                                        <p:cond delay="15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1000" fill="hold"/>
                                            <p:tgtEl>
                                              <p:spTgt spid="13"/>
                                            </p:tgtEl>
                                            <p:attrNameLst>
                                              <p:attrName>ppt_x</p:attrName>
                                            </p:attrNameLst>
                                          </p:cBhvr>
                                          <p:tavLst>
                                            <p:tav tm="0">
                                              <p:val>
                                                <p:strVal val="0-#ppt_w/2"/>
                                              </p:val>
                                            </p:tav>
                                            <p:tav tm="100000">
                                              <p:val>
                                                <p:strVal val="#ppt_x"/>
                                              </p:val>
                                            </p:tav>
                                          </p:tavLst>
                                        </p:anim>
                                        <p:anim calcmode="lin" valueType="num">
                                          <p:cBhvr additive="base">
                                            <p:cTn id="60" dur="1000" fill="hold"/>
                                            <p:tgtEl>
                                              <p:spTgt spid="13"/>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stCondLst>
                                        <p:cond delay="150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000" fill="hold"/>
                                            <p:tgtEl>
                                              <p:spTgt spid="16"/>
                                            </p:tgtEl>
                                            <p:attrNameLst>
                                              <p:attrName>ppt_x</p:attrName>
                                            </p:attrNameLst>
                                          </p:cBhvr>
                                          <p:tavLst>
                                            <p:tav tm="0">
                                              <p:val>
                                                <p:strVal val="0-#ppt_w/2"/>
                                              </p:val>
                                            </p:tav>
                                            <p:tav tm="100000">
                                              <p:val>
                                                <p:strVal val="#ppt_x"/>
                                              </p:val>
                                            </p:tav>
                                          </p:tavLst>
                                        </p:anim>
                                        <p:anim calcmode="lin" valueType="num">
                                          <p:cBhvr additive="base">
                                            <p:cTn id="64" dur="10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stCondLst>
                                        <p:cond delay="150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1000" fill="hold"/>
                                            <p:tgtEl>
                                              <p:spTgt spid="15"/>
                                            </p:tgtEl>
                                            <p:attrNameLst>
                                              <p:attrName>ppt_x</p:attrName>
                                            </p:attrNameLst>
                                          </p:cBhvr>
                                          <p:tavLst>
                                            <p:tav tm="0">
                                              <p:val>
                                                <p:strVal val="0-#ppt_w/2"/>
                                              </p:val>
                                            </p:tav>
                                            <p:tav tm="100000">
                                              <p:val>
                                                <p:strVal val="#ppt_x"/>
                                              </p:val>
                                            </p:tav>
                                          </p:tavLst>
                                        </p:anim>
                                        <p:anim calcmode="lin" valueType="num">
                                          <p:cBhvr additive="base">
                                            <p:cTn id="68" dur="1000" fill="hold"/>
                                            <p:tgtEl>
                                              <p:spTgt spid="15"/>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150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1000" fill="hold"/>
                                            <p:tgtEl>
                                              <p:spTgt spid="14"/>
                                            </p:tgtEl>
                                            <p:attrNameLst>
                                              <p:attrName>ppt_x</p:attrName>
                                            </p:attrNameLst>
                                          </p:cBhvr>
                                          <p:tavLst>
                                            <p:tav tm="0">
                                              <p:val>
                                                <p:strVal val="0-#ppt_w/2"/>
                                              </p:val>
                                            </p:tav>
                                            <p:tav tm="100000">
                                              <p:val>
                                                <p:strVal val="#ppt_x"/>
                                              </p:val>
                                            </p:tav>
                                          </p:tavLst>
                                        </p:anim>
                                        <p:anim calcmode="lin" valueType="num">
                                          <p:cBhvr additive="base">
                                            <p:cTn id="72" dur="1000" fill="hold"/>
                                            <p:tgtEl>
                                              <p:spTgt spid="14"/>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stCondLst>
                                        <p:cond delay="150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1000" fill="hold"/>
                                            <p:tgtEl>
                                              <p:spTgt spid="26"/>
                                            </p:tgtEl>
                                            <p:attrNameLst>
                                              <p:attrName>ppt_x</p:attrName>
                                            </p:attrNameLst>
                                          </p:cBhvr>
                                          <p:tavLst>
                                            <p:tav tm="0">
                                              <p:val>
                                                <p:strVal val="0-#ppt_w/2"/>
                                              </p:val>
                                            </p:tav>
                                            <p:tav tm="100000">
                                              <p:val>
                                                <p:strVal val="#ppt_x"/>
                                              </p:val>
                                            </p:tav>
                                          </p:tavLst>
                                        </p:anim>
                                        <p:anim calcmode="lin" valueType="num">
                                          <p:cBhvr additive="base">
                                            <p:cTn id="76" dur="1000" fill="hold"/>
                                            <p:tgtEl>
                                              <p:spTgt spid="26"/>
                                            </p:tgtEl>
                                            <p:attrNameLst>
                                              <p:attrName>ppt_y</p:attrName>
                                            </p:attrNameLst>
                                          </p:cBhvr>
                                          <p:tavLst>
                                            <p:tav tm="0">
                                              <p:val>
                                                <p:strVal val="0-#ppt_h/2"/>
                                              </p:val>
                                            </p:tav>
                                            <p:tav tm="100000">
                                              <p:val>
                                                <p:strVal val="#ppt_y"/>
                                              </p:val>
                                            </p:tav>
                                          </p:tavLst>
                                        </p:anim>
                                      </p:childTnLst>
                                    </p:cTn>
                                  </p:par>
                                </p:childTnLst>
                              </p:cTn>
                            </p:par>
                            <p:par>
                              <p:cTn id="77" fill="hold">
                                <p:stCondLst>
                                  <p:cond delay="2500"/>
                                </p:stCondLst>
                                <p:childTnLst>
                                  <p:par>
                                    <p:cTn id="78" presetID="56" presetClass="entr" presetSubtype="0" fill="hold" grpId="0" nodeType="afterEffect">
                                      <p:stCondLst>
                                        <p:cond delay="0"/>
                                      </p:stCondLst>
                                      <p:iterate type="lt">
                                        <p:tmPct val="20000"/>
                                      </p:iterate>
                                      <p:childTnLst>
                                        <p:set>
                                          <p:cBhvr>
                                            <p:cTn id="79" dur="1" fill="hold">
                                              <p:stCondLst>
                                                <p:cond delay="0"/>
                                              </p:stCondLst>
                                            </p:cTn>
                                            <p:tgtEl>
                                              <p:spTgt spid="18"/>
                                            </p:tgtEl>
                                            <p:attrNameLst>
                                              <p:attrName>style.visibility</p:attrName>
                                            </p:attrNameLst>
                                          </p:cBhvr>
                                          <p:to>
                                            <p:strVal val="visible"/>
                                          </p:to>
                                        </p:set>
                                        <p:anim by="(-#ppt_w*2)" calcmode="lin" valueType="num">
                                          <p:cBhvr rctx="PPT">
                                            <p:cTn id="80" dur="250" autoRev="1" fill="hold">
                                              <p:stCondLst>
                                                <p:cond delay="0"/>
                                              </p:stCondLst>
                                            </p:cTn>
                                            <p:tgtEl>
                                              <p:spTgt spid="18"/>
                                            </p:tgtEl>
                                            <p:attrNameLst>
                                              <p:attrName>ppt_w</p:attrName>
                                            </p:attrNameLst>
                                          </p:cBhvr>
                                        </p:anim>
                                        <p:anim by="(#ppt_w*0.50)" calcmode="lin" valueType="num">
                                          <p:cBhvr>
                                            <p:cTn id="81" dur="250" decel="50000" autoRev="1" fill="hold">
                                              <p:stCondLst>
                                                <p:cond delay="0"/>
                                              </p:stCondLst>
                                            </p:cTn>
                                            <p:tgtEl>
                                              <p:spTgt spid="18"/>
                                            </p:tgtEl>
                                            <p:attrNameLst>
                                              <p:attrName>ppt_x</p:attrName>
                                            </p:attrNameLst>
                                          </p:cBhvr>
                                        </p:anim>
                                        <p:anim from="(-#ppt_h/2)" to="(#ppt_y)" calcmode="lin" valueType="num">
                                          <p:cBhvr>
                                            <p:cTn id="82" dur="500" fill="hold">
                                              <p:stCondLst>
                                                <p:cond delay="0"/>
                                              </p:stCondLst>
                                            </p:cTn>
                                            <p:tgtEl>
                                              <p:spTgt spid="18"/>
                                            </p:tgtEl>
                                            <p:attrNameLst>
                                              <p:attrName>ppt_y</p:attrName>
                                            </p:attrNameLst>
                                          </p:cBhvr>
                                        </p:anim>
                                        <p:animRot by="21600000">
                                          <p:cBhvr>
                                            <p:cTn id="83" dur="500" fill="hold">
                                              <p:stCondLst>
                                                <p:cond delay="0"/>
                                              </p:stCondLst>
                                            </p:cTn>
                                            <p:tgtEl>
                                              <p:spTgt spid="18"/>
                                            </p:tgtEl>
                                            <p:attrNameLst>
                                              <p:attrName>r</p:attrName>
                                            </p:attrNameLst>
                                          </p:cBhvr>
                                        </p:animRot>
                                      </p:childTnLst>
                                    </p:cTn>
                                  </p:par>
                                </p:childTnLst>
                              </p:cTn>
                            </p:par>
                            <p:par>
                              <p:cTn id="84" fill="hold">
                                <p:stCondLst>
                                  <p:cond delay="4100"/>
                                </p:stCondLst>
                                <p:childTnLst>
                                  <p:par>
                                    <p:cTn id="85" presetID="56" presetClass="entr" presetSubtype="0" fill="hold" grpId="0" nodeType="afterEffect">
                                      <p:stCondLst>
                                        <p:cond delay="0"/>
                                      </p:stCondLst>
                                      <p:iterate type="lt">
                                        <p:tmPct val="20000"/>
                                      </p:iterate>
                                      <p:childTnLst>
                                        <p:set>
                                          <p:cBhvr>
                                            <p:cTn id="86" dur="1" fill="hold">
                                              <p:stCondLst>
                                                <p:cond delay="0"/>
                                              </p:stCondLst>
                                            </p:cTn>
                                            <p:tgtEl>
                                              <p:spTgt spid="19"/>
                                            </p:tgtEl>
                                            <p:attrNameLst>
                                              <p:attrName>style.visibility</p:attrName>
                                            </p:attrNameLst>
                                          </p:cBhvr>
                                          <p:to>
                                            <p:strVal val="visible"/>
                                          </p:to>
                                        </p:set>
                                        <p:anim by="(-#ppt_w*2)" calcmode="lin" valueType="num">
                                          <p:cBhvr rctx="PPT">
                                            <p:cTn id="87" dur="250" autoRev="1" fill="hold">
                                              <p:stCondLst>
                                                <p:cond delay="0"/>
                                              </p:stCondLst>
                                            </p:cTn>
                                            <p:tgtEl>
                                              <p:spTgt spid="19"/>
                                            </p:tgtEl>
                                            <p:attrNameLst>
                                              <p:attrName>ppt_w</p:attrName>
                                            </p:attrNameLst>
                                          </p:cBhvr>
                                        </p:anim>
                                        <p:anim by="(#ppt_w*0.50)" calcmode="lin" valueType="num">
                                          <p:cBhvr>
                                            <p:cTn id="88" dur="250" decel="50000" autoRev="1" fill="hold">
                                              <p:stCondLst>
                                                <p:cond delay="0"/>
                                              </p:stCondLst>
                                            </p:cTn>
                                            <p:tgtEl>
                                              <p:spTgt spid="19"/>
                                            </p:tgtEl>
                                            <p:attrNameLst>
                                              <p:attrName>ppt_x</p:attrName>
                                            </p:attrNameLst>
                                          </p:cBhvr>
                                        </p:anim>
                                        <p:anim from="(-#ppt_h/2)" to="(#ppt_y)" calcmode="lin" valueType="num">
                                          <p:cBhvr>
                                            <p:cTn id="89" dur="500" fill="hold">
                                              <p:stCondLst>
                                                <p:cond delay="0"/>
                                              </p:stCondLst>
                                            </p:cTn>
                                            <p:tgtEl>
                                              <p:spTgt spid="19"/>
                                            </p:tgtEl>
                                            <p:attrNameLst>
                                              <p:attrName>ppt_y</p:attrName>
                                            </p:attrNameLst>
                                          </p:cBhvr>
                                        </p:anim>
                                        <p:animRot by="21600000">
                                          <p:cBhvr>
                                            <p:cTn id="90" dur="500" fill="hold">
                                              <p:stCondLst>
                                                <p:cond delay="0"/>
                                              </p:stCondLst>
                                            </p:cTn>
                                            <p:tgtEl>
                                              <p:spTgt spid="19"/>
                                            </p:tgtEl>
                                            <p:attrNameLst>
                                              <p:attrName>r</p:attrName>
                                            </p:attrNameLst>
                                          </p:cBhvr>
                                        </p:animRot>
                                      </p:childTnLst>
                                    </p:cTn>
                                  </p:par>
                                </p:childTnLst>
                              </p:cTn>
                            </p:par>
                            <p:par>
                              <p:cTn id="91" fill="hold">
                                <p:stCondLst>
                                  <p:cond delay="5600"/>
                                </p:stCondLst>
                                <p:childTnLst>
                                  <p:par>
                                    <p:cTn id="92" presetID="52" presetClass="entr" presetSubtype="0"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Scale>
                                          <p:cBhvr>
                                            <p:cTn id="94" dur="1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500" decel="50000" fill="hold">
                                              <p:stCondLst>
                                                <p:cond delay="0"/>
                                              </p:stCondLst>
                                            </p:cTn>
                                            <p:tgtEl>
                                              <p:spTgt spid="17"/>
                                            </p:tgtEl>
                                            <p:attrNameLst>
                                              <p:attrName>ppt_x</p:attrName>
                                              <p:attrName>ppt_y</p:attrName>
                                            </p:attrNameLst>
                                          </p:cBhvr>
                                        </p:animMotion>
                                        <p:animEffect transition="in" filter="fade">
                                          <p:cBhvr>
                                            <p:cTn id="96"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2" grpId="0" animBg="1"/>
          <p:bldP spid="23" grpId="0" animBg="1"/>
          <p:bldP spid="2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2825590"/>
            <a:ext cx="914400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66878" y="1023612"/>
            <a:ext cx="829228" cy="1892011"/>
            <a:chOff x="466878" y="1023579"/>
            <a:chExt cx="829228" cy="1892011"/>
          </a:xfrm>
        </p:grpSpPr>
        <p:cxnSp>
          <p:nvCxnSpPr>
            <p:cNvPr id="33" name="直接连接符 32"/>
            <p:cNvCxnSpPr/>
            <p:nvPr/>
          </p:nvCxnSpPr>
          <p:spPr>
            <a:xfrm>
              <a:off x="881492" y="1888431"/>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91492" y="2735590"/>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66878" y="102357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椭圆 12"/>
            <p:cNvSpPr/>
            <p:nvPr/>
          </p:nvSpPr>
          <p:spPr>
            <a:xfrm>
              <a:off x="580885" y="1137579"/>
              <a:ext cx="601237" cy="601237"/>
            </a:xfrm>
            <a:prstGeom prst="ellipse">
              <a:avLst/>
            </a:prstGeom>
            <a:solidFill>
              <a:srgbClr val="C00000"/>
            </a:soli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4285" rIns="0" bIns="34285" numCol="1" spcCol="0" rtlCol="0" fromWordArt="0" anchor="ctr" anchorCtr="0" forceAA="0" compatLnSpc="1">
              <a:prstTxWarp prst="textNoShape">
                <a:avLst/>
              </a:prstTxWarp>
              <a:noAutofit/>
            </a:bodyPr>
            <a:lstStyle/>
            <a:p>
              <a:pPr algn="ctr" defTabSz="685800"/>
              <a:r>
                <a:rPr lang="en-US" altLang="zh-CN" sz="1600" dirty="0" smtClean="0">
                  <a:latin typeface="Impact" panose="020B0806030902050204" pitchFamily="34" charset="0"/>
                </a:rPr>
                <a:t>2019</a:t>
              </a:r>
              <a:endParaRPr lang="zh-CN" altLang="en-US" sz="3200" dirty="0">
                <a:latin typeface="Impact" panose="020B0806030902050204" pitchFamily="34" charset="0"/>
              </a:endParaRPr>
            </a:p>
          </p:txBody>
        </p:sp>
      </p:grpSp>
      <p:grpSp>
        <p:nvGrpSpPr>
          <p:cNvPr id="15" name="组合 14"/>
          <p:cNvGrpSpPr/>
          <p:nvPr/>
        </p:nvGrpSpPr>
        <p:grpSpPr>
          <a:xfrm>
            <a:off x="2374620" y="2735590"/>
            <a:ext cx="829228" cy="1266156"/>
            <a:chOff x="2950684" y="2735590"/>
            <a:chExt cx="829228" cy="1266156"/>
          </a:xfrm>
        </p:grpSpPr>
        <p:cxnSp>
          <p:nvCxnSpPr>
            <p:cNvPr id="35" name="直接连接符 34"/>
            <p:cNvCxnSpPr/>
            <p:nvPr/>
          </p:nvCxnSpPr>
          <p:spPr>
            <a:xfrm>
              <a:off x="3365298" y="2825590"/>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275298" y="2735590"/>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950684" y="3172518"/>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 name="椭圆 19"/>
            <p:cNvSpPr/>
            <p:nvPr/>
          </p:nvSpPr>
          <p:spPr>
            <a:xfrm>
              <a:off x="3064691" y="3286519"/>
              <a:ext cx="601237" cy="601237"/>
            </a:xfrm>
            <a:prstGeom prst="ellipse">
              <a:avLst/>
            </a:prstGeom>
            <a:solidFill>
              <a:srgbClr val="C00000"/>
            </a:soli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4285" rIns="0" bIns="34285" numCol="1" spcCol="0" rtlCol="0" fromWordArt="0" anchor="ctr" anchorCtr="0" forceAA="0" compatLnSpc="1">
              <a:prstTxWarp prst="textNoShape">
                <a:avLst/>
              </a:prstTxWarp>
              <a:noAutofit/>
            </a:bodyPr>
            <a:lstStyle/>
            <a:p>
              <a:pPr algn="ctr" defTabSz="685800"/>
              <a:r>
                <a:rPr lang="en-US" altLang="zh-CN" sz="1600" dirty="0" smtClean="0">
                  <a:latin typeface="Impact" panose="020B0806030902050204" pitchFamily="34" charset="0"/>
                </a:rPr>
                <a:t>2020</a:t>
              </a:r>
              <a:endParaRPr lang="zh-CN" altLang="en-US" sz="1600" dirty="0">
                <a:latin typeface="Impact" panose="020B0806030902050204" pitchFamily="34" charset="0"/>
              </a:endParaRPr>
            </a:p>
          </p:txBody>
        </p:sp>
      </p:grpSp>
      <p:grpSp>
        <p:nvGrpSpPr>
          <p:cNvPr id="18" name="组合 17"/>
          <p:cNvGrpSpPr/>
          <p:nvPr/>
        </p:nvGrpSpPr>
        <p:grpSpPr>
          <a:xfrm>
            <a:off x="4283968" y="1023612"/>
            <a:ext cx="829228" cy="1892011"/>
            <a:chOff x="4283968" y="1023579"/>
            <a:chExt cx="829228" cy="1892011"/>
          </a:xfrm>
        </p:grpSpPr>
        <p:cxnSp>
          <p:nvCxnSpPr>
            <p:cNvPr id="36" name="直接连接符 35"/>
            <p:cNvCxnSpPr/>
            <p:nvPr/>
          </p:nvCxnSpPr>
          <p:spPr>
            <a:xfrm>
              <a:off x="4698582" y="1876069"/>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608582" y="2735590"/>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283968" y="102357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3" name="椭圆 22"/>
            <p:cNvSpPr/>
            <p:nvPr/>
          </p:nvSpPr>
          <p:spPr>
            <a:xfrm>
              <a:off x="4397968" y="1137579"/>
              <a:ext cx="601237" cy="601237"/>
            </a:xfrm>
            <a:prstGeom prst="ellipse">
              <a:avLst/>
            </a:prstGeom>
            <a:solidFill>
              <a:srgbClr val="FF0000"/>
            </a:soli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4285" rIns="0" bIns="34285" numCol="1" spcCol="0" rtlCol="0" fromWordArt="0" anchor="ctr" anchorCtr="0" forceAA="0" compatLnSpc="1">
              <a:prstTxWarp prst="textNoShape">
                <a:avLst/>
              </a:prstTxWarp>
              <a:noAutofit/>
            </a:bodyPr>
            <a:lstStyle/>
            <a:p>
              <a:pPr algn="ctr" defTabSz="685800"/>
              <a:r>
                <a:rPr lang="en-US" altLang="zh-CN" sz="1600" dirty="0" smtClean="0">
                  <a:latin typeface="Impact" panose="020B0806030902050204" pitchFamily="34" charset="0"/>
                </a:rPr>
                <a:t>2021</a:t>
              </a:r>
              <a:endParaRPr lang="zh-CN" altLang="en-US" sz="1600" dirty="0">
                <a:latin typeface="Impact" panose="020B0806030902050204" pitchFamily="34" charset="0"/>
              </a:endParaRPr>
            </a:p>
          </p:txBody>
        </p:sp>
      </p:grpSp>
      <p:grpSp>
        <p:nvGrpSpPr>
          <p:cNvPr id="24" name="组合 23"/>
          <p:cNvGrpSpPr/>
          <p:nvPr/>
        </p:nvGrpSpPr>
        <p:grpSpPr>
          <a:xfrm>
            <a:off x="6372200" y="2735590"/>
            <a:ext cx="829228" cy="1266156"/>
            <a:chOff x="7308304" y="2735590"/>
            <a:chExt cx="829228" cy="1266156"/>
          </a:xfrm>
        </p:grpSpPr>
        <p:cxnSp>
          <p:nvCxnSpPr>
            <p:cNvPr id="38" name="直接连接符 37"/>
            <p:cNvCxnSpPr/>
            <p:nvPr/>
          </p:nvCxnSpPr>
          <p:spPr>
            <a:xfrm>
              <a:off x="7722918" y="2836513"/>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7632918" y="2735590"/>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308304" y="3172518"/>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9" name="椭圆 28"/>
            <p:cNvSpPr/>
            <p:nvPr/>
          </p:nvSpPr>
          <p:spPr>
            <a:xfrm>
              <a:off x="7422311" y="3286519"/>
              <a:ext cx="601237" cy="601237"/>
            </a:xfrm>
            <a:prstGeom prst="ellipse">
              <a:avLst/>
            </a:prstGeom>
            <a:solidFill>
              <a:srgbClr val="FF0000"/>
            </a:soli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4285" rIns="0" bIns="34285" numCol="1" spcCol="0" rtlCol="0" fromWordArt="0" anchor="ctr" anchorCtr="0" forceAA="0" compatLnSpc="1">
              <a:prstTxWarp prst="textNoShape">
                <a:avLst/>
              </a:prstTxWarp>
              <a:noAutofit/>
            </a:bodyPr>
            <a:lstStyle/>
            <a:p>
              <a:pPr algn="ctr" defTabSz="685800"/>
              <a:r>
                <a:rPr lang="en-US" altLang="zh-CN" sz="1600" dirty="0" smtClean="0">
                  <a:latin typeface="Impact" panose="020B0806030902050204" pitchFamily="34" charset="0"/>
                </a:rPr>
                <a:t>2022</a:t>
              </a:r>
              <a:endParaRPr lang="zh-CN" altLang="en-US" sz="1600" dirty="0">
                <a:latin typeface="Impact" panose="020B0806030902050204" pitchFamily="34" charset="0"/>
              </a:endParaRPr>
            </a:p>
          </p:txBody>
        </p:sp>
      </p:grpSp>
      <p:sp>
        <p:nvSpPr>
          <p:cNvPr id="39" name="MH_Text_1"/>
          <p:cNvSpPr txBox="1">
            <a:spLocks noChangeArrowheads="1"/>
          </p:cNvSpPr>
          <p:nvPr>
            <p:custDataLst>
              <p:tags r:id="rId1"/>
            </p:custDataLst>
          </p:nvPr>
        </p:nvSpPr>
        <p:spPr bwMode="auto">
          <a:xfrm>
            <a:off x="1403647" y="1347618"/>
            <a:ext cx="191400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smtClean="0">
                <a:sym typeface="+mn-lt"/>
              </a:rPr>
              <a:t>友邻有爱物业成立于汉中。</a:t>
            </a:r>
            <a:endParaRPr lang="en-US" altLang="zh-CN" dirty="0">
              <a:sym typeface="+mn-lt"/>
            </a:endParaRPr>
          </a:p>
        </p:txBody>
      </p:sp>
      <p:sp>
        <p:nvSpPr>
          <p:cNvPr id="40" name="MH_SubTitle_1"/>
          <p:cNvSpPr txBox="1">
            <a:spLocks noChangeArrowheads="1"/>
          </p:cNvSpPr>
          <p:nvPr>
            <p:custDataLst>
              <p:tags r:id="rId2"/>
            </p:custDataLst>
          </p:nvPr>
        </p:nvSpPr>
        <p:spPr bwMode="auto">
          <a:xfrm>
            <a:off x="1403649" y="1142209"/>
            <a:ext cx="180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marL="319381" indent="-319381">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stStyle>
          <a:p>
            <a:pPr>
              <a:buClr>
                <a:srgbClr val="C00000"/>
              </a:buClr>
            </a:pPr>
            <a:r>
              <a:rPr lang="en-US" altLang="zh-CN" dirty="0" smtClean="0">
                <a:sym typeface="+mn-lt"/>
              </a:rPr>
              <a:t>2019</a:t>
            </a:r>
            <a:r>
              <a:rPr lang="zh-CN" altLang="en-US" dirty="0" smtClean="0">
                <a:sym typeface="+mn-lt"/>
              </a:rPr>
              <a:t>年</a:t>
            </a:r>
            <a:r>
              <a:rPr lang="en-US" altLang="zh-CN" dirty="0" smtClean="0">
                <a:sym typeface="+mn-lt"/>
              </a:rPr>
              <a:t>11</a:t>
            </a:r>
            <a:r>
              <a:rPr lang="zh-CN" altLang="en-US" dirty="0" smtClean="0">
                <a:sym typeface="+mn-lt"/>
              </a:rPr>
              <a:t>月</a:t>
            </a:r>
            <a:endParaRPr lang="zh-CN" altLang="en-US" dirty="0">
              <a:sym typeface="+mn-lt"/>
            </a:endParaRPr>
          </a:p>
        </p:txBody>
      </p:sp>
      <p:sp>
        <p:nvSpPr>
          <p:cNvPr id="43" name="MH_Text_1"/>
          <p:cNvSpPr txBox="1">
            <a:spLocks noChangeArrowheads="1"/>
          </p:cNvSpPr>
          <p:nvPr>
            <p:custDataLst>
              <p:tags r:id="rId3"/>
            </p:custDataLst>
          </p:nvPr>
        </p:nvSpPr>
        <p:spPr bwMode="auto">
          <a:xfrm>
            <a:off x="3203848" y="3481078"/>
            <a:ext cx="180000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smtClean="0">
                <a:sym typeface="+mn-lt"/>
              </a:rPr>
              <a:t>接管时代嘉都小区。</a:t>
            </a:r>
            <a:endParaRPr lang="en-US" altLang="zh-CN" dirty="0" smtClean="0">
              <a:sym typeface="+mn-lt"/>
            </a:endParaRPr>
          </a:p>
          <a:p>
            <a:r>
              <a:rPr lang="zh-CN" altLang="en-US" dirty="0" smtClean="0">
                <a:sym typeface="+mn-lt"/>
              </a:rPr>
              <a:t>接管西湖御都小区。</a:t>
            </a:r>
            <a:endParaRPr lang="en-US" altLang="zh-CN" dirty="0">
              <a:sym typeface="+mn-lt"/>
            </a:endParaRPr>
          </a:p>
        </p:txBody>
      </p:sp>
      <p:sp>
        <p:nvSpPr>
          <p:cNvPr id="44" name="MH_SubTitle_1"/>
          <p:cNvSpPr txBox="1">
            <a:spLocks noChangeArrowheads="1"/>
          </p:cNvSpPr>
          <p:nvPr>
            <p:custDataLst>
              <p:tags r:id="rId4"/>
            </p:custDataLst>
          </p:nvPr>
        </p:nvSpPr>
        <p:spPr bwMode="auto">
          <a:xfrm>
            <a:off x="3203849" y="3275669"/>
            <a:ext cx="180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marL="319381" indent="-319381">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stStyle>
          <a:p>
            <a:pPr>
              <a:buClr>
                <a:srgbClr val="C00000"/>
              </a:buClr>
            </a:pPr>
            <a:r>
              <a:rPr lang="en-US" altLang="zh-CN" dirty="0" smtClean="0">
                <a:sym typeface="+mn-lt"/>
              </a:rPr>
              <a:t>2020</a:t>
            </a:r>
            <a:r>
              <a:rPr lang="zh-CN" altLang="en-US" dirty="0" smtClean="0">
                <a:sym typeface="+mn-lt"/>
              </a:rPr>
              <a:t>年</a:t>
            </a:r>
            <a:endParaRPr lang="zh-CN" altLang="en-US" dirty="0">
              <a:sym typeface="+mn-lt"/>
            </a:endParaRPr>
          </a:p>
        </p:txBody>
      </p:sp>
      <p:sp>
        <p:nvSpPr>
          <p:cNvPr id="45" name="MH_Text_1"/>
          <p:cNvSpPr txBox="1">
            <a:spLocks noChangeArrowheads="1"/>
          </p:cNvSpPr>
          <p:nvPr>
            <p:custDataLst>
              <p:tags r:id="rId5"/>
            </p:custDataLst>
          </p:nvPr>
        </p:nvSpPr>
        <p:spPr bwMode="auto">
          <a:xfrm>
            <a:off x="5220071" y="1120975"/>
            <a:ext cx="2052127"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ym typeface="+mn-lt"/>
              </a:rPr>
              <a:t>夯实</a:t>
            </a:r>
            <a:r>
              <a:rPr lang="zh-CN" altLang="en-US" dirty="0" smtClean="0">
                <a:sym typeface="+mn-lt"/>
              </a:rPr>
              <a:t>基础，建立体系化管理。</a:t>
            </a:r>
            <a:endParaRPr lang="en-US" altLang="zh-CN" dirty="0" smtClean="0">
              <a:sym typeface="+mn-lt"/>
            </a:endParaRPr>
          </a:p>
          <a:p>
            <a:r>
              <a:rPr lang="zh-CN" altLang="en-US" dirty="0" smtClean="0">
                <a:sym typeface="+mn-lt"/>
              </a:rPr>
              <a:t>接管龙岗家园小区。</a:t>
            </a:r>
            <a:endParaRPr lang="en-US" altLang="zh-CN" dirty="0">
              <a:sym typeface="+mn-lt"/>
            </a:endParaRPr>
          </a:p>
        </p:txBody>
      </p:sp>
      <p:sp>
        <p:nvSpPr>
          <p:cNvPr id="46" name="MH_SubTitle_1"/>
          <p:cNvSpPr txBox="1">
            <a:spLocks noChangeArrowheads="1"/>
          </p:cNvSpPr>
          <p:nvPr>
            <p:custDataLst>
              <p:tags r:id="rId6"/>
            </p:custDataLst>
          </p:nvPr>
        </p:nvSpPr>
        <p:spPr bwMode="auto">
          <a:xfrm>
            <a:off x="5220073" y="915566"/>
            <a:ext cx="180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marL="319381" indent="-319381">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stStyle>
          <a:p>
            <a:pPr>
              <a:buClr>
                <a:srgbClr val="FF0000"/>
              </a:buClr>
            </a:pPr>
            <a:r>
              <a:rPr lang="en-US" altLang="zh-CN" dirty="0" smtClean="0">
                <a:sym typeface="+mn-lt"/>
              </a:rPr>
              <a:t>2021</a:t>
            </a:r>
            <a:r>
              <a:rPr lang="zh-CN" altLang="en-US" dirty="0" smtClean="0">
                <a:sym typeface="+mn-lt"/>
              </a:rPr>
              <a:t>年</a:t>
            </a:r>
            <a:endParaRPr lang="zh-CN" altLang="en-US" dirty="0">
              <a:sym typeface="+mn-lt"/>
            </a:endParaRPr>
          </a:p>
        </p:txBody>
      </p:sp>
      <p:sp>
        <p:nvSpPr>
          <p:cNvPr id="49" name="MH_Text_1"/>
          <p:cNvSpPr txBox="1">
            <a:spLocks noChangeArrowheads="1"/>
          </p:cNvSpPr>
          <p:nvPr>
            <p:custDataLst>
              <p:tags r:id="rId7"/>
            </p:custDataLst>
          </p:nvPr>
        </p:nvSpPr>
        <p:spPr bwMode="auto">
          <a:xfrm>
            <a:off x="7272199" y="3364983"/>
            <a:ext cx="1800000" cy="415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smtClean="0">
                <a:sym typeface="+mn-lt"/>
              </a:rPr>
              <a:t>接管黄金水岸；</a:t>
            </a:r>
            <a:endParaRPr lang="en-US" altLang="zh-CN" dirty="0" smtClean="0">
              <a:sym typeface="+mn-lt"/>
            </a:endParaRPr>
          </a:p>
          <a:p>
            <a:r>
              <a:rPr lang="zh-CN" altLang="en-US" dirty="0" smtClean="0">
                <a:sym typeface="+mn-lt"/>
              </a:rPr>
              <a:t>接管万宁华府；</a:t>
            </a:r>
            <a:endParaRPr lang="en-US" altLang="zh-CN" dirty="0" smtClean="0">
              <a:sym typeface="+mn-lt"/>
            </a:endParaRPr>
          </a:p>
          <a:p>
            <a:r>
              <a:rPr lang="zh-CN" altLang="en-US" dirty="0" smtClean="0">
                <a:sym typeface="+mn-lt"/>
              </a:rPr>
              <a:t>接管德云巷；</a:t>
            </a:r>
            <a:endParaRPr lang="en-US" altLang="zh-CN" dirty="0" smtClean="0">
              <a:sym typeface="+mn-lt"/>
            </a:endParaRPr>
          </a:p>
          <a:p>
            <a:r>
              <a:rPr lang="zh-CN" altLang="en-US" dirty="0" smtClean="0">
                <a:sym typeface="+mn-lt"/>
              </a:rPr>
              <a:t>接管政务中心</a:t>
            </a:r>
            <a:r>
              <a:rPr lang="zh-CN" altLang="en-US" dirty="0" smtClean="0">
                <a:sym typeface="+mn-lt"/>
              </a:rPr>
              <a:t>。</a:t>
            </a:r>
            <a:endParaRPr lang="en-US" altLang="zh-CN" dirty="0" smtClean="0">
              <a:sym typeface="+mn-lt"/>
            </a:endParaRPr>
          </a:p>
          <a:p>
            <a:r>
              <a:rPr lang="zh-CN" altLang="en-US" dirty="0" smtClean="0">
                <a:sym typeface="+mn-lt"/>
              </a:rPr>
              <a:t>接管花溪时光</a:t>
            </a:r>
            <a:endParaRPr lang="en-US" altLang="zh-CN" dirty="0">
              <a:sym typeface="+mn-lt"/>
            </a:endParaRPr>
          </a:p>
        </p:txBody>
      </p:sp>
      <p:sp>
        <p:nvSpPr>
          <p:cNvPr id="50" name="MH_SubTitle_1"/>
          <p:cNvSpPr txBox="1">
            <a:spLocks noChangeArrowheads="1"/>
          </p:cNvSpPr>
          <p:nvPr>
            <p:custDataLst>
              <p:tags r:id="rId8"/>
            </p:custDataLst>
          </p:nvPr>
        </p:nvSpPr>
        <p:spPr bwMode="auto">
          <a:xfrm>
            <a:off x="7272200" y="3159574"/>
            <a:ext cx="180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marL="319381" indent="-319381">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stStyle>
          <a:p>
            <a:pPr>
              <a:buClr>
                <a:srgbClr val="FF0000"/>
              </a:buClr>
            </a:pPr>
            <a:r>
              <a:rPr lang="zh-CN" altLang="en-US" dirty="0">
                <a:sym typeface="+mn-lt"/>
              </a:rPr>
              <a:t>走出</a:t>
            </a:r>
            <a:r>
              <a:rPr lang="zh-CN" altLang="en-US" dirty="0" smtClean="0">
                <a:sym typeface="+mn-lt"/>
              </a:rPr>
              <a:t>汉中发展</a:t>
            </a:r>
            <a:endParaRPr lang="zh-CN" altLang="en-US" dirty="0">
              <a:sym typeface="+mn-lt"/>
            </a:endParaRPr>
          </a:p>
        </p:txBody>
      </p:sp>
      <p:sp>
        <p:nvSpPr>
          <p:cNvPr id="27" name="标题 26"/>
          <p:cNvSpPr>
            <a:spLocks noGrp="1"/>
          </p:cNvSpPr>
          <p:nvPr>
            <p:ph type="title"/>
          </p:nvPr>
        </p:nvSpPr>
        <p:spPr/>
        <p:txBody>
          <a:bodyPr/>
          <a:lstStyle/>
          <a:p>
            <a:r>
              <a:rPr lang="zh-CN" altLang="en-US" dirty="0"/>
              <a:t>发展历程</a:t>
            </a:r>
            <a:r>
              <a:rPr lang="en-US" altLang="zh-CN" sz="1400" dirty="0">
                <a:solidFill>
                  <a:prstClr val="black">
                    <a:lumMod val="65000"/>
                    <a:lumOff val="35000"/>
                  </a:prstClr>
                </a:solidFill>
              </a:rPr>
              <a:t>(Development Course)</a:t>
            </a:r>
            <a:endParaRPr lang="zh-CN" altLang="en-US" dirty="0"/>
          </a:p>
        </p:txBody>
      </p:sp>
    </p:spTree>
    <p:extLst>
      <p:ext uri="{BB962C8B-B14F-4D97-AF65-F5344CB8AC3E}">
        <p14:creationId xmlns:p14="http://schemas.microsoft.com/office/powerpoint/2010/main" val="153997728"/>
      </p:ext>
    </p:extLst>
  </p:cSld>
  <p:clrMapOvr>
    <a:masterClrMapping/>
  </p:clrMapOvr>
  <p:transition spd="slow" advTm="1000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4" fill="hold" grpId="0" nodeType="withEffect" p14:presetBounceEnd="60000">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14:bounceEnd="60000">
                                          <p:cBhvr additive="base">
                                            <p:cTn id="14" dur="750" fill="hold"/>
                                            <p:tgtEl>
                                              <p:spTgt spid="40"/>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40"/>
                                            </p:tgtEl>
                                            <p:attrNameLst>
                                              <p:attrName>ppt_y</p:attrName>
                                            </p:attrNameLst>
                                          </p:cBhvr>
                                          <p:tavLst>
                                            <p:tav tm="0">
                                              <p:val>
                                                <p:strVal val="1+#ppt_h/2"/>
                                              </p:val>
                                            </p:tav>
                                            <p:tav tm="100000">
                                              <p:val>
                                                <p:strVal val="#ppt_y"/>
                                              </p:val>
                                            </p:tav>
                                          </p:tavLst>
                                        </p:anim>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9"/>
                                            </p:tgtEl>
                                            <p:attrNameLst>
                                              <p:attrName>ppt_y</p:attrName>
                                            </p:attrNameLst>
                                          </p:cBhvr>
                                          <p:tavLst>
                                            <p:tav tm="0">
                                              <p:val>
                                                <p:strVal val="#ppt_y"/>
                                              </p:val>
                                            </p:tav>
                                            <p:tav tm="100000">
                                              <p:val>
                                                <p:strVal val="#ppt_y"/>
                                              </p:val>
                                            </p:tav>
                                          </p:tavLst>
                                        </p:anim>
                                        <p:anim calcmode="lin" valueType="num">
                                          <p:cBhvr>
                                            <p:cTn id="20"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9"/>
                                            </p:tgtEl>
                                          </p:cBhvr>
                                        </p:animEffect>
                                      </p:childTnLst>
                                    </p:cTn>
                                  </p:par>
                                </p:childTnLst>
                              </p:cTn>
                            </p:par>
                            <p:par>
                              <p:cTn id="23" fill="hold">
                                <p:stCondLst>
                                  <p:cond delay="1550"/>
                                </p:stCondLst>
                                <p:childTnLst>
                                  <p:par>
                                    <p:cTn id="24" presetID="2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2" presetClass="entr" presetSubtype="1" fill="hold" grpId="0" nodeType="withEffect" p14:presetBounceEnd="60000">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14:bounceEnd="60000">
                                          <p:cBhvr additive="base">
                                            <p:cTn id="29" dur="750" fill="hold"/>
                                            <p:tgtEl>
                                              <p:spTgt spid="44"/>
                                            </p:tgtEl>
                                            <p:attrNameLst>
                                              <p:attrName>ppt_x</p:attrName>
                                            </p:attrNameLst>
                                          </p:cBhvr>
                                          <p:tavLst>
                                            <p:tav tm="0">
                                              <p:val>
                                                <p:strVal val="#ppt_x"/>
                                              </p:val>
                                            </p:tav>
                                            <p:tav tm="100000">
                                              <p:val>
                                                <p:strVal val="#ppt_x"/>
                                              </p:val>
                                            </p:tav>
                                          </p:tavLst>
                                        </p:anim>
                                        <p:anim calcmode="lin" valueType="num" p14:bounceEnd="60000">
                                          <p:cBhvr additive="base">
                                            <p:cTn id="30" dur="750" fill="hold"/>
                                            <p:tgtEl>
                                              <p:spTgt spid="44"/>
                                            </p:tgtEl>
                                            <p:attrNameLst>
                                              <p:attrName>ppt_y</p:attrName>
                                            </p:attrNameLst>
                                          </p:cBhvr>
                                          <p:tavLst>
                                            <p:tav tm="0">
                                              <p:val>
                                                <p:strVal val="0-#ppt_h/2"/>
                                              </p:val>
                                            </p:tav>
                                            <p:tav tm="100000">
                                              <p:val>
                                                <p:strVal val="#ppt_y"/>
                                              </p:val>
                                            </p:tav>
                                          </p:tavLst>
                                        </p:anim>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3"/>
                                            </p:tgtEl>
                                            <p:attrNameLst>
                                              <p:attrName>ppt_y</p:attrName>
                                            </p:attrNameLst>
                                          </p:cBhvr>
                                          <p:tavLst>
                                            <p:tav tm="0">
                                              <p:val>
                                                <p:strVal val="#ppt_y"/>
                                              </p:val>
                                            </p:tav>
                                            <p:tav tm="100000">
                                              <p:val>
                                                <p:strVal val="#ppt_y"/>
                                              </p:val>
                                            </p:tav>
                                          </p:tavLst>
                                        </p:anim>
                                        <p:anim calcmode="lin" valueType="num">
                                          <p:cBhvr>
                                            <p:cTn id="3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3"/>
                                            </p:tgtEl>
                                          </p:cBhvr>
                                        </p:animEffect>
                                      </p:childTnLst>
                                    </p:cTn>
                                  </p:par>
                                </p:childTnLst>
                              </p:cTn>
                            </p:par>
                            <p:par>
                              <p:cTn id="38" fill="hold">
                                <p:stCondLst>
                                  <p:cond delay="2900"/>
                                </p:stCondLst>
                                <p:childTnLst>
                                  <p:par>
                                    <p:cTn id="39" presetID="22" presetClass="entr" presetSubtype="4"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 presetClass="entr" presetSubtype="4" fill="hold" grpId="0" nodeType="withEffect" p14:presetBounceEnd="60000">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14:bounceEnd="60000">
                                          <p:cBhvr additive="base">
                                            <p:cTn id="44" dur="750" fill="hold"/>
                                            <p:tgtEl>
                                              <p:spTgt spid="46"/>
                                            </p:tgtEl>
                                            <p:attrNameLst>
                                              <p:attrName>ppt_x</p:attrName>
                                            </p:attrNameLst>
                                          </p:cBhvr>
                                          <p:tavLst>
                                            <p:tav tm="0">
                                              <p:val>
                                                <p:strVal val="#ppt_x"/>
                                              </p:val>
                                            </p:tav>
                                            <p:tav tm="100000">
                                              <p:val>
                                                <p:strVal val="#ppt_x"/>
                                              </p:val>
                                            </p:tav>
                                          </p:tavLst>
                                        </p:anim>
                                        <p:anim calcmode="lin" valueType="num" p14:bounceEnd="60000">
                                          <p:cBhvr additive="base">
                                            <p:cTn id="45" dur="750" fill="hold"/>
                                            <p:tgtEl>
                                              <p:spTgt spid="46"/>
                                            </p:tgtEl>
                                            <p:attrNameLst>
                                              <p:attrName>ppt_y</p:attrName>
                                            </p:attrNameLst>
                                          </p:cBhvr>
                                          <p:tavLst>
                                            <p:tav tm="0">
                                              <p:val>
                                                <p:strVal val="1+#ppt_h/2"/>
                                              </p:val>
                                            </p:tav>
                                            <p:tav tm="100000">
                                              <p:val>
                                                <p:strVal val="#ppt_y"/>
                                              </p:val>
                                            </p:tav>
                                          </p:tavLst>
                                        </p:anim>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5"/>
                                            </p:tgtEl>
                                            <p:attrNameLst>
                                              <p:attrName>ppt_y</p:attrName>
                                            </p:attrNameLst>
                                          </p:cBhvr>
                                          <p:tavLst>
                                            <p:tav tm="0">
                                              <p:val>
                                                <p:strVal val="#ppt_y"/>
                                              </p:val>
                                            </p:tav>
                                            <p:tav tm="100000">
                                              <p:val>
                                                <p:strVal val="#ppt_y"/>
                                              </p:val>
                                            </p:tav>
                                          </p:tavLst>
                                        </p:anim>
                                        <p:anim calcmode="lin" valueType="num">
                                          <p:cBhvr>
                                            <p:cTn id="50"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5"/>
                                            </p:tgtEl>
                                          </p:cBhvr>
                                        </p:animEffect>
                                      </p:childTnLst>
                                    </p:cTn>
                                  </p:par>
                                </p:childTnLst>
                              </p:cTn>
                            </p:par>
                            <p:par>
                              <p:cTn id="53" fill="hold">
                                <p:stCondLst>
                                  <p:cond delay="4450"/>
                                </p:stCondLst>
                                <p:childTnLst>
                                  <p:par>
                                    <p:cTn id="54" presetID="22"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par>
                                    <p:cTn id="57" presetID="2" presetClass="entr" presetSubtype="1" fill="hold" grpId="0" nodeType="withEffect" p14:presetBounceEnd="60000">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14:bounceEnd="60000">
                                          <p:cBhvr additive="base">
                                            <p:cTn id="59" dur="750" fill="hold"/>
                                            <p:tgtEl>
                                              <p:spTgt spid="50"/>
                                            </p:tgtEl>
                                            <p:attrNameLst>
                                              <p:attrName>ppt_x</p:attrName>
                                            </p:attrNameLst>
                                          </p:cBhvr>
                                          <p:tavLst>
                                            <p:tav tm="0">
                                              <p:val>
                                                <p:strVal val="#ppt_x"/>
                                              </p:val>
                                            </p:tav>
                                            <p:tav tm="100000">
                                              <p:val>
                                                <p:strVal val="#ppt_x"/>
                                              </p:val>
                                            </p:tav>
                                          </p:tavLst>
                                        </p:anim>
                                        <p:anim calcmode="lin" valueType="num" p14:bounceEnd="60000">
                                          <p:cBhvr additive="base">
                                            <p:cTn id="60" dur="750" fill="hold"/>
                                            <p:tgtEl>
                                              <p:spTgt spid="50"/>
                                            </p:tgtEl>
                                            <p:attrNameLst>
                                              <p:attrName>ppt_y</p:attrName>
                                            </p:attrNameLst>
                                          </p:cBhvr>
                                          <p:tavLst>
                                            <p:tav tm="0">
                                              <p:val>
                                                <p:strVal val="0-#ppt_h/2"/>
                                              </p:val>
                                            </p:tav>
                                            <p:tav tm="100000">
                                              <p:val>
                                                <p:strVal val="#ppt_y"/>
                                              </p:val>
                                            </p:tav>
                                          </p:tavLst>
                                        </p:anim>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49"/>
                                            </p:tgtEl>
                                            <p:attrNameLst>
                                              <p:attrName>style.visibility</p:attrName>
                                            </p:attrNameLst>
                                          </p:cBhvr>
                                          <p:to>
                                            <p:strVal val="visible"/>
                                          </p:to>
                                        </p:set>
                                        <p:anim calcmode="lin" valueType="num">
                                          <p:cBhvr>
                                            <p:cTn id="63"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9"/>
                                            </p:tgtEl>
                                            <p:attrNameLst>
                                              <p:attrName>ppt_y</p:attrName>
                                            </p:attrNameLst>
                                          </p:cBhvr>
                                          <p:tavLst>
                                            <p:tav tm="0">
                                              <p:val>
                                                <p:strVal val="#ppt_y"/>
                                              </p:val>
                                            </p:tav>
                                            <p:tav tm="100000">
                                              <p:val>
                                                <p:strVal val="#ppt_y"/>
                                              </p:val>
                                            </p:tav>
                                          </p:tavLst>
                                        </p:anim>
                                        <p:anim calcmode="lin" valueType="num">
                                          <p:cBhvr>
                                            <p:cTn id="65"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3" grpId="0"/>
          <p:bldP spid="44" grpId="0"/>
          <p:bldP spid="45" grpId="0"/>
          <p:bldP spid="46" grpId="0"/>
          <p:bldP spid="49" grpId="0"/>
          <p:bldP spid="5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750" fill="hold"/>
                                            <p:tgtEl>
                                              <p:spTgt spid="40"/>
                                            </p:tgtEl>
                                            <p:attrNameLst>
                                              <p:attrName>ppt_x</p:attrName>
                                            </p:attrNameLst>
                                          </p:cBhvr>
                                          <p:tavLst>
                                            <p:tav tm="0">
                                              <p:val>
                                                <p:strVal val="#ppt_x"/>
                                              </p:val>
                                            </p:tav>
                                            <p:tav tm="100000">
                                              <p:val>
                                                <p:strVal val="#ppt_x"/>
                                              </p:val>
                                            </p:tav>
                                          </p:tavLst>
                                        </p:anim>
                                        <p:anim calcmode="lin" valueType="num">
                                          <p:cBhvr additive="base">
                                            <p:cTn id="15" dur="750" fill="hold"/>
                                            <p:tgtEl>
                                              <p:spTgt spid="40"/>
                                            </p:tgtEl>
                                            <p:attrNameLst>
                                              <p:attrName>ppt_y</p:attrName>
                                            </p:attrNameLst>
                                          </p:cBhvr>
                                          <p:tavLst>
                                            <p:tav tm="0">
                                              <p:val>
                                                <p:strVal val="1+#ppt_h/2"/>
                                              </p:val>
                                            </p:tav>
                                            <p:tav tm="100000">
                                              <p:val>
                                                <p:strVal val="#ppt_y"/>
                                              </p:val>
                                            </p:tav>
                                          </p:tavLst>
                                        </p:anim>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9"/>
                                            </p:tgtEl>
                                            <p:attrNameLst>
                                              <p:attrName>ppt_y</p:attrName>
                                            </p:attrNameLst>
                                          </p:cBhvr>
                                          <p:tavLst>
                                            <p:tav tm="0">
                                              <p:val>
                                                <p:strVal val="#ppt_y"/>
                                              </p:val>
                                            </p:tav>
                                            <p:tav tm="100000">
                                              <p:val>
                                                <p:strVal val="#ppt_y"/>
                                              </p:val>
                                            </p:tav>
                                          </p:tavLst>
                                        </p:anim>
                                        <p:anim calcmode="lin" valueType="num">
                                          <p:cBhvr>
                                            <p:cTn id="20"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9"/>
                                            </p:tgtEl>
                                          </p:cBhvr>
                                        </p:animEffect>
                                      </p:childTnLst>
                                    </p:cTn>
                                  </p:par>
                                </p:childTnLst>
                              </p:cTn>
                            </p:par>
                            <p:par>
                              <p:cTn id="23" fill="hold">
                                <p:stCondLst>
                                  <p:cond delay="1550"/>
                                </p:stCondLst>
                                <p:childTnLst>
                                  <p:par>
                                    <p:cTn id="24" presetID="2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2" presetClass="entr" presetSubtype="1"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750" fill="hold"/>
                                            <p:tgtEl>
                                              <p:spTgt spid="44"/>
                                            </p:tgtEl>
                                            <p:attrNameLst>
                                              <p:attrName>ppt_x</p:attrName>
                                            </p:attrNameLst>
                                          </p:cBhvr>
                                          <p:tavLst>
                                            <p:tav tm="0">
                                              <p:val>
                                                <p:strVal val="#ppt_x"/>
                                              </p:val>
                                            </p:tav>
                                            <p:tav tm="100000">
                                              <p:val>
                                                <p:strVal val="#ppt_x"/>
                                              </p:val>
                                            </p:tav>
                                          </p:tavLst>
                                        </p:anim>
                                        <p:anim calcmode="lin" valueType="num">
                                          <p:cBhvr additive="base">
                                            <p:cTn id="30" dur="750" fill="hold"/>
                                            <p:tgtEl>
                                              <p:spTgt spid="44"/>
                                            </p:tgtEl>
                                            <p:attrNameLst>
                                              <p:attrName>ppt_y</p:attrName>
                                            </p:attrNameLst>
                                          </p:cBhvr>
                                          <p:tavLst>
                                            <p:tav tm="0">
                                              <p:val>
                                                <p:strVal val="0-#ppt_h/2"/>
                                              </p:val>
                                            </p:tav>
                                            <p:tav tm="100000">
                                              <p:val>
                                                <p:strVal val="#ppt_y"/>
                                              </p:val>
                                            </p:tav>
                                          </p:tavLst>
                                        </p:anim>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3"/>
                                            </p:tgtEl>
                                            <p:attrNameLst>
                                              <p:attrName>ppt_y</p:attrName>
                                            </p:attrNameLst>
                                          </p:cBhvr>
                                          <p:tavLst>
                                            <p:tav tm="0">
                                              <p:val>
                                                <p:strVal val="#ppt_y"/>
                                              </p:val>
                                            </p:tav>
                                            <p:tav tm="100000">
                                              <p:val>
                                                <p:strVal val="#ppt_y"/>
                                              </p:val>
                                            </p:tav>
                                          </p:tavLst>
                                        </p:anim>
                                        <p:anim calcmode="lin" valueType="num">
                                          <p:cBhvr>
                                            <p:cTn id="3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3"/>
                                            </p:tgtEl>
                                          </p:cBhvr>
                                        </p:animEffect>
                                      </p:childTnLst>
                                    </p:cTn>
                                  </p:par>
                                </p:childTnLst>
                              </p:cTn>
                            </p:par>
                            <p:par>
                              <p:cTn id="38" fill="hold">
                                <p:stCondLst>
                                  <p:cond delay="2900"/>
                                </p:stCondLst>
                                <p:childTnLst>
                                  <p:par>
                                    <p:cTn id="39" presetID="22" presetClass="entr" presetSubtype="4"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750" fill="hold"/>
                                            <p:tgtEl>
                                              <p:spTgt spid="46"/>
                                            </p:tgtEl>
                                            <p:attrNameLst>
                                              <p:attrName>ppt_x</p:attrName>
                                            </p:attrNameLst>
                                          </p:cBhvr>
                                          <p:tavLst>
                                            <p:tav tm="0">
                                              <p:val>
                                                <p:strVal val="#ppt_x"/>
                                              </p:val>
                                            </p:tav>
                                            <p:tav tm="100000">
                                              <p:val>
                                                <p:strVal val="#ppt_x"/>
                                              </p:val>
                                            </p:tav>
                                          </p:tavLst>
                                        </p:anim>
                                        <p:anim calcmode="lin" valueType="num">
                                          <p:cBhvr additive="base">
                                            <p:cTn id="45" dur="750" fill="hold"/>
                                            <p:tgtEl>
                                              <p:spTgt spid="46"/>
                                            </p:tgtEl>
                                            <p:attrNameLst>
                                              <p:attrName>ppt_y</p:attrName>
                                            </p:attrNameLst>
                                          </p:cBhvr>
                                          <p:tavLst>
                                            <p:tav tm="0">
                                              <p:val>
                                                <p:strVal val="1+#ppt_h/2"/>
                                              </p:val>
                                            </p:tav>
                                            <p:tav tm="100000">
                                              <p:val>
                                                <p:strVal val="#ppt_y"/>
                                              </p:val>
                                            </p:tav>
                                          </p:tavLst>
                                        </p:anim>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5"/>
                                            </p:tgtEl>
                                            <p:attrNameLst>
                                              <p:attrName>ppt_y</p:attrName>
                                            </p:attrNameLst>
                                          </p:cBhvr>
                                          <p:tavLst>
                                            <p:tav tm="0">
                                              <p:val>
                                                <p:strVal val="#ppt_y"/>
                                              </p:val>
                                            </p:tav>
                                            <p:tav tm="100000">
                                              <p:val>
                                                <p:strVal val="#ppt_y"/>
                                              </p:val>
                                            </p:tav>
                                          </p:tavLst>
                                        </p:anim>
                                        <p:anim calcmode="lin" valueType="num">
                                          <p:cBhvr>
                                            <p:cTn id="50"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5"/>
                                            </p:tgtEl>
                                          </p:cBhvr>
                                        </p:animEffect>
                                      </p:childTnLst>
                                    </p:cTn>
                                  </p:par>
                                </p:childTnLst>
                              </p:cTn>
                            </p:par>
                            <p:par>
                              <p:cTn id="53" fill="hold">
                                <p:stCondLst>
                                  <p:cond delay="4450"/>
                                </p:stCondLst>
                                <p:childTnLst>
                                  <p:par>
                                    <p:cTn id="54" presetID="22"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par>
                                    <p:cTn id="57" presetID="2" presetClass="entr" presetSubtype="1"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750" fill="hold"/>
                                            <p:tgtEl>
                                              <p:spTgt spid="50"/>
                                            </p:tgtEl>
                                            <p:attrNameLst>
                                              <p:attrName>ppt_x</p:attrName>
                                            </p:attrNameLst>
                                          </p:cBhvr>
                                          <p:tavLst>
                                            <p:tav tm="0">
                                              <p:val>
                                                <p:strVal val="#ppt_x"/>
                                              </p:val>
                                            </p:tav>
                                            <p:tav tm="100000">
                                              <p:val>
                                                <p:strVal val="#ppt_x"/>
                                              </p:val>
                                            </p:tav>
                                          </p:tavLst>
                                        </p:anim>
                                        <p:anim calcmode="lin" valueType="num">
                                          <p:cBhvr additive="base">
                                            <p:cTn id="60" dur="750" fill="hold"/>
                                            <p:tgtEl>
                                              <p:spTgt spid="50"/>
                                            </p:tgtEl>
                                            <p:attrNameLst>
                                              <p:attrName>ppt_y</p:attrName>
                                            </p:attrNameLst>
                                          </p:cBhvr>
                                          <p:tavLst>
                                            <p:tav tm="0">
                                              <p:val>
                                                <p:strVal val="0-#ppt_h/2"/>
                                              </p:val>
                                            </p:tav>
                                            <p:tav tm="100000">
                                              <p:val>
                                                <p:strVal val="#ppt_y"/>
                                              </p:val>
                                            </p:tav>
                                          </p:tavLst>
                                        </p:anim>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49"/>
                                            </p:tgtEl>
                                            <p:attrNameLst>
                                              <p:attrName>style.visibility</p:attrName>
                                            </p:attrNameLst>
                                          </p:cBhvr>
                                          <p:to>
                                            <p:strVal val="visible"/>
                                          </p:to>
                                        </p:set>
                                        <p:anim calcmode="lin" valueType="num">
                                          <p:cBhvr>
                                            <p:cTn id="63"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9"/>
                                            </p:tgtEl>
                                            <p:attrNameLst>
                                              <p:attrName>ppt_y</p:attrName>
                                            </p:attrNameLst>
                                          </p:cBhvr>
                                          <p:tavLst>
                                            <p:tav tm="0">
                                              <p:val>
                                                <p:strVal val="#ppt_y"/>
                                              </p:val>
                                            </p:tav>
                                            <p:tav tm="100000">
                                              <p:val>
                                                <p:strVal val="#ppt_y"/>
                                              </p:val>
                                            </p:tav>
                                          </p:tavLst>
                                        </p:anim>
                                        <p:anim calcmode="lin" valueType="num">
                                          <p:cBhvr>
                                            <p:cTn id="65"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3" grpId="0"/>
          <p:bldP spid="44" grpId="0"/>
          <p:bldP spid="45" grpId="0"/>
          <p:bldP spid="46" grpId="0"/>
          <p:bldP spid="49" grpId="0"/>
          <p:bldP spid="5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企业文化</a:t>
            </a:r>
            <a:r>
              <a:rPr lang="en-US" altLang="zh-CN" sz="1400" dirty="0">
                <a:solidFill>
                  <a:prstClr val="black">
                    <a:lumMod val="65000"/>
                    <a:lumOff val="35000"/>
                  </a:prstClr>
                </a:solidFill>
              </a:rPr>
              <a:t>(Corporate Culture)</a:t>
            </a:r>
            <a:endParaRPr lang="zh-CN" altLang="en-US" dirty="0"/>
          </a:p>
        </p:txBody>
      </p:sp>
      <p:grpSp>
        <p:nvGrpSpPr>
          <p:cNvPr id="23" name="组合 22"/>
          <p:cNvGrpSpPr/>
          <p:nvPr/>
        </p:nvGrpSpPr>
        <p:grpSpPr>
          <a:xfrm>
            <a:off x="809387" y="1691319"/>
            <a:ext cx="2305216" cy="2304256"/>
            <a:chOff x="5240941" y="1151212"/>
            <a:chExt cx="2856309" cy="2855119"/>
          </a:xfrm>
        </p:grpSpPr>
        <p:sp>
          <p:nvSpPr>
            <p:cNvPr id="24" name="椭圆 23"/>
            <p:cNvSpPr/>
            <p:nvPr/>
          </p:nvSpPr>
          <p:spPr bwMode="auto">
            <a:xfrm>
              <a:off x="5240941" y="1151212"/>
              <a:ext cx="2856309" cy="2855119"/>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7" name="椭圆 26"/>
            <p:cNvSpPr/>
            <p:nvPr/>
          </p:nvSpPr>
          <p:spPr bwMode="auto">
            <a:xfrm>
              <a:off x="5307616" y="1217887"/>
              <a:ext cx="2722959" cy="2721769"/>
            </a:xfrm>
            <a:prstGeom prst="ellipse">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3" name="弧形 2"/>
          <p:cNvSpPr/>
          <p:nvPr/>
        </p:nvSpPr>
        <p:spPr>
          <a:xfrm rot="5400000">
            <a:off x="467544" y="1347614"/>
            <a:ext cx="3168352" cy="3168352"/>
          </a:xfrm>
          <a:prstGeom prst="arc">
            <a:avLst>
              <a:gd name="adj1" fmla="val 10885653"/>
              <a:gd name="adj2" fmla="val 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椭圆 56"/>
          <p:cNvSpPr/>
          <p:nvPr/>
        </p:nvSpPr>
        <p:spPr bwMode="auto">
          <a:xfrm>
            <a:off x="2555776" y="1294693"/>
            <a:ext cx="266716" cy="266774"/>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rPr>
              <a:t>1</a:t>
            </a:r>
            <a:endParaRPr lang="zh-CN" altLang="en-US" dirty="0">
              <a:solidFill>
                <a:schemeClr val="bg1"/>
              </a:solidFill>
            </a:endParaRPr>
          </a:p>
        </p:txBody>
      </p:sp>
      <p:sp>
        <p:nvSpPr>
          <p:cNvPr id="58" name="椭圆 57"/>
          <p:cNvSpPr/>
          <p:nvPr/>
        </p:nvSpPr>
        <p:spPr bwMode="auto">
          <a:xfrm>
            <a:off x="3347864" y="2051359"/>
            <a:ext cx="266716" cy="266774"/>
          </a:xfrm>
          <a:prstGeom prst="ellipse">
            <a:avLst/>
          </a:prstGeom>
          <a:solidFill>
            <a:srgbClr val="FF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rPr>
              <a:t>2</a:t>
            </a:r>
            <a:endParaRPr lang="zh-CN" altLang="en-US" dirty="0">
              <a:solidFill>
                <a:schemeClr val="bg1"/>
              </a:solidFill>
            </a:endParaRPr>
          </a:p>
        </p:txBody>
      </p:sp>
      <p:sp>
        <p:nvSpPr>
          <p:cNvPr id="62" name="椭圆 61"/>
          <p:cNvSpPr/>
          <p:nvPr/>
        </p:nvSpPr>
        <p:spPr bwMode="auto">
          <a:xfrm>
            <a:off x="3369180" y="3296752"/>
            <a:ext cx="266716" cy="266774"/>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rPr>
              <a:t>3</a:t>
            </a:r>
            <a:endParaRPr lang="zh-CN" altLang="en-US" dirty="0">
              <a:solidFill>
                <a:schemeClr val="bg1"/>
              </a:solidFill>
            </a:endParaRPr>
          </a:p>
        </p:txBody>
      </p:sp>
      <p:sp>
        <p:nvSpPr>
          <p:cNvPr id="63" name="椭圆 62"/>
          <p:cNvSpPr/>
          <p:nvPr/>
        </p:nvSpPr>
        <p:spPr bwMode="auto">
          <a:xfrm>
            <a:off x="2555776" y="4219168"/>
            <a:ext cx="266716" cy="266774"/>
          </a:xfrm>
          <a:prstGeom prst="ellipse">
            <a:avLst/>
          </a:prstGeom>
          <a:solidFill>
            <a:srgbClr val="FF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rPr>
              <a:t>4</a:t>
            </a:r>
            <a:endParaRPr lang="zh-CN" altLang="en-US" dirty="0">
              <a:solidFill>
                <a:schemeClr val="bg1"/>
              </a:solidFill>
            </a:endParaRPr>
          </a:p>
        </p:txBody>
      </p:sp>
      <p:sp>
        <p:nvSpPr>
          <p:cNvPr id="39" name="圆角矩形 38"/>
          <p:cNvSpPr/>
          <p:nvPr/>
        </p:nvSpPr>
        <p:spPr bwMode="auto">
          <a:xfrm flipH="1">
            <a:off x="3855406" y="915114"/>
            <a:ext cx="3888432" cy="612874"/>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0" name="TextBox 72"/>
          <p:cNvSpPr txBox="1"/>
          <p:nvPr/>
        </p:nvSpPr>
        <p:spPr bwMode="auto">
          <a:xfrm>
            <a:off x="4433836" y="1072842"/>
            <a:ext cx="2664000"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b="1" kern="0" dirty="0" smtClean="0">
                <a:solidFill>
                  <a:schemeClr val="bg1">
                    <a:lumMod val="50000"/>
                  </a:schemeClr>
                </a:solidFill>
                <a:cs typeface="Arial" pitchFamily="34" charset="0"/>
              </a:rPr>
              <a:t>做真正的良心企业</a:t>
            </a:r>
            <a:endParaRPr lang="en-US" altLang="zh-CN" sz="1600" b="1" kern="0" dirty="0">
              <a:solidFill>
                <a:schemeClr val="bg1">
                  <a:lumMod val="50000"/>
                </a:schemeClr>
              </a:solidFill>
              <a:cs typeface="Arial" pitchFamily="34" charset="0"/>
            </a:endParaRPr>
          </a:p>
        </p:txBody>
      </p:sp>
      <p:sp>
        <p:nvSpPr>
          <p:cNvPr id="88" name="圆角矩形 87"/>
          <p:cNvSpPr/>
          <p:nvPr/>
        </p:nvSpPr>
        <p:spPr bwMode="auto">
          <a:xfrm flipH="1">
            <a:off x="4431470" y="1983804"/>
            <a:ext cx="3888432" cy="612874"/>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9" name="TextBox 72"/>
          <p:cNvSpPr txBox="1"/>
          <p:nvPr/>
        </p:nvSpPr>
        <p:spPr bwMode="auto">
          <a:xfrm>
            <a:off x="5009920" y="2158747"/>
            <a:ext cx="2946455"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b="1" kern="0" dirty="0" smtClean="0">
                <a:solidFill>
                  <a:schemeClr val="bg1">
                    <a:lumMod val="50000"/>
                  </a:schemeClr>
                </a:solidFill>
                <a:latin typeface="+mn-ea"/>
                <a:cs typeface="Arial" pitchFamily="34" charset="0"/>
              </a:rPr>
              <a:t>以服务求生存，以质量求发展</a:t>
            </a:r>
            <a:endParaRPr lang="en-US" altLang="zh-CN" sz="1600" b="1" kern="0" dirty="0">
              <a:solidFill>
                <a:schemeClr val="bg1">
                  <a:lumMod val="50000"/>
                </a:schemeClr>
              </a:solidFill>
              <a:latin typeface="+mn-ea"/>
              <a:cs typeface="Arial" pitchFamily="34" charset="0"/>
            </a:endParaRPr>
          </a:p>
        </p:txBody>
      </p:sp>
      <p:sp>
        <p:nvSpPr>
          <p:cNvPr id="96" name="圆角矩形 95"/>
          <p:cNvSpPr/>
          <p:nvPr/>
        </p:nvSpPr>
        <p:spPr bwMode="auto">
          <a:xfrm flipH="1">
            <a:off x="4431470" y="3052497"/>
            <a:ext cx="3888432" cy="612874"/>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7" name="TextBox 72"/>
          <p:cNvSpPr txBox="1"/>
          <p:nvPr/>
        </p:nvSpPr>
        <p:spPr bwMode="auto">
          <a:xfrm>
            <a:off x="5009921" y="3244652"/>
            <a:ext cx="2664000"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b="1" kern="0" dirty="0" smtClean="0">
                <a:solidFill>
                  <a:schemeClr val="bg1">
                    <a:lumMod val="50000"/>
                  </a:schemeClr>
                </a:solidFill>
                <a:cs typeface="Arial" pitchFamily="34" charset="0"/>
              </a:rPr>
              <a:t>友邻有爱，亲如一家</a:t>
            </a:r>
            <a:endParaRPr lang="en-US" altLang="zh-CN" sz="1600" b="1" kern="0" dirty="0">
              <a:solidFill>
                <a:schemeClr val="bg1">
                  <a:lumMod val="50000"/>
                </a:schemeClr>
              </a:solidFill>
              <a:cs typeface="Arial" pitchFamily="34" charset="0"/>
            </a:endParaRPr>
          </a:p>
        </p:txBody>
      </p:sp>
      <p:sp>
        <p:nvSpPr>
          <p:cNvPr id="104" name="圆角矩形 103"/>
          <p:cNvSpPr/>
          <p:nvPr/>
        </p:nvSpPr>
        <p:spPr bwMode="auto">
          <a:xfrm flipH="1">
            <a:off x="3855406" y="4121187"/>
            <a:ext cx="3888432" cy="612874"/>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05" name="TextBox 72"/>
          <p:cNvSpPr txBox="1"/>
          <p:nvPr/>
        </p:nvSpPr>
        <p:spPr bwMode="auto">
          <a:xfrm>
            <a:off x="4433837" y="4301981"/>
            <a:ext cx="3240085"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b="1" kern="0" dirty="0" smtClean="0">
                <a:solidFill>
                  <a:schemeClr val="bg1">
                    <a:lumMod val="50000"/>
                  </a:schemeClr>
                </a:solidFill>
                <a:cs typeface="Arial" pitchFamily="34" charset="0"/>
              </a:rPr>
              <a:t>让每一个客户满意</a:t>
            </a:r>
            <a:endParaRPr lang="en-US" altLang="zh-CN" sz="1600" b="1" kern="0" dirty="0">
              <a:solidFill>
                <a:schemeClr val="bg1">
                  <a:lumMod val="50000"/>
                </a:schemeClr>
              </a:solidFill>
              <a:cs typeface="Arial" pitchFamily="34" charset="0"/>
            </a:endParaRPr>
          </a:p>
        </p:txBody>
      </p:sp>
      <p:grpSp>
        <p:nvGrpSpPr>
          <p:cNvPr id="56" name="组合 55"/>
          <p:cNvGrpSpPr/>
          <p:nvPr/>
        </p:nvGrpSpPr>
        <p:grpSpPr>
          <a:xfrm>
            <a:off x="3502538" y="771550"/>
            <a:ext cx="900000" cy="900000"/>
            <a:chOff x="4229236" y="3968984"/>
            <a:chExt cx="792000" cy="792000"/>
          </a:xfrm>
        </p:grpSpPr>
        <p:sp>
          <p:nvSpPr>
            <p:cNvPr id="60" name="MH_Other_2"/>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1" name="MH_Title_1"/>
            <p:cNvSpPr/>
            <p:nvPr>
              <p:custDataLst>
                <p:tags r:id="rId8"/>
              </p:custDataLst>
            </p:nvPr>
          </p:nvSpPr>
          <p:spPr>
            <a:xfrm>
              <a:off x="4355236" y="4094984"/>
              <a:ext cx="540000" cy="540000"/>
            </a:xfrm>
            <a:prstGeom prst="ellips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b="1" dirty="0">
                  <a:latin typeface="Impact" panose="020B0806030902050204" pitchFamily="34" charset="0"/>
                </a:rPr>
                <a:t>定位</a:t>
              </a:r>
            </a:p>
          </p:txBody>
        </p:sp>
      </p:grpSp>
      <p:grpSp>
        <p:nvGrpSpPr>
          <p:cNvPr id="65" name="组合 64"/>
          <p:cNvGrpSpPr/>
          <p:nvPr/>
        </p:nvGrpSpPr>
        <p:grpSpPr>
          <a:xfrm>
            <a:off x="3994261" y="1824420"/>
            <a:ext cx="900000" cy="900000"/>
            <a:chOff x="4229236" y="3968984"/>
            <a:chExt cx="792000" cy="792000"/>
          </a:xfrm>
        </p:grpSpPr>
        <p:sp>
          <p:nvSpPr>
            <p:cNvPr id="67" name="MH_Other_2"/>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8" name="MH_Title_1"/>
            <p:cNvSpPr/>
            <p:nvPr>
              <p:custDataLst>
                <p:tags r:id="rId6"/>
              </p:custDataLst>
            </p:nvPr>
          </p:nvSpPr>
          <p:spPr>
            <a:xfrm>
              <a:off x="4355236" y="4094984"/>
              <a:ext cx="540000" cy="540000"/>
            </a:xfrm>
            <a:prstGeom prst="ellipse">
              <a:avLst/>
            </a:prstGeom>
            <a:solidFill>
              <a:srgbClr val="FF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b="1" dirty="0">
                  <a:latin typeface="Impact" panose="020B0806030902050204" pitchFamily="34" charset="0"/>
                </a:rPr>
                <a:t>理念</a:t>
              </a:r>
              <a:endParaRPr lang="zh-CN" altLang="en-US" sz="1200" b="1" dirty="0">
                <a:latin typeface="Impact" panose="020B0806030902050204" pitchFamily="34" charset="0"/>
              </a:endParaRPr>
            </a:p>
          </p:txBody>
        </p:sp>
      </p:grpSp>
      <p:grpSp>
        <p:nvGrpSpPr>
          <p:cNvPr id="70" name="组合 69"/>
          <p:cNvGrpSpPr/>
          <p:nvPr/>
        </p:nvGrpSpPr>
        <p:grpSpPr>
          <a:xfrm>
            <a:off x="3994261" y="2894625"/>
            <a:ext cx="900000" cy="900000"/>
            <a:chOff x="4229236" y="3968984"/>
            <a:chExt cx="792000" cy="792000"/>
          </a:xfrm>
        </p:grpSpPr>
        <p:sp>
          <p:nvSpPr>
            <p:cNvPr id="72" name="MH_Other_2"/>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3" name="MH_Title_1"/>
            <p:cNvSpPr/>
            <p:nvPr>
              <p:custDataLst>
                <p:tags r:id="rId4"/>
              </p:custDataLst>
            </p:nvPr>
          </p:nvSpPr>
          <p:spPr>
            <a:xfrm>
              <a:off x="4355236" y="4094984"/>
              <a:ext cx="540000" cy="540000"/>
            </a:xfrm>
            <a:prstGeom prst="ellips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b="1" dirty="0" smtClean="0">
                  <a:latin typeface="Impact" panose="020B0806030902050204" pitchFamily="34" charset="0"/>
                </a:rPr>
                <a:t>愿景</a:t>
              </a:r>
              <a:endParaRPr lang="zh-CN" altLang="en-US" sz="1200" b="1" dirty="0">
                <a:latin typeface="Impact" panose="020B0806030902050204" pitchFamily="34" charset="0"/>
              </a:endParaRPr>
            </a:p>
          </p:txBody>
        </p:sp>
      </p:grpSp>
      <p:grpSp>
        <p:nvGrpSpPr>
          <p:cNvPr id="75" name="组合 74"/>
          <p:cNvGrpSpPr/>
          <p:nvPr/>
        </p:nvGrpSpPr>
        <p:grpSpPr>
          <a:xfrm>
            <a:off x="3502538" y="3950018"/>
            <a:ext cx="900000" cy="900000"/>
            <a:chOff x="4229236" y="3968984"/>
            <a:chExt cx="792000" cy="792000"/>
          </a:xfrm>
        </p:grpSpPr>
        <p:sp>
          <p:nvSpPr>
            <p:cNvPr id="77" name="MH_Other_2"/>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8" name="MH_Title_1"/>
            <p:cNvSpPr/>
            <p:nvPr>
              <p:custDataLst>
                <p:tags r:id="rId2"/>
              </p:custDataLst>
            </p:nvPr>
          </p:nvSpPr>
          <p:spPr>
            <a:xfrm>
              <a:off x="4355236" y="4094984"/>
              <a:ext cx="540000" cy="540000"/>
            </a:xfrm>
            <a:prstGeom prst="ellipse">
              <a:avLst/>
            </a:prstGeom>
            <a:solidFill>
              <a:srgbClr val="FF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b="1" dirty="0">
                  <a:latin typeface="Impact" panose="020B0806030902050204" pitchFamily="34" charset="0"/>
                </a:rPr>
                <a:t>使命</a:t>
              </a:r>
              <a:endParaRPr lang="zh-CN" altLang="en-US" sz="1200" b="1" dirty="0">
                <a:latin typeface="Impact" panose="020B0806030902050204" pitchFamily="34" charset="0"/>
              </a:endParaRPr>
            </a:p>
          </p:txBody>
        </p:sp>
      </p:grpSp>
    </p:spTree>
    <p:extLst>
      <p:ext uri="{BB962C8B-B14F-4D97-AF65-F5344CB8AC3E}">
        <p14:creationId xmlns:p14="http://schemas.microsoft.com/office/powerpoint/2010/main" val="2335965981"/>
      </p:ext>
    </p:extLst>
  </p:cSld>
  <p:clrMapOvr>
    <a:masterClrMapping/>
  </p:clrMapOvr>
  <p:transition spd="slow" advTm="8000">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par>
                          <p:cTn id="26" fill="hold">
                            <p:stCondLst>
                              <p:cond delay="2250"/>
                            </p:stCondLst>
                            <p:childTnLst>
                              <p:par>
                                <p:cTn id="27" presetID="2" presetClass="entr" presetSubtype="8" decel="5000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0-#ppt_w/2"/>
                                          </p:val>
                                        </p:tav>
                                        <p:tav tm="100000">
                                          <p:val>
                                            <p:strVal val="#ppt_x"/>
                                          </p:val>
                                        </p:tav>
                                      </p:tavLst>
                                    </p:anim>
                                    <p:anim calcmode="lin" valueType="num">
                                      <p:cBhvr additive="base">
                                        <p:cTn id="30" dur="500" fill="hold"/>
                                        <p:tgtEl>
                                          <p:spTgt spid="56"/>
                                        </p:tgtEl>
                                        <p:attrNameLst>
                                          <p:attrName>ppt_y</p:attrName>
                                        </p:attrNameLst>
                                      </p:cBhvr>
                                      <p:tavLst>
                                        <p:tav tm="0">
                                          <p:val>
                                            <p:strVal val="#ppt_y"/>
                                          </p:val>
                                        </p:tav>
                                        <p:tav tm="100000">
                                          <p:val>
                                            <p:strVal val="#ppt_y"/>
                                          </p:val>
                                        </p:tav>
                                      </p:tavLst>
                                    </p:anim>
                                  </p:childTnLst>
                                </p:cTn>
                              </p:par>
                              <p:par>
                                <p:cTn id="31" presetID="2" presetClass="entr" presetSubtype="2" decel="5000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1+#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childTnLst>
                          </p:cTn>
                        </p:par>
                        <p:par>
                          <p:cTn id="38" fill="hold">
                            <p:stCondLst>
                              <p:cond delay="3000"/>
                            </p:stCondLst>
                            <p:childTnLst>
                              <p:par>
                                <p:cTn id="39" presetID="2" presetClass="entr" presetSubtype="8" decel="50000"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0-#ppt_w/2"/>
                                          </p:val>
                                        </p:tav>
                                        <p:tav tm="100000">
                                          <p:val>
                                            <p:strVal val="#ppt_x"/>
                                          </p:val>
                                        </p:tav>
                                      </p:tavLst>
                                    </p:anim>
                                    <p:anim calcmode="lin" valueType="num">
                                      <p:cBhvr additive="base">
                                        <p:cTn id="42" dur="500" fill="hold"/>
                                        <p:tgtEl>
                                          <p:spTgt spid="65"/>
                                        </p:tgtEl>
                                        <p:attrNameLst>
                                          <p:attrName>ppt_y</p:attrName>
                                        </p:attrNameLst>
                                      </p:cBhvr>
                                      <p:tavLst>
                                        <p:tav tm="0">
                                          <p:val>
                                            <p:strVal val="#ppt_y"/>
                                          </p:val>
                                        </p:tav>
                                        <p:tav tm="100000">
                                          <p:val>
                                            <p:strVal val="#ppt_y"/>
                                          </p:val>
                                        </p:tav>
                                      </p:tavLst>
                                    </p:anim>
                                  </p:childTnLst>
                                </p:cTn>
                              </p:par>
                              <p:par>
                                <p:cTn id="43" presetID="2" presetClass="entr" presetSubtype="2" decel="5000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additive="base">
                                        <p:cTn id="45" dur="500" fill="hold"/>
                                        <p:tgtEl>
                                          <p:spTgt spid="88"/>
                                        </p:tgtEl>
                                        <p:attrNameLst>
                                          <p:attrName>ppt_x</p:attrName>
                                        </p:attrNameLst>
                                      </p:cBhvr>
                                      <p:tavLst>
                                        <p:tav tm="0">
                                          <p:val>
                                            <p:strVal val="1+#ppt_w/2"/>
                                          </p:val>
                                        </p:tav>
                                        <p:tav tm="100000">
                                          <p:val>
                                            <p:strVal val="#ppt_x"/>
                                          </p:val>
                                        </p:tav>
                                      </p:tavLst>
                                    </p:anim>
                                    <p:anim calcmode="lin" valueType="num">
                                      <p:cBhvr additive="base">
                                        <p:cTn id="46" dur="500" fill="hold"/>
                                        <p:tgtEl>
                                          <p:spTgt spid="88"/>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250"/>
                                  </p:stCondLst>
                                  <p:childTnLst>
                                    <p:set>
                                      <p:cBhvr>
                                        <p:cTn id="48" dur="1" fill="hold">
                                          <p:stCondLst>
                                            <p:cond delay="0"/>
                                          </p:stCondLst>
                                        </p:cTn>
                                        <p:tgtEl>
                                          <p:spTgt spid="89"/>
                                        </p:tgtEl>
                                        <p:attrNameLst>
                                          <p:attrName>style.visibility</p:attrName>
                                        </p:attrNameLst>
                                      </p:cBhvr>
                                      <p:to>
                                        <p:strVal val="visible"/>
                                      </p:to>
                                    </p:set>
                                    <p:animEffect transition="in" filter="wipe(left)">
                                      <p:cBhvr>
                                        <p:cTn id="49" dur="500"/>
                                        <p:tgtEl>
                                          <p:spTgt spid="89"/>
                                        </p:tgtEl>
                                      </p:cBhvr>
                                    </p:animEffect>
                                  </p:childTnLst>
                                </p:cTn>
                              </p:par>
                            </p:childTnLst>
                          </p:cTn>
                        </p:par>
                        <p:par>
                          <p:cTn id="50" fill="hold">
                            <p:stCondLst>
                              <p:cond delay="3750"/>
                            </p:stCondLst>
                            <p:childTnLst>
                              <p:par>
                                <p:cTn id="51" presetID="2" presetClass="entr" presetSubtype="8" decel="50000" fill="hold" nodeType="after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500" fill="hold"/>
                                        <p:tgtEl>
                                          <p:spTgt spid="70"/>
                                        </p:tgtEl>
                                        <p:attrNameLst>
                                          <p:attrName>ppt_x</p:attrName>
                                        </p:attrNameLst>
                                      </p:cBhvr>
                                      <p:tavLst>
                                        <p:tav tm="0">
                                          <p:val>
                                            <p:strVal val="0-#ppt_w/2"/>
                                          </p:val>
                                        </p:tav>
                                        <p:tav tm="100000">
                                          <p:val>
                                            <p:strVal val="#ppt_x"/>
                                          </p:val>
                                        </p:tav>
                                      </p:tavLst>
                                    </p:anim>
                                    <p:anim calcmode="lin" valueType="num">
                                      <p:cBhvr additive="base">
                                        <p:cTn id="54" dur="500" fill="hold"/>
                                        <p:tgtEl>
                                          <p:spTgt spid="70"/>
                                        </p:tgtEl>
                                        <p:attrNameLst>
                                          <p:attrName>ppt_y</p:attrName>
                                        </p:attrNameLst>
                                      </p:cBhvr>
                                      <p:tavLst>
                                        <p:tav tm="0">
                                          <p:val>
                                            <p:strVal val="#ppt_y"/>
                                          </p:val>
                                        </p:tav>
                                        <p:tav tm="100000">
                                          <p:val>
                                            <p:strVal val="#ppt_y"/>
                                          </p:val>
                                        </p:tav>
                                      </p:tavLst>
                                    </p:anim>
                                  </p:childTnLst>
                                </p:cTn>
                              </p:par>
                              <p:par>
                                <p:cTn id="55" presetID="2" presetClass="entr" presetSubtype="2" decel="50000"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anim calcmode="lin" valueType="num">
                                      <p:cBhvr additive="base">
                                        <p:cTn id="57" dur="500" fill="hold"/>
                                        <p:tgtEl>
                                          <p:spTgt spid="96"/>
                                        </p:tgtEl>
                                        <p:attrNameLst>
                                          <p:attrName>ppt_x</p:attrName>
                                        </p:attrNameLst>
                                      </p:cBhvr>
                                      <p:tavLst>
                                        <p:tav tm="0">
                                          <p:val>
                                            <p:strVal val="1+#ppt_w/2"/>
                                          </p:val>
                                        </p:tav>
                                        <p:tav tm="100000">
                                          <p:val>
                                            <p:strVal val="#ppt_x"/>
                                          </p:val>
                                        </p:tav>
                                      </p:tavLst>
                                    </p:anim>
                                    <p:anim calcmode="lin" valueType="num">
                                      <p:cBhvr additive="base">
                                        <p:cTn id="58" dur="500" fill="hold"/>
                                        <p:tgtEl>
                                          <p:spTgt spid="96"/>
                                        </p:tgtEl>
                                        <p:attrNameLst>
                                          <p:attrName>ppt_y</p:attrName>
                                        </p:attrNameLst>
                                      </p:cBhvr>
                                      <p:tavLst>
                                        <p:tav tm="0">
                                          <p:val>
                                            <p:strVal val="#ppt_y"/>
                                          </p:val>
                                        </p:tav>
                                        <p:tav tm="100000">
                                          <p:val>
                                            <p:strVal val="#ppt_y"/>
                                          </p:val>
                                        </p:tav>
                                      </p:tavLst>
                                    </p:anim>
                                  </p:childTnLst>
                                </p:cTn>
                              </p:par>
                              <p:par>
                                <p:cTn id="59" presetID="22" presetClass="entr" presetSubtype="8" fill="hold" grpId="0" nodeType="withEffect">
                                  <p:stCondLst>
                                    <p:cond delay="250"/>
                                  </p:stCondLst>
                                  <p:childTnLst>
                                    <p:set>
                                      <p:cBhvr>
                                        <p:cTn id="60" dur="1" fill="hold">
                                          <p:stCondLst>
                                            <p:cond delay="0"/>
                                          </p:stCondLst>
                                        </p:cTn>
                                        <p:tgtEl>
                                          <p:spTgt spid="97"/>
                                        </p:tgtEl>
                                        <p:attrNameLst>
                                          <p:attrName>style.visibility</p:attrName>
                                        </p:attrNameLst>
                                      </p:cBhvr>
                                      <p:to>
                                        <p:strVal val="visible"/>
                                      </p:to>
                                    </p:set>
                                    <p:animEffect transition="in" filter="wipe(left)">
                                      <p:cBhvr>
                                        <p:cTn id="61" dur="500"/>
                                        <p:tgtEl>
                                          <p:spTgt spid="97"/>
                                        </p:tgtEl>
                                      </p:cBhvr>
                                    </p:animEffect>
                                  </p:childTnLst>
                                </p:cTn>
                              </p:par>
                            </p:childTnLst>
                          </p:cTn>
                        </p:par>
                        <p:par>
                          <p:cTn id="62" fill="hold">
                            <p:stCondLst>
                              <p:cond delay="4500"/>
                            </p:stCondLst>
                            <p:childTnLst>
                              <p:par>
                                <p:cTn id="63" presetID="2" presetClass="entr" presetSubtype="8" decel="50000"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500" fill="hold"/>
                                        <p:tgtEl>
                                          <p:spTgt spid="75"/>
                                        </p:tgtEl>
                                        <p:attrNameLst>
                                          <p:attrName>ppt_x</p:attrName>
                                        </p:attrNameLst>
                                      </p:cBhvr>
                                      <p:tavLst>
                                        <p:tav tm="0">
                                          <p:val>
                                            <p:strVal val="0-#ppt_w/2"/>
                                          </p:val>
                                        </p:tav>
                                        <p:tav tm="100000">
                                          <p:val>
                                            <p:strVal val="#ppt_x"/>
                                          </p:val>
                                        </p:tav>
                                      </p:tavLst>
                                    </p:anim>
                                    <p:anim calcmode="lin" valueType="num">
                                      <p:cBhvr additive="base">
                                        <p:cTn id="66" dur="500" fill="hold"/>
                                        <p:tgtEl>
                                          <p:spTgt spid="75"/>
                                        </p:tgtEl>
                                        <p:attrNameLst>
                                          <p:attrName>ppt_y</p:attrName>
                                        </p:attrNameLst>
                                      </p:cBhvr>
                                      <p:tavLst>
                                        <p:tav tm="0">
                                          <p:val>
                                            <p:strVal val="#ppt_y"/>
                                          </p:val>
                                        </p:tav>
                                        <p:tav tm="100000">
                                          <p:val>
                                            <p:strVal val="#ppt_y"/>
                                          </p:val>
                                        </p:tav>
                                      </p:tavLst>
                                    </p:anim>
                                  </p:childTnLst>
                                </p:cTn>
                              </p:par>
                              <p:par>
                                <p:cTn id="67" presetID="2" presetClass="entr" presetSubtype="2" decel="50000" fill="hold" grpId="0" nodeType="withEffect">
                                  <p:stCondLst>
                                    <p:cond delay="0"/>
                                  </p:stCondLst>
                                  <p:childTnLst>
                                    <p:set>
                                      <p:cBhvr>
                                        <p:cTn id="68" dur="1" fill="hold">
                                          <p:stCondLst>
                                            <p:cond delay="0"/>
                                          </p:stCondLst>
                                        </p:cTn>
                                        <p:tgtEl>
                                          <p:spTgt spid="104"/>
                                        </p:tgtEl>
                                        <p:attrNameLst>
                                          <p:attrName>style.visibility</p:attrName>
                                        </p:attrNameLst>
                                      </p:cBhvr>
                                      <p:to>
                                        <p:strVal val="visible"/>
                                      </p:to>
                                    </p:set>
                                    <p:anim calcmode="lin" valueType="num">
                                      <p:cBhvr additive="base">
                                        <p:cTn id="69" dur="500" fill="hold"/>
                                        <p:tgtEl>
                                          <p:spTgt spid="104"/>
                                        </p:tgtEl>
                                        <p:attrNameLst>
                                          <p:attrName>ppt_x</p:attrName>
                                        </p:attrNameLst>
                                      </p:cBhvr>
                                      <p:tavLst>
                                        <p:tav tm="0">
                                          <p:val>
                                            <p:strVal val="1+#ppt_w/2"/>
                                          </p:val>
                                        </p:tav>
                                        <p:tav tm="100000">
                                          <p:val>
                                            <p:strVal val="#ppt_x"/>
                                          </p:val>
                                        </p:tav>
                                      </p:tavLst>
                                    </p:anim>
                                    <p:anim calcmode="lin" valueType="num">
                                      <p:cBhvr additive="base">
                                        <p:cTn id="70" dur="500" fill="hold"/>
                                        <p:tgtEl>
                                          <p:spTgt spid="104"/>
                                        </p:tgtEl>
                                        <p:attrNameLst>
                                          <p:attrName>ppt_y</p:attrName>
                                        </p:attrNameLst>
                                      </p:cBhvr>
                                      <p:tavLst>
                                        <p:tav tm="0">
                                          <p:val>
                                            <p:strVal val="#ppt_y"/>
                                          </p:val>
                                        </p:tav>
                                        <p:tav tm="100000">
                                          <p:val>
                                            <p:strVal val="#ppt_y"/>
                                          </p:val>
                                        </p:tav>
                                      </p:tavLst>
                                    </p:anim>
                                  </p:childTnLst>
                                </p:cTn>
                              </p:par>
                              <p:par>
                                <p:cTn id="71" presetID="22" presetClass="entr" presetSubtype="8" fill="hold" grpId="0" nodeType="withEffect">
                                  <p:stCondLst>
                                    <p:cond delay="250"/>
                                  </p:stCondLst>
                                  <p:childTnLst>
                                    <p:set>
                                      <p:cBhvr>
                                        <p:cTn id="72" dur="1" fill="hold">
                                          <p:stCondLst>
                                            <p:cond delay="0"/>
                                          </p:stCondLst>
                                        </p:cTn>
                                        <p:tgtEl>
                                          <p:spTgt spid="105"/>
                                        </p:tgtEl>
                                        <p:attrNameLst>
                                          <p:attrName>style.visibility</p:attrName>
                                        </p:attrNameLst>
                                      </p:cBhvr>
                                      <p:to>
                                        <p:strVal val="visible"/>
                                      </p:to>
                                    </p:set>
                                    <p:animEffect transition="in" filter="wipe(left)">
                                      <p:cBhvr>
                                        <p:cTn id="7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7" grpId="0" animBg="1"/>
      <p:bldP spid="58" grpId="0" animBg="1"/>
      <p:bldP spid="62" grpId="0" animBg="1"/>
      <p:bldP spid="63" grpId="0" animBg="1"/>
      <p:bldP spid="39" grpId="0" animBg="1"/>
      <p:bldP spid="40" grpId="0"/>
      <p:bldP spid="88" grpId="0" animBg="1"/>
      <p:bldP spid="89" grpId="0"/>
      <p:bldP spid="96" grpId="0" animBg="1"/>
      <p:bldP spid="97" grpId="0"/>
      <p:bldP spid="104" grpId="0" animBg="1"/>
      <p:bldP spid="1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MH_PageTitle"/>
          <p:cNvSpPr>
            <a:spLocks noGrp="1"/>
          </p:cNvSpPr>
          <p:nvPr>
            <p:ph type="title"/>
            <p:custDataLst>
              <p:tags r:id="rId2"/>
            </p:custDataLst>
          </p:nvPr>
        </p:nvSpPr>
        <p:spPr/>
        <p:txBody>
          <a:bodyPr>
            <a:normAutofit fontScale="90000"/>
          </a:bodyPr>
          <a:lstStyle/>
          <a:p>
            <a:r>
              <a:rPr lang="zh-CN" altLang="en-US" dirty="0"/>
              <a:t>经营业绩</a:t>
            </a:r>
            <a:r>
              <a:rPr lang="en-US" altLang="zh-CN" sz="1300" dirty="0">
                <a:solidFill>
                  <a:prstClr val="black">
                    <a:lumMod val="65000"/>
                    <a:lumOff val="35000"/>
                  </a:prstClr>
                </a:solidFill>
              </a:rPr>
              <a:t>(Operating Performance)</a:t>
            </a:r>
            <a:endParaRPr lang="zh-CN" altLang="en-US" dirty="0"/>
          </a:p>
        </p:txBody>
      </p:sp>
      <p:pic>
        <p:nvPicPr>
          <p:cNvPr id="114" name="图片 113"/>
          <p:cNvPicPr/>
          <p:nvPr/>
        </p:nvPicPr>
        <p:blipFill>
          <a:blip r:embed="rId5" cstate="print">
            <a:extLst>
              <a:ext uri="{28A0092B-C50C-407E-A947-70E740481C1C}">
                <a14:useLocalDpi xmlns:a14="http://schemas.microsoft.com/office/drawing/2010/main" val="0"/>
              </a:ext>
            </a:extLst>
          </a:blip>
          <a:stretch>
            <a:fillRect/>
          </a:stretch>
        </p:blipFill>
        <p:spPr>
          <a:xfrm>
            <a:off x="2443527" y="1131317"/>
            <a:ext cx="1944216" cy="2727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9891" y="1131317"/>
            <a:ext cx="1933971" cy="2736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327" y="1131317"/>
            <a:ext cx="1928052" cy="2727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6011" y="1131316"/>
            <a:ext cx="1867820" cy="2736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734018054"/>
      </p:ext>
    </p:extLst>
  </p:cSld>
  <p:clrMapOvr>
    <a:masterClrMapping/>
  </p:clrMapOvr>
  <p:transition spd="slow" advTm="9000">
    <p:pull dir="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4B684C3-2776-4D14-ADDE-A78DA16DF5B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3223"/>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1.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2.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3.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4.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5.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51111200301"/>
  <p:tag name="MH_LIBRARY" val="GRAPHIC"/>
</p:tagLst>
</file>

<file path=ppt/tags/tag43.xml><?xml version="1.0" encoding="utf-8"?>
<p:tagLst xmlns:a="http://schemas.openxmlformats.org/drawingml/2006/main" xmlns:r="http://schemas.openxmlformats.org/officeDocument/2006/relationships" xmlns:p="http://schemas.openxmlformats.org/presentationml/2006/main">
  <p:tag name="MH" val="20151111200301"/>
  <p:tag name="MH_LIBRARY" val="GRAPHIC"/>
  <p:tag name="MH_TYPE" val="PageTitle"/>
  <p:tag name="MH_ORDER" val="PageTitle"/>
</p:tagLst>
</file>

<file path=ppt/tags/tag44.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ags/tag45.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46.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48.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ags/tag49.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0.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ags/tag51.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52.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ags/tag53.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5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Desc"/>
  <p:tag name="MH" val="20160217203636"/>
  <p:tag name="MH_LIBRARY" val="GRAPHIC"/>
</p:tagLst>
</file>

<file path=ppt/tags/tag5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60218232539"/>
  <p:tag name="MH_LIBRARY" val="GRAPHIC"/>
</p:tagLst>
</file>

<file path=ppt/tags/tag6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60218232539"/>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1_Office 主题​​">
  <a:themeElements>
    <a:clrScheme name="自定义 4">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2099</TotalTime>
  <Words>1041</Words>
  <Application>Microsoft Office PowerPoint</Application>
  <PresentationFormat>全屏显示(16:9)</PresentationFormat>
  <Paragraphs>189</Paragraphs>
  <Slides>27</Slides>
  <Notes>27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Calibri</vt:lpstr>
      <vt:lpstr>Impact</vt:lpstr>
      <vt:lpstr>Wingdings</vt:lpstr>
      <vt:lpstr>宋体</vt:lpstr>
      <vt:lpstr>Arial</vt:lpstr>
      <vt:lpstr>微软雅黑</vt:lpstr>
      <vt:lpstr>1_Office 主题​​</vt:lpstr>
      <vt:lpstr>PowerPoint 演示文稿</vt:lpstr>
      <vt:lpstr>PowerPoint 演示文稿</vt:lpstr>
      <vt:lpstr>PowerPoint 演示文稿</vt:lpstr>
      <vt:lpstr>公司介绍(Company Introduction)</vt:lpstr>
      <vt:lpstr>团队介绍(Team Introduction)</vt:lpstr>
      <vt:lpstr>企业理念(Team Introduction)</vt:lpstr>
      <vt:lpstr>发展历程(Development Course)</vt:lpstr>
      <vt:lpstr>企业文化(Corporate Culture)</vt:lpstr>
      <vt:lpstr>经营业绩(Operating Performance)</vt:lpstr>
      <vt:lpstr>PowerPoint 演示文稿</vt:lpstr>
      <vt:lpstr>企业资质荣誉(Company Honor)</vt:lpstr>
      <vt:lpstr>企业资质荣誉(Company Honor)</vt:lpstr>
      <vt:lpstr>企业资质荣誉(Company Honor)</vt:lpstr>
      <vt:lpstr>企业资质荣誉(Company Honor)</vt:lpstr>
      <vt:lpstr>企业资质荣誉(Company Honor)</vt:lpstr>
      <vt:lpstr>PowerPoint 演示文稿</vt:lpstr>
      <vt:lpstr>组织架构(Organizational Structure)</vt:lpstr>
      <vt:lpstr>团队展示</vt:lpstr>
      <vt:lpstr>我们的优势(Our Advantage)</vt:lpstr>
      <vt:lpstr>PowerPoint 演示文稿</vt:lpstr>
      <vt:lpstr>我们的服务</vt:lpstr>
      <vt:lpstr>我们的业主活动</vt:lpstr>
      <vt:lpstr>我们的业主活动</vt:lpstr>
      <vt:lpstr>联系我们 (Contact Us)</vt:lpstr>
      <vt:lpstr>联系我们 (Contact Us)</vt:lpstr>
      <vt:lpstr>联系我们 (Contact Us)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大气公司介绍企业简介产品宣传PPT模板</dc:title>
  <dc:creator>XB</dc:creator>
  <cp:lastModifiedBy>Administrator</cp:lastModifiedBy>
  <cp:revision>202</cp:revision>
  <cp:lastPrinted>2023-03-15T01:05:56Z</cp:lastPrinted>
  <dcterms:created xsi:type="dcterms:W3CDTF">2016-03-10T07:57:08Z</dcterms:created>
  <dcterms:modified xsi:type="dcterms:W3CDTF">2023-03-15T01:08:19Z</dcterms:modified>
</cp:coreProperties>
</file>