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8.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11.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12.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13.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14.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21.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22.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9"/>
  </p:notesMasterIdLst>
  <p:sldIdLst>
    <p:sldId id="302" r:id="rId2"/>
    <p:sldId id="274" r:id="rId3"/>
    <p:sldId id="275" r:id="rId4"/>
    <p:sldId id="264" r:id="rId5"/>
    <p:sldId id="265" r:id="rId6"/>
    <p:sldId id="266" r:id="rId7"/>
    <p:sldId id="267" r:id="rId8"/>
    <p:sldId id="268" r:id="rId9"/>
    <p:sldId id="271" r:id="rId10"/>
    <p:sldId id="277" r:id="rId11"/>
    <p:sldId id="279" r:id="rId12"/>
    <p:sldId id="303" r:id="rId13"/>
    <p:sldId id="308" r:id="rId14"/>
    <p:sldId id="305" r:id="rId15"/>
    <p:sldId id="304" r:id="rId16"/>
    <p:sldId id="280" r:id="rId17"/>
    <p:sldId id="283" r:id="rId18"/>
    <p:sldId id="307" r:id="rId19"/>
    <p:sldId id="286" r:id="rId20"/>
    <p:sldId id="287" r:id="rId21"/>
    <p:sldId id="299" r:id="rId22"/>
    <p:sldId id="288" r:id="rId23"/>
    <p:sldId id="306" r:id="rId24"/>
    <p:sldId id="296" r:id="rId25"/>
    <p:sldId id="293" r:id="rId26"/>
    <p:sldId id="309" r:id="rId27"/>
    <p:sldId id="292" r:id="rId28"/>
  </p:sldIdLst>
  <p:sldSz cx="9144000" cy="5143500" type="screen16x9"/>
  <p:notesSz cx="6889750" cy="9671050"/>
  <p:embeddedFontLst>
    <p:embeddedFont>
      <p:font typeface="Calibri" panose="020F0502020204030204" pitchFamily="34" charset="0"/>
      <p:regular r:id="rId30"/>
      <p:bold r:id="rId31"/>
      <p:italic r:id="rId32"/>
      <p:boldItalic r:id="rId33"/>
    </p:embeddedFont>
    <p:embeddedFont>
      <p:font typeface="Impact" panose="020B0806030902050204" pitchFamily="34" charset="0"/>
      <p:regular r:id="rId34"/>
    </p:embeddedFont>
    <p:embeddedFont>
      <p:font typeface="微软雅黑" panose="020B0503020204020204" pitchFamily="34" charset="-122"/>
      <p:regular r:id="rId35"/>
      <p:bold r:id="rId36"/>
    </p:embeddedFont>
  </p:embeddedFontLst>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166" autoAdjust="0"/>
    <p:restoredTop sz="94660"/>
  </p:normalViewPr>
  <p:slideViewPr>
    <p:cSldViewPr>
      <p:cViewPr varScale="1">
        <p:scale>
          <a:sx n="149" d="100"/>
          <a:sy n="149" d="100"/>
        </p:scale>
        <p:origin x="120" y="126"/>
      </p:cViewPr>
      <p:guideLst>
        <p:guide orient="horz" pos="1620"/>
        <p:guide pos="2880"/>
      </p:guideLst>
    </p:cSldViewPr>
  </p:slideViewPr>
  <p:notesTextViewPr>
    <p:cViewPr>
      <p:scale>
        <a:sx n="100" d="100"/>
        <a:sy n="100" d="100"/>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85558" cy="483553"/>
          </a:xfrm>
          <a:prstGeom prst="rect">
            <a:avLst/>
          </a:prstGeom>
        </p:spPr>
        <p:txBody>
          <a:bodyPr vert="horz" lIns="94631" tIns="47316" rIns="94631" bIns="47316" rtlCol="0"/>
          <a:lstStyle>
            <a:lvl1pPr algn="l">
              <a:defRPr sz="1200"/>
            </a:lvl1pPr>
          </a:lstStyle>
          <a:p>
            <a:endParaRPr lang="zh-CN" altLang="en-US"/>
          </a:p>
        </p:txBody>
      </p:sp>
      <p:sp>
        <p:nvSpPr>
          <p:cNvPr id="3" name="日期占位符 2"/>
          <p:cNvSpPr>
            <a:spLocks noGrp="1"/>
          </p:cNvSpPr>
          <p:nvPr>
            <p:ph type="dt" idx="1"/>
          </p:nvPr>
        </p:nvSpPr>
        <p:spPr>
          <a:xfrm>
            <a:off x="3902597" y="0"/>
            <a:ext cx="2985558" cy="483553"/>
          </a:xfrm>
          <a:prstGeom prst="rect">
            <a:avLst/>
          </a:prstGeom>
        </p:spPr>
        <p:txBody>
          <a:bodyPr vert="horz" lIns="94631" tIns="47316" rIns="94631" bIns="47316" rtlCol="0"/>
          <a:lstStyle>
            <a:lvl1pPr algn="r">
              <a:defRPr sz="1200"/>
            </a:lvl1pPr>
          </a:lstStyle>
          <a:p>
            <a:fld id="{F942B909-2B53-4A70-BC70-AEF46C7ACF24}" type="datetimeFigureOut">
              <a:rPr lang="zh-CN" altLang="en-US" smtClean="0"/>
              <a:t>2023/4/24</a:t>
            </a:fld>
            <a:endParaRPr lang="zh-CN" altLang="en-US"/>
          </a:p>
        </p:txBody>
      </p:sp>
      <p:sp>
        <p:nvSpPr>
          <p:cNvPr id="4" name="幻灯片图像占位符 3"/>
          <p:cNvSpPr>
            <a:spLocks noGrp="1" noRot="1" noChangeAspect="1"/>
          </p:cNvSpPr>
          <p:nvPr>
            <p:ph type="sldImg" idx="2"/>
          </p:nvPr>
        </p:nvSpPr>
        <p:spPr>
          <a:xfrm>
            <a:off x="222250" y="725488"/>
            <a:ext cx="6445250" cy="3625850"/>
          </a:xfrm>
          <a:prstGeom prst="rect">
            <a:avLst/>
          </a:prstGeom>
          <a:noFill/>
          <a:ln w="12700">
            <a:solidFill>
              <a:prstClr val="black"/>
            </a:solidFill>
          </a:ln>
        </p:spPr>
        <p:txBody>
          <a:bodyPr vert="horz" lIns="94631" tIns="47316" rIns="94631" bIns="47316" rtlCol="0" anchor="ctr"/>
          <a:lstStyle/>
          <a:p>
            <a:endParaRPr lang="zh-CN" altLang="en-US"/>
          </a:p>
        </p:txBody>
      </p:sp>
      <p:sp>
        <p:nvSpPr>
          <p:cNvPr id="5" name="备注占位符 4"/>
          <p:cNvSpPr>
            <a:spLocks noGrp="1"/>
          </p:cNvSpPr>
          <p:nvPr>
            <p:ph type="body" sz="quarter" idx="3"/>
          </p:nvPr>
        </p:nvSpPr>
        <p:spPr>
          <a:xfrm>
            <a:off x="688975" y="4593749"/>
            <a:ext cx="5511800" cy="4351973"/>
          </a:xfrm>
          <a:prstGeom prst="rect">
            <a:avLst/>
          </a:prstGeom>
        </p:spPr>
        <p:txBody>
          <a:bodyPr vert="horz" lIns="94631" tIns="47316" rIns="94631" bIns="47316"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185819"/>
            <a:ext cx="2985558" cy="483553"/>
          </a:xfrm>
          <a:prstGeom prst="rect">
            <a:avLst/>
          </a:prstGeom>
        </p:spPr>
        <p:txBody>
          <a:bodyPr vert="horz" lIns="94631" tIns="47316" rIns="94631" bIns="47316"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02597" y="9185819"/>
            <a:ext cx="2985558" cy="483553"/>
          </a:xfrm>
          <a:prstGeom prst="rect">
            <a:avLst/>
          </a:prstGeom>
        </p:spPr>
        <p:txBody>
          <a:bodyPr vert="horz" lIns="94631" tIns="47316" rIns="94631" bIns="47316" rtlCol="0" anchor="b"/>
          <a:lstStyle>
            <a:lvl1pPr algn="r">
              <a:defRPr sz="1200"/>
            </a:lvl1pPr>
          </a:lstStyle>
          <a:p>
            <a:fld id="{7E79BF44-F5CE-455C-A9FE-73A15FC422D4}" type="slidenum">
              <a:rPr lang="zh-CN" altLang="en-US" smtClean="0"/>
              <a:t>‹#›</a:t>
            </a:fld>
            <a:endParaRPr lang="zh-CN" altLang="en-US"/>
          </a:p>
        </p:txBody>
      </p:sp>
    </p:spTree>
    <p:extLst>
      <p:ext uri="{BB962C8B-B14F-4D97-AF65-F5344CB8AC3E}">
        <p14:creationId xmlns:p14="http://schemas.microsoft.com/office/powerpoint/2010/main" val="553226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1</a:t>
            </a:fld>
            <a:endParaRPr lang="zh-CN" altLang="en-US"/>
          </a:p>
        </p:txBody>
      </p:sp>
    </p:spTree>
    <p:extLst>
      <p:ext uri="{BB962C8B-B14F-4D97-AF65-F5344CB8AC3E}">
        <p14:creationId xmlns:p14="http://schemas.microsoft.com/office/powerpoint/2010/main" val="2293805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10</a:t>
            </a:fld>
            <a:endParaRPr lang="zh-CN" altLang="en-US"/>
          </a:p>
        </p:txBody>
      </p:sp>
    </p:spTree>
    <p:extLst>
      <p:ext uri="{BB962C8B-B14F-4D97-AF65-F5344CB8AC3E}">
        <p14:creationId xmlns:p14="http://schemas.microsoft.com/office/powerpoint/2010/main" val="739011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11</a:t>
            </a:fld>
            <a:endParaRPr lang="zh-CN" altLang="en-US"/>
          </a:p>
        </p:txBody>
      </p:sp>
    </p:spTree>
    <p:extLst>
      <p:ext uri="{BB962C8B-B14F-4D97-AF65-F5344CB8AC3E}">
        <p14:creationId xmlns:p14="http://schemas.microsoft.com/office/powerpoint/2010/main" val="1079860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12</a:t>
            </a:fld>
            <a:endParaRPr lang="zh-CN" altLang="en-US"/>
          </a:p>
        </p:txBody>
      </p:sp>
    </p:spTree>
    <p:extLst>
      <p:ext uri="{BB962C8B-B14F-4D97-AF65-F5344CB8AC3E}">
        <p14:creationId xmlns:p14="http://schemas.microsoft.com/office/powerpoint/2010/main" val="2303947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13</a:t>
            </a:fld>
            <a:endParaRPr lang="zh-CN" altLang="en-US"/>
          </a:p>
        </p:txBody>
      </p:sp>
    </p:spTree>
    <p:extLst>
      <p:ext uri="{BB962C8B-B14F-4D97-AF65-F5344CB8AC3E}">
        <p14:creationId xmlns:p14="http://schemas.microsoft.com/office/powerpoint/2010/main" val="947192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14</a:t>
            </a:fld>
            <a:endParaRPr lang="zh-CN" altLang="en-US"/>
          </a:p>
        </p:txBody>
      </p:sp>
    </p:spTree>
    <p:extLst>
      <p:ext uri="{BB962C8B-B14F-4D97-AF65-F5344CB8AC3E}">
        <p14:creationId xmlns:p14="http://schemas.microsoft.com/office/powerpoint/2010/main" val="4032335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15</a:t>
            </a:fld>
            <a:endParaRPr lang="zh-CN" altLang="en-US"/>
          </a:p>
        </p:txBody>
      </p:sp>
    </p:spTree>
    <p:extLst>
      <p:ext uri="{BB962C8B-B14F-4D97-AF65-F5344CB8AC3E}">
        <p14:creationId xmlns:p14="http://schemas.microsoft.com/office/powerpoint/2010/main" val="1141159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16</a:t>
            </a:fld>
            <a:endParaRPr lang="zh-CN" altLang="en-US"/>
          </a:p>
        </p:txBody>
      </p:sp>
    </p:spTree>
    <p:extLst>
      <p:ext uri="{BB962C8B-B14F-4D97-AF65-F5344CB8AC3E}">
        <p14:creationId xmlns:p14="http://schemas.microsoft.com/office/powerpoint/2010/main" val="2466592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2250" y="725488"/>
            <a:ext cx="6445250" cy="362585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7D6CD-A187-4476-AD7D-58C44BB48257}" type="slidenum">
              <a:rPr lang="zh-CN" altLang="en-US" smtClean="0"/>
              <a:t>17</a:t>
            </a:fld>
            <a:endParaRPr lang="zh-CN" altLang="en-US"/>
          </a:p>
        </p:txBody>
      </p:sp>
    </p:spTree>
    <p:extLst>
      <p:ext uri="{BB962C8B-B14F-4D97-AF65-F5344CB8AC3E}">
        <p14:creationId xmlns:p14="http://schemas.microsoft.com/office/powerpoint/2010/main" val="328556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2250" y="725488"/>
            <a:ext cx="6445250" cy="362585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7D6CD-A187-4476-AD7D-58C44BB48257}" type="slidenum">
              <a:rPr lang="zh-CN" altLang="en-US" smtClean="0"/>
              <a:t>18</a:t>
            </a:fld>
            <a:endParaRPr lang="zh-CN" altLang="en-US"/>
          </a:p>
        </p:txBody>
      </p:sp>
    </p:spTree>
    <p:extLst>
      <p:ext uri="{BB962C8B-B14F-4D97-AF65-F5344CB8AC3E}">
        <p14:creationId xmlns:p14="http://schemas.microsoft.com/office/powerpoint/2010/main" val="2727105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2250" y="725488"/>
            <a:ext cx="6445250" cy="362585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DBBC58-3C8A-4C23-944B-4AC8A1852895}" type="slidenum">
              <a:rPr lang="zh-CN" altLang="en-US" smtClean="0"/>
              <a:t>19</a:t>
            </a:fld>
            <a:endParaRPr lang="zh-CN" altLang="en-US"/>
          </a:p>
        </p:txBody>
      </p:sp>
    </p:spTree>
    <p:extLst>
      <p:ext uri="{BB962C8B-B14F-4D97-AF65-F5344CB8AC3E}">
        <p14:creationId xmlns:p14="http://schemas.microsoft.com/office/powerpoint/2010/main" val="3552786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2</a:t>
            </a:fld>
            <a:endParaRPr lang="zh-CN" altLang="en-US"/>
          </a:p>
        </p:txBody>
      </p:sp>
    </p:spTree>
    <p:extLst>
      <p:ext uri="{BB962C8B-B14F-4D97-AF65-F5344CB8AC3E}">
        <p14:creationId xmlns:p14="http://schemas.microsoft.com/office/powerpoint/2010/main" val="3066171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20</a:t>
            </a:fld>
            <a:endParaRPr lang="zh-CN" altLang="en-US"/>
          </a:p>
        </p:txBody>
      </p:sp>
    </p:spTree>
    <p:extLst>
      <p:ext uri="{BB962C8B-B14F-4D97-AF65-F5344CB8AC3E}">
        <p14:creationId xmlns:p14="http://schemas.microsoft.com/office/powerpoint/2010/main" val="490723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2250" y="725488"/>
            <a:ext cx="6445250" cy="362585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21</a:t>
            </a:fld>
            <a:endParaRPr lang="zh-CN" altLang="en-US"/>
          </a:p>
        </p:txBody>
      </p:sp>
    </p:spTree>
    <p:extLst>
      <p:ext uri="{BB962C8B-B14F-4D97-AF65-F5344CB8AC3E}">
        <p14:creationId xmlns:p14="http://schemas.microsoft.com/office/powerpoint/2010/main" val="31436880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2250" y="725488"/>
            <a:ext cx="6445250" cy="362585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FBFE9F8-6602-449B-A373-F3AC4FE00F1A}" type="slidenum">
              <a:rPr lang="zh-CN" altLang="en-US" smtClean="0"/>
              <a:t>22</a:t>
            </a:fld>
            <a:endParaRPr lang="zh-CN" altLang="en-US"/>
          </a:p>
        </p:txBody>
      </p:sp>
    </p:spTree>
    <p:extLst>
      <p:ext uri="{BB962C8B-B14F-4D97-AF65-F5344CB8AC3E}">
        <p14:creationId xmlns:p14="http://schemas.microsoft.com/office/powerpoint/2010/main" val="42109727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2250" y="725488"/>
            <a:ext cx="6445250" cy="362585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FBFE9F8-6602-449B-A373-F3AC4FE00F1A}" type="slidenum">
              <a:rPr lang="zh-CN" altLang="en-US" smtClean="0"/>
              <a:t>23</a:t>
            </a:fld>
            <a:endParaRPr lang="zh-CN" altLang="en-US"/>
          </a:p>
        </p:txBody>
      </p:sp>
    </p:spTree>
    <p:extLst>
      <p:ext uri="{BB962C8B-B14F-4D97-AF65-F5344CB8AC3E}">
        <p14:creationId xmlns:p14="http://schemas.microsoft.com/office/powerpoint/2010/main" val="8930013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24</a:t>
            </a:fld>
            <a:endParaRPr lang="zh-CN" altLang="en-US"/>
          </a:p>
        </p:txBody>
      </p:sp>
    </p:spTree>
    <p:extLst>
      <p:ext uri="{BB962C8B-B14F-4D97-AF65-F5344CB8AC3E}">
        <p14:creationId xmlns:p14="http://schemas.microsoft.com/office/powerpoint/2010/main" val="1793877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25</a:t>
            </a:fld>
            <a:endParaRPr lang="zh-CN" altLang="en-US"/>
          </a:p>
        </p:txBody>
      </p:sp>
    </p:spTree>
    <p:extLst>
      <p:ext uri="{BB962C8B-B14F-4D97-AF65-F5344CB8AC3E}">
        <p14:creationId xmlns:p14="http://schemas.microsoft.com/office/powerpoint/2010/main" val="3500747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26</a:t>
            </a:fld>
            <a:endParaRPr lang="zh-CN" altLang="en-US"/>
          </a:p>
        </p:txBody>
      </p:sp>
    </p:spTree>
    <p:extLst>
      <p:ext uri="{BB962C8B-B14F-4D97-AF65-F5344CB8AC3E}">
        <p14:creationId xmlns:p14="http://schemas.microsoft.com/office/powerpoint/2010/main" val="671694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2250" y="725488"/>
            <a:ext cx="6445250" cy="362585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27</a:t>
            </a:fld>
            <a:endParaRPr lang="zh-CN" altLang="en-US"/>
          </a:p>
        </p:txBody>
      </p:sp>
    </p:spTree>
    <p:extLst>
      <p:ext uri="{BB962C8B-B14F-4D97-AF65-F5344CB8AC3E}">
        <p14:creationId xmlns:p14="http://schemas.microsoft.com/office/powerpoint/2010/main" val="697466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3</a:t>
            </a:fld>
            <a:endParaRPr lang="zh-CN" altLang="en-US"/>
          </a:p>
        </p:txBody>
      </p:sp>
    </p:spTree>
    <p:extLst>
      <p:ext uri="{BB962C8B-B14F-4D97-AF65-F5344CB8AC3E}">
        <p14:creationId xmlns:p14="http://schemas.microsoft.com/office/powerpoint/2010/main" val="1381767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2250" y="725488"/>
            <a:ext cx="6445250" cy="362585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t>4</a:t>
            </a:fld>
            <a:endParaRPr lang="zh-CN" altLang="en-US"/>
          </a:p>
        </p:txBody>
      </p:sp>
    </p:spTree>
    <p:extLst>
      <p:ext uri="{BB962C8B-B14F-4D97-AF65-F5344CB8AC3E}">
        <p14:creationId xmlns:p14="http://schemas.microsoft.com/office/powerpoint/2010/main" val="2557458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2250" y="725488"/>
            <a:ext cx="6445250" cy="362585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5</a:t>
            </a:fld>
            <a:endParaRPr lang="zh-CN" altLang="en-US"/>
          </a:p>
        </p:txBody>
      </p:sp>
    </p:spTree>
    <p:extLst>
      <p:ext uri="{BB962C8B-B14F-4D97-AF65-F5344CB8AC3E}">
        <p14:creationId xmlns:p14="http://schemas.microsoft.com/office/powerpoint/2010/main" val="2452277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2250" y="725488"/>
            <a:ext cx="6445250" cy="362585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6</a:t>
            </a:fld>
            <a:endParaRPr lang="zh-CN" altLang="en-US"/>
          </a:p>
        </p:txBody>
      </p:sp>
    </p:spTree>
    <p:extLst>
      <p:ext uri="{BB962C8B-B14F-4D97-AF65-F5344CB8AC3E}">
        <p14:creationId xmlns:p14="http://schemas.microsoft.com/office/powerpoint/2010/main" val="3958634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2250" y="725488"/>
            <a:ext cx="6445250" cy="362585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DBBC58-3C8A-4C23-944B-4AC8A1852895}" type="slidenum">
              <a:rPr lang="zh-CN" altLang="en-US" smtClean="0"/>
              <a:t>7</a:t>
            </a:fld>
            <a:endParaRPr lang="zh-CN" altLang="en-US"/>
          </a:p>
        </p:txBody>
      </p:sp>
    </p:spTree>
    <p:extLst>
      <p:ext uri="{BB962C8B-B14F-4D97-AF65-F5344CB8AC3E}">
        <p14:creationId xmlns:p14="http://schemas.microsoft.com/office/powerpoint/2010/main" val="3198925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2250" y="725488"/>
            <a:ext cx="6445250" cy="362585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7D6CD-A187-4476-AD7D-58C44BB48257}" type="slidenum">
              <a:rPr lang="zh-CN" altLang="en-US" smtClean="0"/>
              <a:t>8</a:t>
            </a:fld>
            <a:endParaRPr lang="zh-CN" altLang="en-US"/>
          </a:p>
        </p:txBody>
      </p:sp>
    </p:spTree>
    <p:extLst>
      <p:ext uri="{BB962C8B-B14F-4D97-AF65-F5344CB8AC3E}">
        <p14:creationId xmlns:p14="http://schemas.microsoft.com/office/powerpoint/2010/main" val="396603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2250" y="725488"/>
            <a:ext cx="6445250" cy="362585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0D759F-F867-4A76-B8B8-450D9F7E6B6D}" type="slidenum">
              <a:rPr lang="zh-CN" altLang="en-US" smtClean="0"/>
              <a:t>9</a:t>
            </a:fld>
            <a:endParaRPr lang="zh-CN" altLang="en-US"/>
          </a:p>
        </p:txBody>
      </p:sp>
    </p:spTree>
    <p:extLst>
      <p:ext uri="{BB962C8B-B14F-4D97-AF65-F5344CB8AC3E}">
        <p14:creationId xmlns:p14="http://schemas.microsoft.com/office/powerpoint/2010/main" val="416675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空白">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457200" y="4772508"/>
            <a:ext cx="2133600" cy="273844"/>
          </a:xfrm>
        </p:spPr>
        <p:txBody>
          <a:bodyPr/>
          <a:lstStyle/>
          <a:p>
            <a:fld id="{530820CF-B880-4189-942D-D702A7CBA730}" type="datetimeFigureOut">
              <a:rPr lang="zh-CN" altLang="en-US" smtClean="0"/>
              <a:t>2023/4/24</a:t>
            </a:fld>
            <a:endParaRPr lang="zh-CN" altLang="en-US"/>
          </a:p>
        </p:txBody>
      </p:sp>
      <p:sp>
        <p:nvSpPr>
          <p:cNvPr id="4" name="页脚占位符 3"/>
          <p:cNvSpPr>
            <a:spLocks noGrp="1"/>
          </p:cNvSpPr>
          <p:nvPr>
            <p:ph type="ftr" sz="quarter" idx="11"/>
          </p:nvPr>
        </p:nvSpPr>
        <p:spPr>
          <a:xfrm>
            <a:off x="3086690" y="4772508"/>
            <a:ext cx="2895600" cy="273844"/>
          </a:xfrm>
        </p:spPr>
        <p:txBody>
          <a:bodyPr vert="horz" lIns="76618" tIns="38309" rIns="76618" bIns="38309" rtlCol="0" anchor="ctr"/>
          <a:lstStyle>
            <a:lvl1pPr>
              <a:defRPr lang="en-US" altLang="zh-CN" smtClean="0">
                <a:solidFill>
                  <a:prstClr val="white">
                    <a:lumMod val="65000"/>
                  </a:prstClr>
                </a:solidFill>
                <a:latin typeface="Calibri"/>
              </a:defRPr>
            </a:lvl1pPr>
          </a:lstStyle>
          <a:p>
            <a:endParaRPr lang="zh-CN" altLang="en-US"/>
          </a:p>
        </p:txBody>
      </p:sp>
      <p:sp>
        <p:nvSpPr>
          <p:cNvPr id="22" name="灯片编号占位符 4"/>
          <p:cNvSpPr>
            <a:spLocks noGrp="1"/>
          </p:cNvSpPr>
          <p:nvPr>
            <p:ph type="sldNum" sz="quarter" idx="12"/>
          </p:nvPr>
        </p:nvSpPr>
        <p:spPr>
          <a:xfrm>
            <a:off x="6948573" y="4763842"/>
            <a:ext cx="1388046" cy="282500"/>
          </a:xfrm>
        </p:spPr>
        <p:txBody>
          <a:bodyPr vert="horz" lIns="102156" tIns="51076" rIns="102156" bIns="51076" rtlCol="0" anchor="ctr"/>
          <a:lstStyle>
            <a:lvl1pPr algn="r">
              <a:defRPr lang="zh-CN" altLang="en-US" smtClean="0"/>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808417815"/>
      </p:ext>
    </p:extLst>
  </p:cSld>
  <p:clrMapOvr>
    <a:masterClrMapping/>
  </p:clrMapOvr>
  <mc:AlternateContent xmlns:mc="http://schemas.openxmlformats.org/markup-compatibility/2006" xmlns:p14="http://schemas.microsoft.com/office/powerpoint/2010/main">
    <mc:Choice Requires="p14">
      <p:transition spd="slow" p14:dur="2000" advTm="11000">
        <p14:vortex dir="r"/>
      </p:transition>
    </mc:Choice>
    <mc:Fallback xmlns="">
      <p:transition spd="slow" advTm="1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2_仅标题">
    <p:spTree>
      <p:nvGrpSpPr>
        <p:cNvPr id="1" name=""/>
        <p:cNvGrpSpPr/>
        <p:nvPr/>
      </p:nvGrpSpPr>
      <p:grpSpPr>
        <a:xfrm>
          <a:off x="0" y="0"/>
          <a:ext cx="0" cy="0"/>
          <a:chOff x="0" y="0"/>
          <a:chExt cx="0" cy="0"/>
        </a:xfrm>
      </p:grpSpPr>
      <p:sp>
        <p:nvSpPr>
          <p:cNvPr id="2" name="标题 1"/>
          <p:cNvSpPr>
            <a:spLocks noGrp="1"/>
          </p:cNvSpPr>
          <p:nvPr>
            <p:ph type="title"/>
          </p:nvPr>
        </p:nvSpPr>
        <p:spPr>
          <a:xfrm>
            <a:off x="906977" y="267494"/>
            <a:ext cx="5897272" cy="330507"/>
          </a:xfrm>
        </p:spPr>
        <p:txBody>
          <a:bodyPr vert="horz" lIns="68580" tIns="34290" rIns="68580" bIns="34290" rtlCol="0" anchor="ctr">
            <a:noAutofit/>
          </a:bodyPr>
          <a:lstStyle>
            <a:lvl1pPr algn="l">
              <a:defRPr lang="zh-CN" altLang="en-US" sz="2200" b="0" i="0" baseline="0" dirty="0">
                <a:solidFill>
                  <a:schemeClr val="tx1">
                    <a:lumMod val="65000"/>
                    <a:lumOff val="35000"/>
                  </a:schemeClr>
                </a:solidFill>
                <a:effectLst/>
                <a:latin typeface="微软雅黑" panose="020B0503020204020204" pitchFamily="34" charset="-122"/>
                <a:ea typeface="微软雅黑" panose="020B0503020204020204" pitchFamily="34" charset="-122"/>
              </a:defRPr>
            </a:lvl1pPr>
          </a:lstStyle>
          <a:p>
            <a:pPr lvl="0" defTabSz="514350">
              <a:lnSpc>
                <a:spcPct val="90000"/>
              </a:lnSpc>
            </a:pPr>
            <a:r>
              <a:rPr lang="zh-CN" altLang="en-US" dirty="0"/>
              <a:t>单击此处编辑母版标题样式</a:t>
            </a:r>
          </a:p>
        </p:txBody>
      </p:sp>
      <p:sp>
        <p:nvSpPr>
          <p:cNvPr id="3" name="日期占位符 2"/>
          <p:cNvSpPr>
            <a:spLocks noGrp="1"/>
          </p:cNvSpPr>
          <p:nvPr>
            <p:ph type="dt" sz="half" idx="10"/>
          </p:nvPr>
        </p:nvSpPr>
        <p:spPr/>
        <p:txBody>
          <a:bodyPr/>
          <a:lstStyle/>
          <a:p>
            <a:fld id="{D67E1CCE-4C69-481E-8A82-8C3A41A945F4}" type="datetimeFigureOut">
              <a:rPr lang="zh-CN" altLang="en-US" smtClean="0"/>
              <a:t>2023/4/24</a:t>
            </a:fld>
            <a:endParaRPr lang="zh-CN" altLang="en-US"/>
          </a:p>
        </p:txBody>
      </p:sp>
      <p:sp>
        <p:nvSpPr>
          <p:cNvPr id="4" name="页脚占位符 3"/>
          <p:cNvSpPr>
            <a:spLocks noGrp="1"/>
          </p:cNvSpPr>
          <p:nvPr>
            <p:ph type="ftr" sz="quarter" idx="11"/>
          </p:nvPr>
        </p:nvSpPr>
        <p:spPr>
          <a:xfrm>
            <a:off x="3124200" y="4791015"/>
            <a:ext cx="2895600" cy="273844"/>
          </a:xfrm>
        </p:spPr>
        <p:txBody>
          <a:bodyPr/>
          <a:lstStyle>
            <a:lvl1pPr>
              <a:defRPr sz="1050"/>
            </a:lvl1pPr>
          </a:lstStyle>
          <a:p>
            <a:endParaRPr lang="zh-CN" altLang="en-US"/>
          </a:p>
        </p:txBody>
      </p:sp>
      <p:sp>
        <p:nvSpPr>
          <p:cNvPr id="5" name="灯片编号占位符 4"/>
          <p:cNvSpPr>
            <a:spLocks noGrp="1"/>
          </p:cNvSpPr>
          <p:nvPr>
            <p:ph type="sldNum" sz="quarter" idx="12"/>
          </p:nvPr>
        </p:nvSpPr>
        <p:spPr>
          <a:xfrm>
            <a:off x="7452320" y="4787436"/>
            <a:ext cx="1224136" cy="304675"/>
          </a:xfrm>
        </p:spPr>
        <p:txBody>
          <a:bodyPr/>
          <a:lstStyle>
            <a:lvl1pPr algn="ctr">
              <a:defRPr sz="1400">
                <a:latin typeface="Impact" panose="020B0806030902050204" pitchFamily="34" charset="0"/>
              </a:defRPr>
            </a:lvl1pPr>
          </a:lstStyle>
          <a:p>
            <a:fld id="{FCC3A858-5ED0-4B4A-8756-97846365D733}" type="slidenum">
              <a:rPr lang="zh-CN" altLang="en-US" smtClean="0"/>
              <a:t>‹#›</a:t>
            </a:fld>
            <a:endParaRPr lang="zh-CN" altLang="en-US"/>
          </a:p>
        </p:txBody>
      </p:sp>
      <p:cxnSp>
        <p:nvCxnSpPr>
          <p:cNvPr id="12" name="直接连接符 11"/>
          <p:cNvCxnSpPr/>
          <p:nvPr/>
        </p:nvCxnSpPr>
        <p:spPr>
          <a:xfrm flipV="1">
            <a:off x="953128" y="654062"/>
            <a:ext cx="7859428" cy="1"/>
          </a:xfrm>
          <a:prstGeom prst="line">
            <a:avLst/>
          </a:prstGeom>
          <a:ln w="6350" cmpd="sng">
            <a:solidFill>
              <a:srgbClr val="C00000"/>
            </a:solidFill>
          </a:ln>
          <a:effectLst/>
        </p:spPr>
        <p:style>
          <a:lnRef idx="2">
            <a:schemeClr val="accent1"/>
          </a:lnRef>
          <a:fillRef idx="0">
            <a:schemeClr val="accent1"/>
          </a:fillRef>
          <a:effectRef idx="1">
            <a:schemeClr val="accent1"/>
          </a:effectRef>
          <a:fontRef idx="minor">
            <a:schemeClr val="tx1"/>
          </a:fontRef>
        </p:style>
      </p:cxnSp>
      <p:grpSp>
        <p:nvGrpSpPr>
          <p:cNvPr id="14" name="组合 13"/>
          <p:cNvGrpSpPr/>
          <p:nvPr/>
        </p:nvGrpSpPr>
        <p:grpSpPr>
          <a:xfrm>
            <a:off x="395576" y="248444"/>
            <a:ext cx="396000" cy="396000"/>
            <a:chOff x="406574" y="236732"/>
            <a:chExt cx="612048" cy="593261"/>
          </a:xfrm>
        </p:grpSpPr>
        <p:sp>
          <p:nvSpPr>
            <p:cNvPr id="15" name="矩形 14"/>
            <p:cNvSpPr/>
            <p:nvPr userDrawn="1"/>
          </p:nvSpPr>
          <p:spPr>
            <a:xfrm>
              <a:off x="406574" y="236732"/>
              <a:ext cx="504000" cy="504000"/>
            </a:xfrm>
            <a:prstGeom prst="rect">
              <a:avLst/>
            </a:prstGeom>
            <a:solidFill>
              <a:schemeClr val="tx1">
                <a:lumMod val="65000"/>
                <a:lumOff val="3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694606" y="512239"/>
              <a:ext cx="324016" cy="3177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4408" y="154524"/>
            <a:ext cx="576064" cy="545018"/>
          </a:xfrm>
          <a:prstGeom prst="rect">
            <a:avLst/>
          </a:prstGeom>
        </p:spPr>
      </p:pic>
    </p:spTree>
    <p:extLst>
      <p:ext uri="{BB962C8B-B14F-4D97-AF65-F5344CB8AC3E}">
        <p14:creationId xmlns:p14="http://schemas.microsoft.com/office/powerpoint/2010/main" val="35243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3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 calcmode="lin" valueType="num">
                                      <p:cBhvr>
                                        <p:cTn id="17" dur="500" fill="hold"/>
                                        <p:tgtEl>
                                          <p:spTgt spid="14"/>
                                        </p:tgtEl>
                                        <p:attrNameLst>
                                          <p:attrName>style.rotation</p:attrName>
                                        </p:attrNameLst>
                                      </p:cBhvr>
                                      <p:tavLst>
                                        <p:tav tm="0">
                                          <p:val>
                                            <p:fltVal val="90"/>
                                          </p:val>
                                        </p:tav>
                                        <p:tav tm="100000">
                                          <p:val>
                                            <p:fltVal val="0"/>
                                          </p:val>
                                        </p:tav>
                                      </p:tavLst>
                                    </p:anim>
                                    <p:animEffect transition="in" filter="fade">
                                      <p:cBhvr>
                                        <p:cTn id="18" dur="500"/>
                                        <p:tgtEl>
                                          <p:spTgt spid="14"/>
                                        </p:tgtEl>
                                      </p:cBhvr>
                                    </p:animEffect>
                                  </p:childTnLst>
                                </p:cTn>
                              </p:par>
                              <p:par>
                                <p:cTn id="19" presetID="22" presetClass="entr" presetSubtype="8" fill="hold" nodeType="withEffect">
                                  <p:stCondLst>
                                    <p:cond delay="25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102156" tIns="51076" rIns="102156" bIns="51076"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63"/>
            <a:ext cx="8229600" cy="3394472"/>
          </a:xfrm>
          <a:prstGeom prst="rect">
            <a:avLst/>
          </a:prstGeom>
        </p:spPr>
        <p:txBody>
          <a:bodyPr vert="horz" lIns="102156" tIns="51076" rIns="102156" bIns="51076"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102156" tIns="51076" rIns="102156" bIns="51076" rtlCol="0" anchor="ctr"/>
          <a:lstStyle>
            <a:lvl1pPr algn="l">
              <a:defRPr sz="1300">
                <a:solidFill>
                  <a:schemeClr val="tx1">
                    <a:tint val="75000"/>
                  </a:schemeClr>
                </a:solidFill>
              </a:defRPr>
            </a:lvl1pPr>
          </a:lstStyle>
          <a:p>
            <a:fld id="{530820CF-B880-4189-942D-D702A7CBA730}" type="datetimeFigureOut">
              <a:rPr lang="zh-CN" altLang="en-US" smtClean="0"/>
              <a:t>2023/4/24</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102156" tIns="51076" rIns="102156" bIns="51076" rtlCol="0" anchor="ctr"/>
          <a:lstStyle>
            <a:lvl1pPr algn="ctr">
              <a:defRPr sz="13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102156" tIns="51076" rIns="102156" bIns="51076" rtlCol="0" anchor="ctr"/>
          <a:lstStyle>
            <a:lvl1pPr algn="r">
              <a:defRPr sz="1300">
                <a:solidFill>
                  <a:schemeClr val="tx1">
                    <a:tint val="75000"/>
                  </a:schemeClr>
                </a:solidFill>
              </a:defRPr>
            </a:lvl1pPr>
          </a:lstStyle>
          <a:p>
            <a:fld id="{0C913308-F349-4B6D-A68A-DD1791B4A57B}" type="slidenum">
              <a:rPr lang="zh-CN" altLang="en-US" smtClean="0"/>
              <a:t>‹#›</a:t>
            </a:fld>
            <a:endParaRPr lang="zh-CN" altLang="en-US"/>
          </a:p>
        </p:txBody>
      </p:sp>
      <p:pic>
        <p:nvPicPr>
          <p:cNvPr id="13" name="Picture 76"/>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bwMode="auto">
          <a:xfrm>
            <a:off x="0" y="-17112"/>
            <a:ext cx="9144000" cy="5160611"/>
          </a:xfrm>
          <a:prstGeom prst="rect">
            <a:avLst/>
          </a:prstGeom>
          <a:blipFill>
            <a:blip r:embed="rId6"/>
            <a:tile tx="0" ty="0" sx="100000" sy="100000" flip="none" algn="tl"/>
          </a:blipFill>
          <a:ln>
            <a:noFill/>
          </a:ln>
        </p:spPr>
      </p:pic>
      <p:sp>
        <p:nvSpPr>
          <p:cNvPr id="7" name="矩形 6"/>
          <p:cNvSpPr/>
          <p:nvPr userDrawn="1"/>
        </p:nvSpPr>
        <p:spPr>
          <a:xfrm>
            <a:off x="0" y="-17112"/>
            <a:ext cx="9144000" cy="5160611"/>
          </a:xfrm>
          <a:prstGeom prst="rect">
            <a:avLst/>
          </a:prstGeom>
          <a:gradFill flip="none" rotWithShape="1">
            <a:gsLst>
              <a:gs pos="0">
                <a:schemeClr val="bg1">
                  <a:alpha val="84000"/>
                </a:schemeClr>
              </a:gs>
              <a:gs pos="58000">
                <a:schemeClr val="bg1">
                  <a:shade val="100000"/>
                  <a:satMod val="11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85373023"/>
      </p:ext>
    </p:extLst>
  </p:cSld>
  <p:clrMap bg1="lt1" tx1="dk1" bg2="lt2" tx2="dk2" accent1="accent1" accent2="accent2" accent3="accent3" accent4="accent4" accent5="accent5" accent6="accent6" hlink="hlink" folHlink="folHlink"/>
  <p:sldLayoutIdLst>
    <p:sldLayoutId id="2147483662" r:id="rId1"/>
    <p:sldLayoutId id="2147483671" r:id="rId2"/>
  </p:sldLayoutIdLst>
  <mc:AlternateContent xmlns:mc="http://schemas.openxmlformats.org/markup-compatibility/2006" xmlns:p14="http://schemas.microsoft.com/office/powerpoint/2010/main">
    <mc:Choice Requires="p14">
      <p:transition spd="slow" p14:dur="2000" advTm="11000">
        <p14:vortex dir="r"/>
      </p:transition>
    </mc:Choice>
    <mc:Fallback xmlns="">
      <p:transition spd="slow" advTm="11000">
        <p:fade/>
      </p:transition>
    </mc:Fallback>
  </mc:AlternateContent>
  <p:txStyles>
    <p:titleStyle>
      <a:lvl1pPr algn="ctr" defTabSz="1023252" rtl="0" eaLnBrk="1" latinLnBrk="0" hangingPunct="1">
        <a:spcBef>
          <a:spcPct val="0"/>
        </a:spcBef>
        <a:buNone/>
        <a:defRPr sz="5000" kern="1200">
          <a:solidFill>
            <a:schemeClr val="tx1"/>
          </a:solidFill>
          <a:latin typeface="+mj-lt"/>
          <a:ea typeface="+mj-ea"/>
          <a:cs typeface="+mj-cs"/>
        </a:defRPr>
      </a:lvl1pPr>
    </p:titleStyle>
    <p:bodyStyle>
      <a:lvl1pPr marL="383717" indent="-383717" algn="l" defTabSz="1023252"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31392" indent="-319759" algn="l" defTabSz="1023252"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9062" indent="-255814" algn="l" defTabSz="1023252"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90687"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02317"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13940"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5564"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7188"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48819"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CN"/>
      </a:defPPr>
      <a:lvl1pPr marL="0" algn="l" defTabSz="1023252" rtl="0" eaLnBrk="1" latinLnBrk="0" hangingPunct="1">
        <a:defRPr sz="2000" kern="1200">
          <a:solidFill>
            <a:schemeClr val="tx1"/>
          </a:solidFill>
          <a:latin typeface="+mn-lt"/>
          <a:ea typeface="+mn-ea"/>
          <a:cs typeface="+mn-cs"/>
        </a:defRPr>
      </a:lvl1pPr>
      <a:lvl2pPr marL="511626" algn="l" defTabSz="1023252" rtl="0" eaLnBrk="1" latinLnBrk="0" hangingPunct="1">
        <a:defRPr sz="2000" kern="1200">
          <a:solidFill>
            <a:schemeClr val="tx1"/>
          </a:solidFill>
          <a:latin typeface="+mn-lt"/>
          <a:ea typeface="+mn-ea"/>
          <a:cs typeface="+mn-cs"/>
        </a:defRPr>
      </a:lvl2pPr>
      <a:lvl3pPr marL="1023252" algn="l" defTabSz="1023252" rtl="0" eaLnBrk="1" latinLnBrk="0" hangingPunct="1">
        <a:defRPr sz="2000" kern="1200">
          <a:solidFill>
            <a:schemeClr val="tx1"/>
          </a:solidFill>
          <a:latin typeface="+mn-lt"/>
          <a:ea typeface="+mn-ea"/>
          <a:cs typeface="+mn-cs"/>
        </a:defRPr>
      </a:lvl3pPr>
      <a:lvl4pPr marL="1534879" algn="l" defTabSz="1023252" rtl="0" eaLnBrk="1" latinLnBrk="0" hangingPunct="1">
        <a:defRPr sz="2000" kern="1200">
          <a:solidFill>
            <a:schemeClr val="tx1"/>
          </a:solidFill>
          <a:latin typeface="+mn-lt"/>
          <a:ea typeface="+mn-ea"/>
          <a:cs typeface="+mn-cs"/>
        </a:defRPr>
      </a:lvl4pPr>
      <a:lvl5pPr marL="2046502" algn="l" defTabSz="1023252" rtl="0" eaLnBrk="1" latinLnBrk="0" hangingPunct="1">
        <a:defRPr sz="2000" kern="1200">
          <a:solidFill>
            <a:schemeClr val="tx1"/>
          </a:solidFill>
          <a:latin typeface="+mn-lt"/>
          <a:ea typeface="+mn-ea"/>
          <a:cs typeface="+mn-cs"/>
        </a:defRPr>
      </a:lvl5pPr>
      <a:lvl6pPr marL="2558128" algn="l" defTabSz="1023252" rtl="0" eaLnBrk="1" latinLnBrk="0" hangingPunct="1">
        <a:defRPr sz="2000" kern="1200">
          <a:solidFill>
            <a:schemeClr val="tx1"/>
          </a:solidFill>
          <a:latin typeface="+mn-lt"/>
          <a:ea typeface="+mn-ea"/>
          <a:cs typeface="+mn-cs"/>
        </a:defRPr>
      </a:lvl6pPr>
      <a:lvl7pPr marL="3069752" algn="l" defTabSz="1023252" rtl="0" eaLnBrk="1" latinLnBrk="0" hangingPunct="1">
        <a:defRPr sz="2000" kern="1200">
          <a:solidFill>
            <a:schemeClr val="tx1"/>
          </a:solidFill>
          <a:latin typeface="+mn-lt"/>
          <a:ea typeface="+mn-ea"/>
          <a:cs typeface="+mn-cs"/>
        </a:defRPr>
      </a:lvl7pPr>
      <a:lvl8pPr marL="3581376" algn="l" defTabSz="1023252" rtl="0" eaLnBrk="1" latinLnBrk="0" hangingPunct="1">
        <a:defRPr sz="2000" kern="1200">
          <a:solidFill>
            <a:schemeClr val="tx1"/>
          </a:solidFill>
          <a:latin typeface="+mn-lt"/>
          <a:ea typeface="+mn-ea"/>
          <a:cs typeface="+mn-cs"/>
        </a:defRPr>
      </a:lvl8pPr>
      <a:lvl9pPr marL="4093003" algn="l" defTabSz="102325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5.png"/><Relationship Id="rId5" Type="http://schemas.openxmlformats.org/officeDocument/2006/relationships/tags" Target="../tags/tag6.xml"/><Relationship Id="rId10" Type="http://schemas.openxmlformats.org/officeDocument/2006/relationships/image" Target="../media/image4.png"/><Relationship Id="rId4" Type="http://schemas.openxmlformats.org/officeDocument/2006/relationships/tags" Target="../tags/tag5.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Layout" Target="../slideLayouts/slideLayout2.xml"/><Relationship Id="rId7" Type="http://schemas.openxmlformats.org/officeDocument/2006/relationships/image" Target="../media/image17.jpe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slideLayout" Target="../slideLayouts/slideLayout2.xml"/><Relationship Id="rId7" Type="http://schemas.openxmlformats.org/officeDocument/2006/relationships/image" Target="../media/image20.jpe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16.png"/><Relationship Id="rId5" Type="http://schemas.openxmlformats.org/officeDocument/2006/relationships/image" Target="../media/image19.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slideLayout" Target="../slideLayouts/slideLayout2.xml"/><Relationship Id="rId7" Type="http://schemas.openxmlformats.org/officeDocument/2006/relationships/image" Target="../media/image22.jpe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16.png"/><Relationship Id="rId5" Type="http://schemas.openxmlformats.org/officeDocument/2006/relationships/image" Target="../media/image19.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slideLayout" Target="../slideLayouts/slideLayout2.xml"/><Relationship Id="rId7" Type="http://schemas.openxmlformats.org/officeDocument/2006/relationships/image" Target="../media/image24.jp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16.png"/><Relationship Id="rId11" Type="http://schemas.openxmlformats.org/officeDocument/2006/relationships/image" Target="../media/image28.jpeg"/><Relationship Id="rId5" Type="http://schemas.openxmlformats.org/officeDocument/2006/relationships/image" Target="../media/image19.png"/><Relationship Id="rId10" Type="http://schemas.openxmlformats.org/officeDocument/2006/relationships/image" Target="../media/image27.jpeg"/><Relationship Id="rId4" Type="http://schemas.openxmlformats.org/officeDocument/2006/relationships/notesSlide" Target="../notesSlides/notesSlide14.xml"/><Relationship Id="rId9" Type="http://schemas.openxmlformats.org/officeDocument/2006/relationships/image" Target="../media/image26.jpe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2.xml"/><Relationship Id="rId7" Type="http://schemas.openxmlformats.org/officeDocument/2006/relationships/image" Target="../media/image29.jpeg"/><Relationship Id="rId12" Type="http://schemas.openxmlformats.org/officeDocument/2006/relationships/image" Target="../media/image34.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16.png"/><Relationship Id="rId11" Type="http://schemas.openxmlformats.org/officeDocument/2006/relationships/image" Target="../media/image33.png"/><Relationship Id="rId5" Type="http://schemas.openxmlformats.org/officeDocument/2006/relationships/image" Target="../media/image15.png"/><Relationship Id="rId10" Type="http://schemas.openxmlformats.org/officeDocument/2006/relationships/image" Target="../media/image32.png"/><Relationship Id="rId4" Type="http://schemas.openxmlformats.org/officeDocument/2006/relationships/notesSlide" Target="../notesSlides/notesSlide15.xml"/><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notesSlide" Target="../notesSlides/notesSlide2.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5" Type="http://schemas.openxmlformats.org/officeDocument/2006/relationships/tags" Target="../tags/tag13.xml"/><Relationship Id="rId10" Type="http://schemas.openxmlformats.org/officeDocument/2006/relationships/tags" Target="../tags/tag18.xml"/><Relationship Id="rId4" Type="http://schemas.openxmlformats.org/officeDocument/2006/relationships/tags" Target="../tags/tag12.xml"/><Relationship Id="rId9" Type="http://schemas.openxmlformats.org/officeDocument/2006/relationships/tags" Target="../tags/tag1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21.xml"/><Relationship Id="rId13" Type="http://schemas.openxmlformats.org/officeDocument/2006/relationships/image" Target="../media/image43.jpeg"/><Relationship Id="rId3" Type="http://schemas.openxmlformats.org/officeDocument/2006/relationships/tags" Target="../tags/tag56.xml"/><Relationship Id="rId7" Type="http://schemas.openxmlformats.org/officeDocument/2006/relationships/slideLayout" Target="../slideLayouts/slideLayout2.xml"/><Relationship Id="rId12" Type="http://schemas.openxmlformats.org/officeDocument/2006/relationships/image" Target="../media/image42.jpe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image" Target="../media/image41.jpeg"/><Relationship Id="rId5" Type="http://schemas.openxmlformats.org/officeDocument/2006/relationships/tags" Target="../tags/tag58.xml"/><Relationship Id="rId10" Type="http://schemas.openxmlformats.org/officeDocument/2006/relationships/image" Target="../media/image40.jpeg"/><Relationship Id="rId4" Type="http://schemas.openxmlformats.org/officeDocument/2006/relationships/tags" Target="../tags/tag57.xml"/><Relationship Id="rId9" Type="http://schemas.openxmlformats.org/officeDocument/2006/relationships/image" Target="../media/image39.jpeg"/></Relationships>
</file>

<file path=ppt/slides/_rels/slide22.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image" Target="../media/image45.jpeg"/><Relationship Id="rId18" Type="http://schemas.openxmlformats.org/officeDocument/2006/relationships/image" Target="../media/image50.jpeg"/><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image" Target="../media/image44.jpeg"/><Relationship Id="rId17" Type="http://schemas.openxmlformats.org/officeDocument/2006/relationships/image" Target="../media/image49.jpeg"/><Relationship Id="rId2" Type="http://schemas.openxmlformats.org/officeDocument/2006/relationships/tags" Target="../tags/tag61.xml"/><Relationship Id="rId16" Type="http://schemas.openxmlformats.org/officeDocument/2006/relationships/image" Target="../media/image48.jpeg"/><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notesSlide" Target="../notesSlides/notesSlide22.xml"/><Relationship Id="rId5" Type="http://schemas.openxmlformats.org/officeDocument/2006/relationships/tags" Target="../tags/tag64.xml"/><Relationship Id="rId15" Type="http://schemas.openxmlformats.org/officeDocument/2006/relationships/image" Target="../media/image47.jpeg"/><Relationship Id="rId10" Type="http://schemas.openxmlformats.org/officeDocument/2006/relationships/slideLayout" Target="../slideLayouts/slideLayout2.xml"/><Relationship Id="rId19" Type="http://schemas.openxmlformats.org/officeDocument/2006/relationships/image" Target="../media/image51.png"/><Relationship Id="rId4" Type="http://schemas.openxmlformats.org/officeDocument/2006/relationships/tags" Target="../tags/tag63.xml"/><Relationship Id="rId9" Type="http://schemas.openxmlformats.org/officeDocument/2006/relationships/tags" Target="../tags/tag68.xml"/><Relationship Id="rId14" Type="http://schemas.openxmlformats.org/officeDocument/2006/relationships/image" Target="../media/image46.jpeg"/></Relationships>
</file>

<file path=ppt/slides/_rels/slide23.xml.rels><?xml version="1.0" encoding="UTF-8" standalone="yes"?>
<Relationships xmlns="http://schemas.openxmlformats.org/package/2006/relationships"><Relationship Id="rId8" Type="http://schemas.openxmlformats.org/officeDocument/2006/relationships/tags" Target="../tags/tag76.xml"/><Relationship Id="rId13" Type="http://schemas.openxmlformats.org/officeDocument/2006/relationships/image" Target="../media/image53.jpeg"/><Relationship Id="rId18" Type="http://schemas.openxmlformats.org/officeDocument/2006/relationships/image" Target="../media/image58.jpeg"/><Relationship Id="rId3" Type="http://schemas.openxmlformats.org/officeDocument/2006/relationships/tags" Target="../tags/tag71.xml"/><Relationship Id="rId7" Type="http://schemas.openxmlformats.org/officeDocument/2006/relationships/tags" Target="../tags/tag75.xml"/><Relationship Id="rId12" Type="http://schemas.openxmlformats.org/officeDocument/2006/relationships/image" Target="../media/image52.jpeg"/><Relationship Id="rId17" Type="http://schemas.openxmlformats.org/officeDocument/2006/relationships/image" Target="../media/image57.jpeg"/><Relationship Id="rId2" Type="http://schemas.openxmlformats.org/officeDocument/2006/relationships/tags" Target="../tags/tag70.xml"/><Relationship Id="rId16" Type="http://schemas.openxmlformats.org/officeDocument/2006/relationships/image" Target="../media/image56.jpeg"/><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notesSlide" Target="../notesSlides/notesSlide23.xml"/><Relationship Id="rId5" Type="http://schemas.openxmlformats.org/officeDocument/2006/relationships/tags" Target="../tags/tag73.xml"/><Relationship Id="rId15" Type="http://schemas.openxmlformats.org/officeDocument/2006/relationships/image" Target="../media/image55.jpeg"/><Relationship Id="rId10" Type="http://schemas.openxmlformats.org/officeDocument/2006/relationships/slideLayout" Target="../slideLayouts/slideLayout2.xml"/><Relationship Id="rId19" Type="http://schemas.openxmlformats.org/officeDocument/2006/relationships/image" Target="../media/image59.jpeg"/><Relationship Id="rId4" Type="http://schemas.openxmlformats.org/officeDocument/2006/relationships/tags" Target="../tags/tag72.xml"/><Relationship Id="rId9" Type="http://schemas.openxmlformats.org/officeDocument/2006/relationships/tags" Target="../tags/tag77.xml"/><Relationship Id="rId14" Type="http://schemas.openxmlformats.org/officeDocument/2006/relationships/image" Target="../media/image54.jpeg"/></Relationships>
</file>

<file path=ppt/slides/_rels/slide24.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80.xml"/><Relationship Id="rId7" Type="http://schemas.openxmlformats.org/officeDocument/2006/relationships/tags" Target="../tags/tag84.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5" Type="http://schemas.openxmlformats.org/officeDocument/2006/relationships/tags" Target="../tags/tag82.xml"/><Relationship Id="rId10" Type="http://schemas.openxmlformats.org/officeDocument/2006/relationships/image" Target="../media/image4.png"/><Relationship Id="rId4" Type="http://schemas.openxmlformats.org/officeDocument/2006/relationships/tags" Target="../tags/tag81.xml"/><Relationship Id="rId9"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22.xml"/><Relationship Id="rId7"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s>
</file>

<file path=ppt/slides/_rels/slide7.xml.rels><?xml version="1.0" encoding="UTF-8" standalone="yes"?>
<Relationships xmlns="http://schemas.openxmlformats.org/package/2006/relationships"><Relationship Id="rId8" Type="http://schemas.openxmlformats.org/officeDocument/2006/relationships/tags" Target="../tags/tag33.xml"/><Relationship Id="rId3" Type="http://schemas.openxmlformats.org/officeDocument/2006/relationships/tags" Target="../tags/tag28.xml"/><Relationship Id="rId7" Type="http://schemas.openxmlformats.org/officeDocument/2006/relationships/tags" Target="../tags/tag32.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10" Type="http://schemas.openxmlformats.org/officeDocument/2006/relationships/notesSlide" Target="../notesSlides/notesSlide7.xml"/><Relationship Id="rId4" Type="http://schemas.openxmlformats.org/officeDocument/2006/relationships/tags" Target="../tags/tag29.xml"/><Relationship Id="rId9"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tags" Target="../tags/tag41.xml"/><Relationship Id="rId3" Type="http://schemas.openxmlformats.org/officeDocument/2006/relationships/tags" Target="../tags/tag36.xml"/><Relationship Id="rId7" Type="http://schemas.openxmlformats.org/officeDocument/2006/relationships/tags" Target="../tags/tag40.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image" Target="../media/image10.jpeg"/><Relationship Id="rId5" Type="http://schemas.openxmlformats.org/officeDocument/2006/relationships/tags" Target="../tags/tag38.xml"/><Relationship Id="rId10" Type="http://schemas.openxmlformats.org/officeDocument/2006/relationships/notesSlide" Target="../notesSlides/notesSlide8.xml"/><Relationship Id="rId4" Type="http://schemas.openxmlformats.org/officeDocument/2006/relationships/tags" Target="../tags/tag37.xml"/><Relationship Id="rId9"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10"/>
          <p:cNvSpPr>
            <a:spLocks noChangeAspect="1"/>
          </p:cNvSpPr>
          <p:nvPr/>
        </p:nvSpPr>
        <p:spPr>
          <a:xfrm>
            <a:off x="5637991" y="1365652"/>
            <a:ext cx="1261561" cy="1221602"/>
          </a:xfrm>
          <a:prstGeom prst="ellipse">
            <a:avLst/>
          </a:pr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sp>
        <p:nvSpPr>
          <p:cNvPr id="35" name="矩形 10"/>
          <p:cNvSpPr>
            <a:spLocks noChangeAspect="1"/>
          </p:cNvSpPr>
          <p:nvPr/>
        </p:nvSpPr>
        <p:spPr>
          <a:xfrm>
            <a:off x="5880522" y="1366173"/>
            <a:ext cx="1259435" cy="122056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36" name="矩形 10"/>
          <p:cNvSpPr/>
          <p:nvPr/>
        </p:nvSpPr>
        <p:spPr>
          <a:xfrm>
            <a:off x="6039589" y="1495171"/>
            <a:ext cx="992148" cy="961522"/>
          </a:xfrm>
          <a:prstGeom prst="ellipse">
            <a:avLst/>
          </a:prstGeom>
          <a:solidFill>
            <a:srgbClr val="C00000"/>
          </a:solidFill>
          <a:ln w="15875">
            <a:solidFill>
              <a:srgbClr val="C00000"/>
            </a:soli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5000" b="1" dirty="0">
                <a:solidFill>
                  <a:prstClr val="white"/>
                </a:solidFill>
                <a:latin typeface="Impact" panose="020B0806030902050204" pitchFamily="34" charset="0"/>
              </a:rPr>
              <a:t>绍</a:t>
            </a:r>
          </a:p>
        </p:txBody>
      </p:sp>
      <p:sp>
        <p:nvSpPr>
          <p:cNvPr id="30" name="矩形 10"/>
          <p:cNvSpPr>
            <a:spLocks noChangeAspect="1"/>
          </p:cNvSpPr>
          <p:nvPr/>
        </p:nvSpPr>
        <p:spPr>
          <a:xfrm>
            <a:off x="4487956" y="1129771"/>
            <a:ext cx="1261561" cy="1221602"/>
          </a:xfrm>
          <a:prstGeom prst="ellipse">
            <a:avLst/>
          </a:pr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sp>
        <p:nvSpPr>
          <p:cNvPr id="31" name="矩形 10"/>
          <p:cNvSpPr>
            <a:spLocks noChangeAspect="1"/>
          </p:cNvSpPr>
          <p:nvPr/>
        </p:nvSpPr>
        <p:spPr>
          <a:xfrm>
            <a:off x="4730487" y="1130292"/>
            <a:ext cx="1259435" cy="122056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32" name="矩形 10"/>
          <p:cNvSpPr/>
          <p:nvPr/>
        </p:nvSpPr>
        <p:spPr>
          <a:xfrm>
            <a:off x="4889554" y="1259290"/>
            <a:ext cx="992148" cy="961522"/>
          </a:xfrm>
          <a:prstGeom prst="ellipse">
            <a:avLst/>
          </a:prstGeom>
          <a:solidFill>
            <a:srgbClr val="C00000"/>
          </a:solidFill>
          <a:ln w="15875">
            <a:solidFill>
              <a:srgbClr val="C00000"/>
            </a:soli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5000" b="1" dirty="0">
                <a:solidFill>
                  <a:prstClr val="white"/>
                </a:solidFill>
                <a:latin typeface="Impact" panose="020B0806030902050204" pitchFamily="34" charset="0"/>
              </a:rPr>
              <a:t>介</a:t>
            </a:r>
          </a:p>
        </p:txBody>
      </p:sp>
      <p:sp>
        <p:nvSpPr>
          <p:cNvPr id="9" name="TextBox 8"/>
          <p:cNvSpPr txBox="1"/>
          <p:nvPr/>
        </p:nvSpPr>
        <p:spPr>
          <a:xfrm>
            <a:off x="2771800" y="3993757"/>
            <a:ext cx="3813238" cy="261610"/>
          </a:xfrm>
          <a:prstGeom prst="rect">
            <a:avLst/>
          </a:prstGeom>
          <a:noFill/>
        </p:spPr>
        <p:txBody>
          <a:bodyPr wrap="square" rtlCol="0">
            <a:spAutoFit/>
          </a:bodyPr>
          <a:lstStyle/>
          <a:p>
            <a:pPr algn="ctr"/>
            <a:r>
              <a:rPr lang="zh-CN" altLang="en-US" sz="1100" b="1" dirty="0">
                <a:solidFill>
                  <a:schemeClr val="tx1">
                    <a:lumMod val="50000"/>
                    <a:lumOff val="50000"/>
                  </a:schemeClr>
                </a:solidFill>
              </a:rPr>
              <a:t>公司介绍   企业介绍   产品宣传   品牌</a:t>
            </a:r>
            <a:r>
              <a:rPr lang="zh-CN" altLang="en-US" sz="1100" b="1" dirty="0" smtClean="0">
                <a:solidFill>
                  <a:schemeClr val="tx1">
                    <a:lumMod val="50000"/>
                    <a:lumOff val="50000"/>
                  </a:schemeClr>
                </a:solidFill>
              </a:rPr>
              <a:t>展示</a:t>
            </a:r>
            <a:endParaRPr lang="zh-CN" altLang="en-US" sz="1100" b="1" dirty="0">
              <a:solidFill>
                <a:schemeClr val="tx1">
                  <a:lumMod val="50000"/>
                  <a:lumOff val="50000"/>
                </a:schemeClr>
              </a:solidFill>
            </a:endParaRPr>
          </a:p>
        </p:txBody>
      </p:sp>
      <p:sp>
        <p:nvSpPr>
          <p:cNvPr id="10" name="圆角矩形 1"/>
          <p:cNvSpPr/>
          <p:nvPr/>
        </p:nvSpPr>
        <p:spPr>
          <a:xfrm>
            <a:off x="2435714" y="3392893"/>
            <a:ext cx="4433016" cy="468000"/>
          </a:xfrm>
          <a:prstGeom prst="roundRect">
            <a:avLst>
              <a:gd name="adj" fmla="val 50000"/>
            </a:avLst>
          </a:prstGeom>
          <a:solidFill>
            <a:srgbClr val="C00000"/>
          </a:solidFill>
          <a:ln w="12700" cap="flat" cmpd="sng" algn="ctr">
            <a:gradFill flip="none" rotWithShape="1">
              <a:gsLst>
                <a:gs pos="0">
                  <a:srgbClr val="BE309C">
                    <a:lumMod val="5000"/>
                    <a:lumOff val="95000"/>
                  </a:srgbClr>
                </a:gs>
                <a:gs pos="100000">
                  <a:sysClr val="window" lastClr="FFFFFF">
                    <a:lumMod val="65000"/>
                  </a:sysClr>
                </a:gs>
              </a:gsLst>
              <a:lin ang="13500000" scaled="1"/>
              <a:tileRect/>
            </a:gradFill>
            <a:prstDash val="solid"/>
            <a:miter lim="800000"/>
          </a:ln>
          <a:effectLst>
            <a:innerShdw blurRad="127000" dist="88900" dir="18900000">
              <a:prstClr val="black">
                <a:alpha val="38000"/>
              </a:prstClr>
            </a:innerShdw>
          </a:effectLst>
        </p:spPr>
        <p:txBody>
          <a:bodyPr anchor="ctr"/>
          <a:lstStyle/>
          <a:p>
            <a:pPr algn="ctr"/>
            <a:endParaRPr lang="zh-CN" altLang="en-US" kern="0">
              <a:solidFill>
                <a:prstClr val="white"/>
              </a:solidFill>
              <a:latin typeface="Calibri" panose="020F0502020204030204"/>
              <a:ea typeface="宋体" panose="02010600030101010101" pitchFamily="2" charset="-122"/>
            </a:endParaRPr>
          </a:p>
        </p:txBody>
      </p:sp>
      <p:sp>
        <p:nvSpPr>
          <p:cNvPr id="11" name="圆角矩形 2"/>
          <p:cNvSpPr/>
          <p:nvPr/>
        </p:nvSpPr>
        <p:spPr>
          <a:xfrm>
            <a:off x="2435717" y="3395183"/>
            <a:ext cx="4433017" cy="468000"/>
          </a:xfrm>
          <a:prstGeom prst="roundRect">
            <a:avLst>
              <a:gd name="adj" fmla="val 50000"/>
            </a:avLst>
          </a:prstGeom>
          <a:solidFill>
            <a:schemeClr val="bg1">
              <a:lumMod val="65000"/>
            </a:schemeClr>
          </a:solidFill>
          <a:ln w="12700" cap="flat" cmpd="sng" algn="ctr">
            <a:gradFill flip="none" rotWithShape="1">
              <a:gsLst>
                <a:gs pos="0">
                  <a:srgbClr val="BE309C">
                    <a:lumMod val="5000"/>
                    <a:lumOff val="95000"/>
                  </a:srgbClr>
                </a:gs>
                <a:gs pos="100000">
                  <a:sysClr val="window" lastClr="FFFFFF">
                    <a:lumMod val="65000"/>
                  </a:sysClr>
                </a:gs>
              </a:gsLst>
              <a:lin ang="13500000" scaled="1"/>
              <a:tileRect/>
            </a:gradFill>
            <a:prstDash val="solid"/>
            <a:miter lim="800000"/>
          </a:ln>
          <a:effectLst>
            <a:innerShdw blurRad="127000" dist="88900" dir="18900000">
              <a:prstClr val="black">
                <a:alpha val="30000"/>
              </a:prstClr>
            </a:innerShdw>
          </a:effectLst>
        </p:spPr>
        <p:txBody>
          <a:bodyPr anchor="ctr"/>
          <a:lstStyle/>
          <a:p>
            <a:pPr algn="ctr"/>
            <a:endParaRPr lang="zh-CN" altLang="en-US" kern="0">
              <a:solidFill>
                <a:prstClr val="white"/>
              </a:solidFill>
              <a:latin typeface="Calibri" panose="020F0502020204030204"/>
              <a:ea typeface="宋体" panose="02010600030101010101" pitchFamily="2" charset="-122"/>
            </a:endParaRPr>
          </a:p>
        </p:txBody>
      </p:sp>
      <p:sp>
        <p:nvSpPr>
          <p:cNvPr id="12" name="文字"/>
          <p:cNvSpPr txBox="1"/>
          <p:nvPr/>
        </p:nvSpPr>
        <p:spPr>
          <a:xfrm>
            <a:off x="3131840" y="3429128"/>
            <a:ext cx="3279641" cy="400110"/>
          </a:xfrm>
          <a:prstGeom prst="rect">
            <a:avLst/>
          </a:prstGeom>
          <a:noFill/>
        </p:spPr>
        <p:txBody>
          <a:bodyPr wrap="square" rtlCol="0">
            <a:spAutoFit/>
          </a:bodyPr>
          <a:lstStyle/>
          <a:p>
            <a:pPr algn="ctr"/>
            <a:r>
              <a:rPr lang="zh-CN" altLang="en-US" sz="2000" dirty="0" smtClean="0">
                <a:solidFill>
                  <a:schemeClr val="bg1"/>
                </a:solidFill>
              </a:rPr>
              <a:t>汉中友邻有爱物业有限公司</a:t>
            </a:r>
            <a:endParaRPr lang="zh-CN" altLang="en-US" sz="2000" dirty="0">
              <a:solidFill>
                <a:schemeClr val="bg1"/>
              </a:solidFill>
            </a:endParaRPr>
          </a:p>
        </p:txBody>
      </p:sp>
      <p:sp>
        <p:nvSpPr>
          <p:cNvPr id="13" name="圆角矩形 12"/>
          <p:cNvSpPr/>
          <p:nvPr/>
        </p:nvSpPr>
        <p:spPr>
          <a:xfrm>
            <a:off x="2422442" y="3363838"/>
            <a:ext cx="729371" cy="504000"/>
          </a:xfrm>
          <a:prstGeom prst="roundRect">
            <a:avLst>
              <a:gd name="adj" fmla="val 50000"/>
            </a:avLst>
          </a:prstGeom>
          <a:gradFill>
            <a:gsLst>
              <a:gs pos="0">
                <a:schemeClr val="bg1">
                  <a:lumMod val="75000"/>
                </a:schemeClr>
              </a:gs>
              <a:gs pos="100000">
                <a:schemeClr val="bg1"/>
              </a:gs>
            </a:gsLst>
            <a:lin ang="2700000" scaled="0"/>
          </a:gradFill>
          <a:ln w="22225">
            <a:gradFill>
              <a:gsLst>
                <a:gs pos="0">
                  <a:schemeClr val="bg1">
                    <a:lumMod val="65000"/>
                  </a:schemeClr>
                </a:gs>
                <a:gs pos="100000">
                  <a:schemeClr val="bg1"/>
                </a:gs>
              </a:gsLst>
              <a:lin ang="13500000" scaled="0"/>
            </a:gradFill>
          </a:ln>
          <a:effectLst>
            <a:outerShdw blurRad="50800" dist="38100" dir="2700000" sx="97000" sy="97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endParaRPr>
          </a:p>
        </p:txBody>
      </p:sp>
      <p:pic>
        <p:nvPicPr>
          <p:cNvPr id="14" name="手"/>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74928" y="3568260"/>
            <a:ext cx="928570" cy="2652149"/>
          </a:xfrm>
          <a:prstGeom prst="rect">
            <a:avLst/>
          </a:prstGeom>
        </p:spPr>
      </p:pic>
      <p:sp>
        <p:nvSpPr>
          <p:cNvPr id="26" name="矩形 10"/>
          <p:cNvSpPr>
            <a:spLocks noChangeAspect="1"/>
          </p:cNvSpPr>
          <p:nvPr/>
        </p:nvSpPr>
        <p:spPr>
          <a:xfrm>
            <a:off x="3337920" y="1365652"/>
            <a:ext cx="1261561" cy="1221602"/>
          </a:xfrm>
          <a:prstGeom prst="ellipse">
            <a:avLst/>
          </a:pr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sp>
        <p:nvSpPr>
          <p:cNvPr id="27" name="矩形 10"/>
          <p:cNvSpPr>
            <a:spLocks noChangeAspect="1"/>
          </p:cNvSpPr>
          <p:nvPr/>
        </p:nvSpPr>
        <p:spPr>
          <a:xfrm>
            <a:off x="3580451" y="1366173"/>
            <a:ext cx="1259435" cy="122056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8" name="矩形 10"/>
          <p:cNvSpPr/>
          <p:nvPr/>
        </p:nvSpPr>
        <p:spPr>
          <a:xfrm>
            <a:off x="3739518" y="1495171"/>
            <a:ext cx="992148" cy="961522"/>
          </a:xfrm>
          <a:prstGeom prst="ellipse">
            <a:avLst/>
          </a:prstGeom>
          <a:solidFill>
            <a:srgbClr val="C00000"/>
          </a:solidFill>
          <a:ln w="15875">
            <a:solidFill>
              <a:srgbClr val="C00000"/>
            </a:soli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5000" b="1" dirty="0">
                <a:solidFill>
                  <a:prstClr val="white"/>
                </a:solidFill>
                <a:latin typeface="Impact" panose="020B0806030902050204" pitchFamily="34" charset="0"/>
              </a:rPr>
              <a:t>司</a:t>
            </a:r>
          </a:p>
        </p:txBody>
      </p:sp>
      <p:sp>
        <p:nvSpPr>
          <p:cNvPr id="3" name="矩形 10"/>
          <p:cNvSpPr>
            <a:spLocks noChangeAspect="1"/>
          </p:cNvSpPr>
          <p:nvPr/>
        </p:nvSpPr>
        <p:spPr>
          <a:xfrm>
            <a:off x="2181074" y="1156727"/>
            <a:ext cx="1261561" cy="1221602"/>
          </a:xfrm>
          <a:prstGeom prst="ellipse">
            <a:avLst/>
          </a:pr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sp>
        <p:nvSpPr>
          <p:cNvPr id="5" name="矩形 10"/>
          <p:cNvSpPr>
            <a:spLocks noChangeAspect="1"/>
          </p:cNvSpPr>
          <p:nvPr/>
        </p:nvSpPr>
        <p:spPr>
          <a:xfrm>
            <a:off x="2430415" y="1130292"/>
            <a:ext cx="1259435" cy="122056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7" name="矩形 10"/>
          <p:cNvSpPr/>
          <p:nvPr/>
        </p:nvSpPr>
        <p:spPr>
          <a:xfrm>
            <a:off x="2589482" y="1259290"/>
            <a:ext cx="992148" cy="961522"/>
          </a:xfrm>
          <a:prstGeom prst="ellipse">
            <a:avLst/>
          </a:prstGeom>
          <a:solidFill>
            <a:srgbClr val="C00000"/>
          </a:solidFill>
          <a:ln w="15875">
            <a:solidFill>
              <a:srgbClr val="C00000"/>
            </a:soli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5000" b="1" dirty="0">
                <a:solidFill>
                  <a:prstClr val="white"/>
                </a:solidFill>
                <a:latin typeface="Impact" panose="020B0806030902050204" pitchFamily="34" charset="0"/>
              </a:rPr>
              <a:t>公</a:t>
            </a:r>
          </a:p>
        </p:txBody>
      </p:sp>
      <p:sp>
        <p:nvSpPr>
          <p:cNvPr id="37" name="MH_Other_4"/>
          <p:cNvSpPr/>
          <p:nvPr>
            <p:custDataLst>
              <p:tags r:id="rId1"/>
            </p:custDataLst>
          </p:nvPr>
        </p:nvSpPr>
        <p:spPr>
          <a:xfrm>
            <a:off x="4352265" y="1073645"/>
            <a:ext cx="221402" cy="221402"/>
          </a:xfrm>
          <a:prstGeom prst="ellipse">
            <a:avLst/>
          </a:prstGeom>
          <a:solidFill>
            <a:srgbClr val="FF0000"/>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38" name="MH_Other_4"/>
          <p:cNvSpPr/>
          <p:nvPr>
            <p:custDataLst>
              <p:tags r:id="rId2"/>
            </p:custDataLst>
          </p:nvPr>
        </p:nvSpPr>
        <p:spPr>
          <a:xfrm>
            <a:off x="5613548" y="2510413"/>
            <a:ext cx="271937" cy="271937"/>
          </a:xfrm>
          <a:prstGeom prst="ellipse">
            <a:avLst/>
          </a:prstGeom>
          <a:solidFill>
            <a:srgbClr val="C00000"/>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39" name="椭圆 38"/>
          <p:cNvSpPr/>
          <p:nvPr/>
        </p:nvSpPr>
        <p:spPr>
          <a:xfrm>
            <a:off x="1583943" y="2126045"/>
            <a:ext cx="324000" cy="324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40" name="MH_Other_4"/>
          <p:cNvSpPr/>
          <p:nvPr>
            <p:custDataLst>
              <p:tags r:id="rId3"/>
            </p:custDataLst>
          </p:nvPr>
        </p:nvSpPr>
        <p:spPr>
          <a:xfrm>
            <a:off x="7387221" y="2159755"/>
            <a:ext cx="153681" cy="153681"/>
          </a:xfrm>
          <a:prstGeom prst="ellipse">
            <a:avLst/>
          </a:prstGeom>
          <a:solidFill>
            <a:srgbClr val="FF0000"/>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41" name="MH_Other_4"/>
          <p:cNvSpPr/>
          <p:nvPr>
            <p:custDataLst>
              <p:tags r:id="rId4"/>
            </p:custDataLst>
          </p:nvPr>
        </p:nvSpPr>
        <p:spPr>
          <a:xfrm>
            <a:off x="5946783" y="1025734"/>
            <a:ext cx="234066" cy="208074"/>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42" name="MH_Other_4"/>
          <p:cNvSpPr/>
          <p:nvPr>
            <p:custDataLst>
              <p:tags r:id="rId5"/>
            </p:custDataLst>
          </p:nvPr>
        </p:nvSpPr>
        <p:spPr>
          <a:xfrm>
            <a:off x="2390270" y="2607774"/>
            <a:ext cx="180000" cy="180000"/>
          </a:xfrm>
          <a:prstGeom prst="ellipse">
            <a:avLst/>
          </a:prstGeom>
          <a:solidFill>
            <a:srgbClr val="C00000"/>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43" name="椭圆 42"/>
          <p:cNvSpPr/>
          <p:nvPr/>
        </p:nvSpPr>
        <p:spPr>
          <a:xfrm>
            <a:off x="7474636" y="1540311"/>
            <a:ext cx="247478" cy="24747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44" name="MH_Other_4"/>
          <p:cNvSpPr/>
          <p:nvPr>
            <p:custDataLst>
              <p:tags r:id="rId6"/>
            </p:custDataLst>
          </p:nvPr>
        </p:nvSpPr>
        <p:spPr>
          <a:xfrm>
            <a:off x="1168087" y="1648254"/>
            <a:ext cx="153681" cy="153681"/>
          </a:xfrm>
          <a:prstGeom prst="ellipse">
            <a:avLst/>
          </a:prstGeom>
          <a:solidFill>
            <a:srgbClr val="FF0000"/>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46" name="MH_Other_4"/>
          <p:cNvSpPr/>
          <p:nvPr>
            <p:custDataLst>
              <p:tags r:id="rId7"/>
            </p:custDataLst>
          </p:nvPr>
        </p:nvSpPr>
        <p:spPr>
          <a:xfrm>
            <a:off x="8091365" y="1275126"/>
            <a:ext cx="153043" cy="153043"/>
          </a:xfrm>
          <a:prstGeom prst="ellipse">
            <a:avLst/>
          </a:prstGeom>
          <a:solidFill>
            <a:srgbClr val="C00000"/>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56" name="椭圆 55"/>
          <p:cNvSpPr/>
          <p:nvPr/>
        </p:nvSpPr>
        <p:spPr>
          <a:xfrm>
            <a:off x="1759723" y="1622598"/>
            <a:ext cx="204991" cy="204991"/>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pic>
        <p:nvPicPr>
          <p:cNvPr id="4" name="图片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7656" y="193639"/>
            <a:ext cx="1017948" cy="963088"/>
          </a:xfrm>
          <a:prstGeom prst="rect">
            <a:avLst/>
          </a:prstGeom>
        </p:spPr>
      </p:pic>
    </p:spTree>
    <p:extLst>
      <p:ext uri="{BB962C8B-B14F-4D97-AF65-F5344CB8AC3E}">
        <p14:creationId xmlns:p14="http://schemas.microsoft.com/office/powerpoint/2010/main" val="4232177547"/>
      </p:ext>
    </p:extLst>
  </p:cSld>
  <p:clrMapOvr>
    <a:masterClrMapping/>
  </p:clrMapOvr>
  <mc:AlternateContent xmlns:mc="http://schemas.openxmlformats.org/markup-compatibility/2006" xmlns:p14="http://schemas.microsoft.com/office/powerpoint/2010/main">
    <mc:Choice Requires="p14">
      <p:transition spd="slow" p14:dur="2000" advTm="11000">
        <p14:vortex dir="r"/>
      </p:transition>
    </mc:Choice>
    <mc:Fallback xmlns="">
      <p:transition spd="slow" advTm="1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500" fill="hold"/>
                                            <p:tgtEl>
                                              <p:spTgt spid="3"/>
                                            </p:tgtEl>
                                            <p:attrNameLst>
                                              <p:attrName>ppt_x</p:attrName>
                                            </p:attrNameLst>
                                          </p:cBhvr>
                                          <p:tavLst>
                                            <p:tav tm="0">
                                              <p:val>
                                                <p:strVal val="1+#ppt_w/2"/>
                                              </p:val>
                                            </p:tav>
                                            <p:tav tm="100000">
                                              <p:val>
                                                <p:strVal val="#ppt_x"/>
                                              </p:val>
                                            </p:tav>
                                          </p:tavLst>
                                        </p:anim>
                                        <p:anim calcmode="lin" valueType="num" p14:bounceEnd="50000">
                                          <p:cBhvr additive="base">
                                            <p:cTn id="8" dur="1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14:presetBounceEnd="50000">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1500" fill="hold"/>
                                            <p:tgtEl>
                                              <p:spTgt spid="5"/>
                                            </p:tgtEl>
                                            <p:attrNameLst>
                                              <p:attrName>ppt_x</p:attrName>
                                            </p:attrNameLst>
                                          </p:cBhvr>
                                          <p:tavLst>
                                            <p:tav tm="0">
                                              <p:val>
                                                <p:strVal val="1+#ppt_w/2"/>
                                              </p:val>
                                            </p:tav>
                                            <p:tav tm="100000">
                                              <p:val>
                                                <p:strVal val="#ppt_x"/>
                                              </p:val>
                                            </p:tav>
                                          </p:tavLst>
                                        </p:anim>
                                        <p:anim calcmode="lin" valueType="num" p14:bounceEnd="50000">
                                          <p:cBhvr additive="base">
                                            <p:cTn id="12" dur="1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14:presetBounceEnd="50000">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14:bounceEnd="50000">
                                          <p:cBhvr additive="base">
                                            <p:cTn id="15" dur="1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6" dur="15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14:presetBounceEnd="50000">
                                      <p:stCondLst>
                                        <p:cond delay="750"/>
                                      </p:stCondLst>
                                      <p:childTnLst>
                                        <p:set>
                                          <p:cBhvr>
                                            <p:cTn id="18" dur="1" fill="hold">
                                              <p:stCondLst>
                                                <p:cond delay="0"/>
                                              </p:stCondLst>
                                            </p:cTn>
                                            <p:tgtEl>
                                              <p:spTgt spid="26"/>
                                            </p:tgtEl>
                                            <p:attrNameLst>
                                              <p:attrName>style.visibility</p:attrName>
                                            </p:attrNameLst>
                                          </p:cBhvr>
                                          <p:to>
                                            <p:strVal val="visible"/>
                                          </p:to>
                                        </p:set>
                                        <p:anim calcmode="lin" valueType="num" p14:bounceEnd="50000">
                                          <p:cBhvr additive="base">
                                            <p:cTn id="19" dur="1500" fill="hold"/>
                                            <p:tgtEl>
                                              <p:spTgt spid="26"/>
                                            </p:tgtEl>
                                            <p:attrNameLst>
                                              <p:attrName>ppt_x</p:attrName>
                                            </p:attrNameLst>
                                          </p:cBhvr>
                                          <p:tavLst>
                                            <p:tav tm="0">
                                              <p:val>
                                                <p:strVal val="0-#ppt_w/2"/>
                                              </p:val>
                                            </p:tav>
                                            <p:tav tm="100000">
                                              <p:val>
                                                <p:strVal val="#ppt_x"/>
                                              </p:val>
                                            </p:tav>
                                          </p:tavLst>
                                        </p:anim>
                                        <p:anim calcmode="lin" valueType="num" p14:bounceEnd="50000">
                                          <p:cBhvr additive="base">
                                            <p:cTn id="20" dur="1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14:presetBounceEnd="50000">
                                      <p:stCondLst>
                                        <p:cond delay="1000"/>
                                      </p:stCondLst>
                                      <p:childTnLst>
                                        <p:set>
                                          <p:cBhvr>
                                            <p:cTn id="22" dur="1" fill="hold">
                                              <p:stCondLst>
                                                <p:cond delay="0"/>
                                              </p:stCondLst>
                                            </p:cTn>
                                            <p:tgtEl>
                                              <p:spTgt spid="27"/>
                                            </p:tgtEl>
                                            <p:attrNameLst>
                                              <p:attrName>style.visibility</p:attrName>
                                            </p:attrNameLst>
                                          </p:cBhvr>
                                          <p:to>
                                            <p:strVal val="visible"/>
                                          </p:to>
                                        </p:set>
                                        <p:anim calcmode="lin" valueType="num" p14:bounceEnd="50000">
                                          <p:cBhvr additive="base">
                                            <p:cTn id="23" dur="1500" fill="hold"/>
                                            <p:tgtEl>
                                              <p:spTgt spid="27"/>
                                            </p:tgtEl>
                                            <p:attrNameLst>
                                              <p:attrName>ppt_x</p:attrName>
                                            </p:attrNameLst>
                                          </p:cBhvr>
                                          <p:tavLst>
                                            <p:tav tm="0">
                                              <p:val>
                                                <p:strVal val="0-#ppt_w/2"/>
                                              </p:val>
                                            </p:tav>
                                            <p:tav tm="100000">
                                              <p:val>
                                                <p:strVal val="#ppt_x"/>
                                              </p:val>
                                            </p:tav>
                                          </p:tavLst>
                                        </p:anim>
                                        <p:anim calcmode="lin" valueType="num" p14:bounceEnd="50000">
                                          <p:cBhvr additive="base">
                                            <p:cTn id="24" dur="15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14:presetBounceEnd="50000">
                                      <p:stCondLst>
                                        <p:cond delay="1250"/>
                                      </p:stCondLst>
                                      <p:childTnLst>
                                        <p:set>
                                          <p:cBhvr>
                                            <p:cTn id="26" dur="1" fill="hold">
                                              <p:stCondLst>
                                                <p:cond delay="0"/>
                                              </p:stCondLst>
                                            </p:cTn>
                                            <p:tgtEl>
                                              <p:spTgt spid="28"/>
                                            </p:tgtEl>
                                            <p:attrNameLst>
                                              <p:attrName>style.visibility</p:attrName>
                                            </p:attrNameLst>
                                          </p:cBhvr>
                                          <p:to>
                                            <p:strVal val="visible"/>
                                          </p:to>
                                        </p:set>
                                        <p:anim calcmode="lin" valueType="num" p14:bounceEnd="50000">
                                          <p:cBhvr additive="base">
                                            <p:cTn id="27" dur="1500" fill="hold"/>
                                            <p:tgtEl>
                                              <p:spTgt spid="28"/>
                                            </p:tgtEl>
                                            <p:attrNameLst>
                                              <p:attrName>ppt_x</p:attrName>
                                            </p:attrNameLst>
                                          </p:cBhvr>
                                          <p:tavLst>
                                            <p:tav tm="0">
                                              <p:val>
                                                <p:strVal val="0-#ppt_w/2"/>
                                              </p:val>
                                            </p:tav>
                                            <p:tav tm="100000">
                                              <p:val>
                                                <p:strVal val="#ppt_x"/>
                                              </p:val>
                                            </p:tav>
                                          </p:tavLst>
                                        </p:anim>
                                        <p:anim calcmode="lin" valueType="num" p14:bounceEnd="50000">
                                          <p:cBhvr additive="base">
                                            <p:cTn id="28" dur="1500" fill="hold"/>
                                            <p:tgtEl>
                                              <p:spTgt spid="28"/>
                                            </p:tgtEl>
                                            <p:attrNameLst>
                                              <p:attrName>ppt_y</p:attrName>
                                            </p:attrNameLst>
                                          </p:cBhvr>
                                          <p:tavLst>
                                            <p:tav tm="0">
                                              <p:val>
                                                <p:strVal val="1+#ppt_h/2"/>
                                              </p:val>
                                            </p:tav>
                                            <p:tav tm="100000">
                                              <p:val>
                                                <p:strVal val="#ppt_y"/>
                                              </p:val>
                                            </p:tav>
                                          </p:tavLst>
                                        </p:anim>
                                      </p:childTnLst>
                                    </p:cTn>
                                  </p:par>
                                  <p:par>
                                    <p:cTn id="29" presetID="2" presetClass="entr" presetSubtype="3" fill="hold" grpId="0" nodeType="withEffect" p14:presetBounceEnd="50000">
                                      <p:stCondLst>
                                        <p:cond delay="1500"/>
                                      </p:stCondLst>
                                      <p:childTnLst>
                                        <p:set>
                                          <p:cBhvr>
                                            <p:cTn id="30" dur="1" fill="hold">
                                              <p:stCondLst>
                                                <p:cond delay="0"/>
                                              </p:stCondLst>
                                            </p:cTn>
                                            <p:tgtEl>
                                              <p:spTgt spid="30"/>
                                            </p:tgtEl>
                                            <p:attrNameLst>
                                              <p:attrName>style.visibility</p:attrName>
                                            </p:attrNameLst>
                                          </p:cBhvr>
                                          <p:to>
                                            <p:strVal val="visible"/>
                                          </p:to>
                                        </p:set>
                                        <p:anim calcmode="lin" valueType="num" p14:bounceEnd="50000">
                                          <p:cBhvr additive="base">
                                            <p:cTn id="31" dur="1500" fill="hold"/>
                                            <p:tgtEl>
                                              <p:spTgt spid="30"/>
                                            </p:tgtEl>
                                            <p:attrNameLst>
                                              <p:attrName>ppt_x</p:attrName>
                                            </p:attrNameLst>
                                          </p:cBhvr>
                                          <p:tavLst>
                                            <p:tav tm="0">
                                              <p:val>
                                                <p:strVal val="1+#ppt_w/2"/>
                                              </p:val>
                                            </p:tav>
                                            <p:tav tm="100000">
                                              <p:val>
                                                <p:strVal val="#ppt_x"/>
                                              </p:val>
                                            </p:tav>
                                          </p:tavLst>
                                        </p:anim>
                                        <p:anim calcmode="lin" valueType="num" p14:bounceEnd="50000">
                                          <p:cBhvr additive="base">
                                            <p:cTn id="32" dur="1500" fill="hold"/>
                                            <p:tgtEl>
                                              <p:spTgt spid="30"/>
                                            </p:tgtEl>
                                            <p:attrNameLst>
                                              <p:attrName>ppt_y</p:attrName>
                                            </p:attrNameLst>
                                          </p:cBhvr>
                                          <p:tavLst>
                                            <p:tav tm="0">
                                              <p:val>
                                                <p:strVal val="0-#ppt_h/2"/>
                                              </p:val>
                                            </p:tav>
                                            <p:tav tm="100000">
                                              <p:val>
                                                <p:strVal val="#ppt_y"/>
                                              </p:val>
                                            </p:tav>
                                          </p:tavLst>
                                        </p:anim>
                                      </p:childTnLst>
                                    </p:cTn>
                                  </p:par>
                                  <p:par>
                                    <p:cTn id="33" presetID="10" presetClass="entr" presetSubtype="0" fill="hold" grpId="0" nodeType="withEffect">
                                      <p:stCondLst>
                                        <p:cond delay="150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500"/>
                                            <p:tgtEl>
                                              <p:spTgt spid="56"/>
                                            </p:tgtEl>
                                          </p:cBhvr>
                                        </p:animEffect>
                                      </p:childTnLst>
                                    </p:cTn>
                                  </p:par>
                                  <p:par>
                                    <p:cTn id="36" presetID="42" presetClass="path" presetSubtype="0" accel="50000" decel="50000" autoRev="1" fill="hold" grpId="1" nodeType="withEffect">
                                      <p:stCondLst>
                                        <p:cond delay="1000"/>
                                      </p:stCondLst>
                                      <p:childTnLst>
                                        <p:animMotion origin="layout" path="M -2.22222E-6 3.97962E-6 L 0.11997 -0.0954 " pathEditMode="relative" rAng="0" ptsTypes="AA">
                                          <p:cBhvr>
                                            <p:cTn id="37" dur="500" fill="hold"/>
                                            <p:tgtEl>
                                              <p:spTgt spid="56"/>
                                            </p:tgtEl>
                                            <p:attrNameLst>
                                              <p:attrName>ppt_x</p:attrName>
                                              <p:attrName>ppt_y</p:attrName>
                                            </p:attrNameLst>
                                          </p:cBhvr>
                                          <p:rCtr x="5990" y="-4785"/>
                                        </p:animMotion>
                                      </p:childTnLst>
                                    </p:cTn>
                                  </p:par>
                                  <p:par>
                                    <p:cTn id="38" presetID="2" presetClass="entr" presetSubtype="3" fill="hold" grpId="0" nodeType="withEffect" p14:presetBounceEnd="50000">
                                      <p:stCondLst>
                                        <p:cond delay="1750"/>
                                      </p:stCondLst>
                                      <p:childTnLst>
                                        <p:set>
                                          <p:cBhvr>
                                            <p:cTn id="39" dur="1" fill="hold">
                                              <p:stCondLst>
                                                <p:cond delay="0"/>
                                              </p:stCondLst>
                                            </p:cTn>
                                            <p:tgtEl>
                                              <p:spTgt spid="31"/>
                                            </p:tgtEl>
                                            <p:attrNameLst>
                                              <p:attrName>style.visibility</p:attrName>
                                            </p:attrNameLst>
                                          </p:cBhvr>
                                          <p:to>
                                            <p:strVal val="visible"/>
                                          </p:to>
                                        </p:set>
                                        <p:anim calcmode="lin" valueType="num" p14:bounceEnd="50000">
                                          <p:cBhvr additive="base">
                                            <p:cTn id="40" dur="1500" fill="hold"/>
                                            <p:tgtEl>
                                              <p:spTgt spid="31"/>
                                            </p:tgtEl>
                                            <p:attrNameLst>
                                              <p:attrName>ppt_x</p:attrName>
                                            </p:attrNameLst>
                                          </p:cBhvr>
                                          <p:tavLst>
                                            <p:tav tm="0">
                                              <p:val>
                                                <p:strVal val="1+#ppt_w/2"/>
                                              </p:val>
                                            </p:tav>
                                            <p:tav tm="100000">
                                              <p:val>
                                                <p:strVal val="#ppt_x"/>
                                              </p:val>
                                            </p:tav>
                                          </p:tavLst>
                                        </p:anim>
                                        <p:anim calcmode="lin" valueType="num" p14:bounceEnd="50000">
                                          <p:cBhvr additive="base">
                                            <p:cTn id="41" dur="1500" fill="hold"/>
                                            <p:tgtEl>
                                              <p:spTgt spid="31"/>
                                            </p:tgtEl>
                                            <p:attrNameLst>
                                              <p:attrName>ppt_y</p:attrName>
                                            </p:attrNameLst>
                                          </p:cBhvr>
                                          <p:tavLst>
                                            <p:tav tm="0">
                                              <p:val>
                                                <p:strVal val="0-#ppt_h/2"/>
                                              </p:val>
                                            </p:tav>
                                            <p:tav tm="100000">
                                              <p:val>
                                                <p:strVal val="#ppt_y"/>
                                              </p:val>
                                            </p:tav>
                                          </p:tavLst>
                                        </p:anim>
                                      </p:childTnLst>
                                    </p:cTn>
                                  </p:par>
                                  <p:par>
                                    <p:cTn id="42" presetID="2" presetClass="entr" presetSubtype="3" fill="hold" grpId="0" nodeType="withEffect" p14:presetBounceEnd="50000">
                                      <p:stCondLst>
                                        <p:cond delay="2000"/>
                                      </p:stCondLst>
                                      <p:childTnLst>
                                        <p:set>
                                          <p:cBhvr>
                                            <p:cTn id="43" dur="1" fill="hold">
                                              <p:stCondLst>
                                                <p:cond delay="0"/>
                                              </p:stCondLst>
                                            </p:cTn>
                                            <p:tgtEl>
                                              <p:spTgt spid="32"/>
                                            </p:tgtEl>
                                            <p:attrNameLst>
                                              <p:attrName>style.visibility</p:attrName>
                                            </p:attrNameLst>
                                          </p:cBhvr>
                                          <p:to>
                                            <p:strVal val="visible"/>
                                          </p:to>
                                        </p:set>
                                        <p:anim calcmode="lin" valueType="num" p14:bounceEnd="50000">
                                          <p:cBhvr additive="base">
                                            <p:cTn id="44" dur="1500" fill="hold"/>
                                            <p:tgtEl>
                                              <p:spTgt spid="32"/>
                                            </p:tgtEl>
                                            <p:attrNameLst>
                                              <p:attrName>ppt_x</p:attrName>
                                            </p:attrNameLst>
                                          </p:cBhvr>
                                          <p:tavLst>
                                            <p:tav tm="0">
                                              <p:val>
                                                <p:strVal val="1+#ppt_w/2"/>
                                              </p:val>
                                            </p:tav>
                                            <p:tav tm="100000">
                                              <p:val>
                                                <p:strVal val="#ppt_x"/>
                                              </p:val>
                                            </p:tav>
                                          </p:tavLst>
                                        </p:anim>
                                        <p:anim calcmode="lin" valueType="num" p14:bounceEnd="50000">
                                          <p:cBhvr additive="base">
                                            <p:cTn id="45" dur="1500" fill="hold"/>
                                            <p:tgtEl>
                                              <p:spTgt spid="32"/>
                                            </p:tgtEl>
                                            <p:attrNameLst>
                                              <p:attrName>ppt_y</p:attrName>
                                            </p:attrNameLst>
                                          </p:cBhvr>
                                          <p:tavLst>
                                            <p:tav tm="0">
                                              <p:val>
                                                <p:strVal val="0-#ppt_h/2"/>
                                              </p:val>
                                            </p:tav>
                                            <p:tav tm="100000">
                                              <p:val>
                                                <p:strVal val="#ppt_y"/>
                                              </p:val>
                                            </p:tav>
                                          </p:tavLst>
                                        </p:anim>
                                      </p:childTnLst>
                                    </p:cTn>
                                  </p:par>
                                  <p:par>
                                    <p:cTn id="46" presetID="2" presetClass="entr" presetSubtype="12" fill="hold" grpId="0" nodeType="withEffect" p14:presetBounceEnd="50000">
                                      <p:stCondLst>
                                        <p:cond delay="2250"/>
                                      </p:stCondLst>
                                      <p:childTnLst>
                                        <p:set>
                                          <p:cBhvr>
                                            <p:cTn id="47" dur="1" fill="hold">
                                              <p:stCondLst>
                                                <p:cond delay="0"/>
                                              </p:stCondLst>
                                            </p:cTn>
                                            <p:tgtEl>
                                              <p:spTgt spid="34"/>
                                            </p:tgtEl>
                                            <p:attrNameLst>
                                              <p:attrName>style.visibility</p:attrName>
                                            </p:attrNameLst>
                                          </p:cBhvr>
                                          <p:to>
                                            <p:strVal val="visible"/>
                                          </p:to>
                                        </p:set>
                                        <p:anim calcmode="lin" valueType="num" p14:bounceEnd="50000">
                                          <p:cBhvr additive="base">
                                            <p:cTn id="48" dur="1500" fill="hold"/>
                                            <p:tgtEl>
                                              <p:spTgt spid="34"/>
                                            </p:tgtEl>
                                            <p:attrNameLst>
                                              <p:attrName>ppt_x</p:attrName>
                                            </p:attrNameLst>
                                          </p:cBhvr>
                                          <p:tavLst>
                                            <p:tav tm="0">
                                              <p:val>
                                                <p:strVal val="0-#ppt_w/2"/>
                                              </p:val>
                                            </p:tav>
                                            <p:tav tm="100000">
                                              <p:val>
                                                <p:strVal val="#ppt_x"/>
                                              </p:val>
                                            </p:tav>
                                          </p:tavLst>
                                        </p:anim>
                                        <p:anim calcmode="lin" valueType="num" p14:bounceEnd="50000">
                                          <p:cBhvr additive="base">
                                            <p:cTn id="49" dur="1500" fill="hold"/>
                                            <p:tgtEl>
                                              <p:spTgt spid="34"/>
                                            </p:tgtEl>
                                            <p:attrNameLst>
                                              <p:attrName>ppt_y</p:attrName>
                                            </p:attrNameLst>
                                          </p:cBhvr>
                                          <p:tavLst>
                                            <p:tav tm="0">
                                              <p:val>
                                                <p:strVal val="1+#ppt_h/2"/>
                                              </p:val>
                                            </p:tav>
                                            <p:tav tm="100000">
                                              <p:val>
                                                <p:strVal val="#ppt_y"/>
                                              </p:val>
                                            </p:tav>
                                          </p:tavLst>
                                        </p:anim>
                                      </p:childTnLst>
                                    </p:cTn>
                                  </p:par>
                                  <p:par>
                                    <p:cTn id="50" presetID="2" presetClass="entr" presetSubtype="12" fill="hold" grpId="0" nodeType="withEffect" p14:presetBounceEnd="50000">
                                      <p:stCondLst>
                                        <p:cond delay="2500"/>
                                      </p:stCondLst>
                                      <p:childTnLst>
                                        <p:set>
                                          <p:cBhvr>
                                            <p:cTn id="51" dur="1" fill="hold">
                                              <p:stCondLst>
                                                <p:cond delay="0"/>
                                              </p:stCondLst>
                                            </p:cTn>
                                            <p:tgtEl>
                                              <p:spTgt spid="35"/>
                                            </p:tgtEl>
                                            <p:attrNameLst>
                                              <p:attrName>style.visibility</p:attrName>
                                            </p:attrNameLst>
                                          </p:cBhvr>
                                          <p:to>
                                            <p:strVal val="visible"/>
                                          </p:to>
                                        </p:set>
                                        <p:anim calcmode="lin" valueType="num" p14:bounceEnd="50000">
                                          <p:cBhvr additive="base">
                                            <p:cTn id="52" dur="1500" fill="hold"/>
                                            <p:tgtEl>
                                              <p:spTgt spid="35"/>
                                            </p:tgtEl>
                                            <p:attrNameLst>
                                              <p:attrName>ppt_x</p:attrName>
                                            </p:attrNameLst>
                                          </p:cBhvr>
                                          <p:tavLst>
                                            <p:tav tm="0">
                                              <p:val>
                                                <p:strVal val="0-#ppt_w/2"/>
                                              </p:val>
                                            </p:tav>
                                            <p:tav tm="100000">
                                              <p:val>
                                                <p:strVal val="#ppt_x"/>
                                              </p:val>
                                            </p:tav>
                                          </p:tavLst>
                                        </p:anim>
                                        <p:anim calcmode="lin" valueType="num" p14:bounceEnd="50000">
                                          <p:cBhvr additive="base">
                                            <p:cTn id="53" dur="1500" fill="hold"/>
                                            <p:tgtEl>
                                              <p:spTgt spid="35"/>
                                            </p:tgtEl>
                                            <p:attrNameLst>
                                              <p:attrName>ppt_y</p:attrName>
                                            </p:attrNameLst>
                                          </p:cBhvr>
                                          <p:tavLst>
                                            <p:tav tm="0">
                                              <p:val>
                                                <p:strVal val="1+#ppt_h/2"/>
                                              </p:val>
                                            </p:tav>
                                            <p:tav tm="100000">
                                              <p:val>
                                                <p:strVal val="#ppt_y"/>
                                              </p:val>
                                            </p:tav>
                                          </p:tavLst>
                                        </p:anim>
                                      </p:childTnLst>
                                    </p:cTn>
                                  </p:par>
                                  <p:par>
                                    <p:cTn id="54" presetID="2" presetClass="entr" presetSubtype="12" fill="hold" grpId="0" nodeType="withEffect" p14:presetBounceEnd="50000">
                                      <p:stCondLst>
                                        <p:cond delay="2750"/>
                                      </p:stCondLst>
                                      <p:childTnLst>
                                        <p:set>
                                          <p:cBhvr>
                                            <p:cTn id="55" dur="1" fill="hold">
                                              <p:stCondLst>
                                                <p:cond delay="0"/>
                                              </p:stCondLst>
                                            </p:cTn>
                                            <p:tgtEl>
                                              <p:spTgt spid="36"/>
                                            </p:tgtEl>
                                            <p:attrNameLst>
                                              <p:attrName>style.visibility</p:attrName>
                                            </p:attrNameLst>
                                          </p:cBhvr>
                                          <p:to>
                                            <p:strVal val="visible"/>
                                          </p:to>
                                        </p:set>
                                        <p:anim calcmode="lin" valueType="num" p14:bounceEnd="50000">
                                          <p:cBhvr additive="base">
                                            <p:cTn id="56" dur="1500" fill="hold"/>
                                            <p:tgtEl>
                                              <p:spTgt spid="36"/>
                                            </p:tgtEl>
                                            <p:attrNameLst>
                                              <p:attrName>ppt_x</p:attrName>
                                            </p:attrNameLst>
                                          </p:cBhvr>
                                          <p:tavLst>
                                            <p:tav tm="0">
                                              <p:val>
                                                <p:strVal val="0-#ppt_w/2"/>
                                              </p:val>
                                            </p:tav>
                                            <p:tav tm="100000">
                                              <p:val>
                                                <p:strVal val="#ppt_x"/>
                                              </p:val>
                                            </p:tav>
                                          </p:tavLst>
                                        </p:anim>
                                        <p:anim calcmode="lin" valueType="num" p14:bounceEnd="50000">
                                          <p:cBhvr additive="base">
                                            <p:cTn id="57" dur="1500" fill="hold"/>
                                            <p:tgtEl>
                                              <p:spTgt spid="36"/>
                                            </p:tgtEl>
                                            <p:attrNameLst>
                                              <p:attrName>ppt_y</p:attrName>
                                            </p:attrNameLst>
                                          </p:cBhvr>
                                          <p:tavLst>
                                            <p:tav tm="0">
                                              <p:val>
                                                <p:strVal val="1+#ppt_h/2"/>
                                              </p:val>
                                            </p:tav>
                                            <p:tav tm="100000">
                                              <p:val>
                                                <p:strVal val="#ppt_y"/>
                                              </p:val>
                                            </p:tav>
                                          </p:tavLst>
                                        </p:anim>
                                      </p:childTnLst>
                                    </p:cTn>
                                  </p:par>
                                  <p:par>
                                    <p:cTn id="58" presetID="10" presetClass="entr" presetSubtype="0" fill="hold" grpId="0" nodeType="withEffect">
                                      <p:stCondLst>
                                        <p:cond delay="125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500"/>
                                            <p:tgtEl>
                                              <p:spTgt spid="39"/>
                                            </p:tgtEl>
                                          </p:cBhvr>
                                        </p:animEffect>
                                      </p:childTnLst>
                                    </p:cTn>
                                  </p:par>
                                  <p:par>
                                    <p:cTn id="61" presetID="42" presetClass="path" presetSubtype="0" accel="50000" decel="50000" autoRev="1" fill="hold" grpId="1" nodeType="withEffect">
                                      <p:stCondLst>
                                        <p:cond delay="750"/>
                                      </p:stCondLst>
                                      <p:childTnLst>
                                        <p:animMotion origin="layout" path="M -2.22222E-6 3.97962E-6 L 0.11997 -0.0954 " pathEditMode="relative" rAng="0" ptsTypes="AA">
                                          <p:cBhvr>
                                            <p:cTn id="62" dur="500" fill="hold"/>
                                            <p:tgtEl>
                                              <p:spTgt spid="39"/>
                                            </p:tgtEl>
                                            <p:attrNameLst>
                                              <p:attrName>ppt_x</p:attrName>
                                              <p:attrName>ppt_y</p:attrName>
                                            </p:attrNameLst>
                                          </p:cBhvr>
                                          <p:rCtr x="5990" y="-4785"/>
                                        </p:animMotion>
                                      </p:childTnLst>
                                    </p:cTn>
                                  </p:par>
                                  <p:par>
                                    <p:cTn id="63" presetID="10" presetClass="entr" presetSubtype="0" fill="hold" grpId="0" nodeType="withEffect">
                                      <p:stCondLst>
                                        <p:cond delay="1500"/>
                                      </p:stCondLst>
                                      <p:childTnLst>
                                        <p:set>
                                          <p:cBhvr>
                                            <p:cTn id="64" dur="1" fill="hold">
                                              <p:stCondLst>
                                                <p:cond delay="0"/>
                                              </p:stCondLst>
                                            </p:cTn>
                                            <p:tgtEl>
                                              <p:spTgt spid="42"/>
                                            </p:tgtEl>
                                            <p:attrNameLst>
                                              <p:attrName>style.visibility</p:attrName>
                                            </p:attrNameLst>
                                          </p:cBhvr>
                                          <p:to>
                                            <p:strVal val="visible"/>
                                          </p:to>
                                        </p:set>
                                        <p:animEffect transition="in" filter="fade">
                                          <p:cBhvr>
                                            <p:cTn id="65" dur="500"/>
                                            <p:tgtEl>
                                              <p:spTgt spid="42"/>
                                            </p:tgtEl>
                                          </p:cBhvr>
                                        </p:animEffect>
                                      </p:childTnLst>
                                    </p:cTn>
                                  </p:par>
                                  <p:par>
                                    <p:cTn id="66" presetID="42" presetClass="path" presetSubtype="0" accel="50000" decel="50000" autoRev="1" fill="hold" grpId="1" nodeType="withEffect">
                                      <p:stCondLst>
                                        <p:cond delay="1000"/>
                                      </p:stCondLst>
                                      <p:childTnLst>
                                        <p:animMotion origin="layout" path="M -4.44444E-6 2.12411E-6 L 0.17275 -0.00371 " pathEditMode="relative" rAng="0" ptsTypes="AA">
                                          <p:cBhvr>
                                            <p:cTn id="67" dur="500" fill="hold"/>
                                            <p:tgtEl>
                                              <p:spTgt spid="42"/>
                                            </p:tgtEl>
                                            <p:attrNameLst>
                                              <p:attrName>ppt_x</p:attrName>
                                              <p:attrName>ppt_y</p:attrName>
                                            </p:attrNameLst>
                                          </p:cBhvr>
                                          <p:rCtr x="8628" y="-185"/>
                                        </p:animMotion>
                                      </p:childTnLst>
                                    </p:cTn>
                                  </p:par>
                                  <p:par>
                                    <p:cTn id="68" presetID="10" presetClass="entr" presetSubtype="0" fill="hold" grpId="0" nodeType="withEffect">
                                      <p:stCondLst>
                                        <p:cond delay="200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500"/>
                                            <p:tgtEl>
                                              <p:spTgt spid="44"/>
                                            </p:tgtEl>
                                          </p:cBhvr>
                                        </p:animEffect>
                                      </p:childTnLst>
                                    </p:cTn>
                                  </p:par>
                                  <p:par>
                                    <p:cTn id="71" presetID="42" presetClass="path" presetSubtype="0" accel="50000" decel="50000" autoRev="1" fill="hold" grpId="1" nodeType="withEffect">
                                      <p:stCondLst>
                                        <p:cond delay="1500"/>
                                      </p:stCondLst>
                                      <p:childTnLst>
                                        <p:animMotion origin="layout" path="M 8.33333E-7 3.04415E-6 L 0.10156 -0.10775 " pathEditMode="relative" rAng="0" ptsTypes="AA">
                                          <p:cBhvr>
                                            <p:cTn id="72" dur="500" fill="hold"/>
                                            <p:tgtEl>
                                              <p:spTgt spid="44"/>
                                            </p:tgtEl>
                                            <p:attrNameLst>
                                              <p:attrName>ppt_x</p:attrName>
                                              <p:attrName>ppt_y</p:attrName>
                                            </p:attrNameLst>
                                          </p:cBhvr>
                                          <p:rCtr x="5069" y="-5403"/>
                                        </p:animMotion>
                                      </p:childTnLst>
                                    </p:cTn>
                                  </p:par>
                                  <p:par>
                                    <p:cTn id="73" presetID="10" presetClass="entr" presetSubtype="0" fill="hold" grpId="0" nodeType="withEffect">
                                      <p:stCondLst>
                                        <p:cond delay="225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par>
                                    <p:cTn id="76" presetID="42" presetClass="path" presetSubtype="0" accel="50000" decel="50000" autoRev="1" fill="hold" grpId="1" nodeType="withEffect">
                                      <p:stCondLst>
                                        <p:cond delay="1750"/>
                                      </p:stCondLst>
                                      <p:childTnLst>
                                        <p:animMotion origin="layout" path="M 3.05556E-6 -3.21395E-6 L -0.02153 0.16518 " pathEditMode="relative" rAng="0" ptsTypes="AA">
                                          <p:cBhvr>
                                            <p:cTn id="77" dur="500" fill="hold"/>
                                            <p:tgtEl>
                                              <p:spTgt spid="37"/>
                                            </p:tgtEl>
                                            <p:attrNameLst>
                                              <p:attrName>ppt_x</p:attrName>
                                              <p:attrName>ppt_y</p:attrName>
                                            </p:attrNameLst>
                                          </p:cBhvr>
                                          <p:rCtr x="-1076" y="8243"/>
                                        </p:animMotion>
                                      </p:childTnLst>
                                    </p:cTn>
                                  </p:par>
                                  <p:par>
                                    <p:cTn id="78" presetID="10" presetClass="entr" presetSubtype="0" fill="hold" grpId="0" nodeType="withEffect">
                                      <p:stCondLst>
                                        <p:cond delay="2750"/>
                                      </p:stCondLst>
                                      <p:childTnLst>
                                        <p:set>
                                          <p:cBhvr>
                                            <p:cTn id="79" dur="1" fill="hold">
                                              <p:stCondLst>
                                                <p:cond delay="0"/>
                                              </p:stCondLst>
                                            </p:cTn>
                                            <p:tgtEl>
                                              <p:spTgt spid="38"/>
                                            </p:tgtEl>
                                            <p:attrNameLst>
                                              <p:attrName>style.visibility</p:attrName>
                                            </p:attrNameLst>
                                          </p:cBhvr>
                                          <p:to>
                                            <p:strVal val="visible"/>
                                          </p:to>
                                        </p:set>
                                        <p:animEffect transition="in" filter="fade">
                                          <p:cBhvr>
                                            <p:cTn id="80" dur="500"/>
                                            <p:tgtEl>
                                              <p:spTgt spid="38"/>
                                            </p:tgtEl>
                                          </p:cBhvr>
                                        </p:animEffect>
                                      </p:childTnLst>
                                    </p:cTn>
                                  </p:par>
                                  <p:par>
                                    <p:cTn id="81" presetID="42" presetClass="path" presetSubtype="0" accel="50000" decel="50000" autoRev="1" fill="hold" grpId="1" nodeType="withEffect">
                                      <p:stCondLst>
                                        <p:cond delay="2250"/>
                                      </p:stCondLst>
                                      <p:childTnLst>
                                        <p:animMotion origin="layout" path="M -1.94444E-6 -2.3464E-7 L -0.03611 -0.17505 " pathEditMode="relative" rAng="0" ptsTypes="AA">
                                          <p:cBhvr>
                                            <p:cTn id="82" dur="500" fill="hold"/>
                                            <p:tgtEl>
                                              <p:spTgt spid="38"/>
                                            </p:tgtEl>
                                            <p:attrNameLst>
                                              <p:attrName>ppt_x</p:attrName>
                                              <p:attrName>ppt_y</p:attrName>
                                            </p:attrNameLst>
                                          </p:cBhvr>
                                          <p:rCtr x="-1806" y="-8768"/>
                                        </p:animMotion>
                                      </p:childTnLst>
                                    </p:cTn>
                                  </p:par>
                                  <p:par>
                                    <p:cTn id="83" presetID="10" presetClass="entr" presetSubtype="0" fill="hold" grpId="0" nodeType="withEffect">
                                      <p:stCondLst>
                                        <p:cond delay="300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500"/>
                                            <p:tgtEl>
                                              <p:spTgt spid="41"/>
                                            </p:tgtEl>
                                          </p:cBhvr>
                                        </p:animEffect>
                                      </p:childTnLst>
                                    </p:cTn>
                                  </p:par>
                                  <p:par>
                                    <p:cTn id="86" presetID="42" presetClass="path" presetSubtype="0" accel="50000" decel="50000" autoRev="1" fill="hold" grpId="1" nodeType="withEffect">
                                      <p:stCondLst>
                                        <p:cond delay="2500"/>
                                      </p:stCondLst>
                                      <p:childTnLst>
                                        <p:animMotion origin="layout" path="M 4.16667E-6 2.59031E-6 L -0.06407 0.1201 " pathEditMode="relative" rAng="0" ptsTypes="AA">
                                          <p:cBhvr>
                                            <p:cTn id="87" dur="500" fill="hold"/>
                                            <p:tgtEl>
                                              <p:spTgt spid="41"/>
                                            </p:tgtEl>
                                            <p:attrNameLst>
                                              <p:attrName>ppt_x</p:attrName>
                                              <p:attrName>ppt_y</p:attrName>
                                            </p:attrNameLst>
                                          </p:cBhvr>
                                          <p:rCtr x="-3212" y="5990"/>
                                        </p:animMotion>
                                      </p:childTnLst>
                                    </p:cTn>
                                  </p:par>
                                  <p:par>
                                    <p:cTn id="88" presetID="10" presetClass="entr" presetSubtype="0" fill="hold" grpId="0" nodeType="withEffect">
                                      <p:stCondLst>
                                        <p:cond delay="3500"/>
                                      </p:stCondLst>
                                      <p:childTnLst>
                                        <p:set>
                                          <p:cBhvr>
                                            <p:cTn id="89" dur="1" fill="hold">
                                              <p:stCondLst>
                                                <p:cond delay="0"/>
                                              </p:stCondLst>
                                            </p:cTn>
                                            <p:tgtEl>
                                              <p:spTgt spid="40"/>
                                            </p:tgtEl>
                                            <p:attrNameLst>
                                              <p:attrName>style.visibility</p:attrName>
                                            </p:attrNameLst>
                                          </p:cBhvr>
                                          <p:to>
                                            <p:strVal val="visible"/>
                                          </p:to>
                                        </p:set>
                                        <p:animEffect transition="in" filter="fade">
                                          <p:cBhvr>
                                            <p:cTn id="90" dur="500"/>
                                            <p:tgtEl>
                                              <p:spTgt spid="40"/>
                                            </p:tgtEl>
                                          </p:cBhvr>
                                        </p:animEffect>
                                      </p:childTnLst>
                                    </p:cTn>
                                  </p:par>
                                  <p:par>
                                    <p:cTn id="91" presetID="42" presetClass="path" presetSubtype="0" accel="50000" decel="50000" autoRev="1" fill="hold" grpId="1" nodeType="withEffect">
                                      <p:stCondLst>
                                        <p:cond delay="3000"/>
                                      </p:stCondLst>
                                      <p:childTnLst>
                                        <p:animMotion origin="layout" path="M -1.94444E-6 3.97962E-6 L -0.10555 -0.05342 " pathEditMode="relative" rAng="0" ptsTypes="AA">
                                          <p:cBhvr>
                                            <p:cTn id="92" dur="500" fill="hold"/>
                                            <p:tgtEl>
                                              <p:spTgt spid="40"/>
                                            </p:tgtEl>
                                            <p:attrNameLst>
                                              <p:attrName>ppt_x</p:attrName>
                                              <p:attrName>ppt_y</p:attrName>
                                            </p:attrNameLst>
                                          </p:cBhvr>
                                          <p:rCtr x="-5278" y="-2686"/>
                                        </p:animMotion>
                                      </p:childTnLst>
                                    </p:cTn>
                                  </p:par>
                                  <p:par>
                                    <p:cTn id="93" presetID="10" presetClass="entr" presetSubtype="0" fill="hold" grpId="0" nodeType="withEffect">
                                      <p:stCondLst>
                                        <p:cond delay="3750"/>
                                      </p:stCondLst>
                                      <p:childTnLst>
                                        <p:set>
                                          <p:cBhvr>
                                            <p:cTn id="94" dur="1" fill="hold">
                                              <p:stCondLst>
                                                <p:cond delay="0"/>
                                              </p:stCondLst>
                                            </p:cTn>
                                            <p:tgtEl>
                                              <p:spTgt spid="43"/>
                                            </p:tgtEl>
                                            <p:attrNameLst>
                                              <p:attrName>style.visibility</p:attrName>
                                            </p:attrNameLst>
                                          </p:cBhvr>
                                          <p:to>
                                            <p:strVal val="visible"/>
                                          </p:to>
                                        </p:set>
                                        <p:animEffect transition="in" filter="fade">
                                          <p:cBhvr>
                                            <p:cTn id="95" dur="500"/>
                                            <p:tgtEl>
                                              <p:spTgt spid="43"/>
                                            </p:tgtEl>
                                          </p:cBhvr>
                                        </p:animEffect>
                                      </p:childTnLst>
                                    </p:cTn>
                                  </p:par>
                                  <p:par>
                                    <p:cTn id="96" presetID="42" presetClass="path" presetSubtype="0" accel="50000" decel="50000" autoRev="1" fill="hold" grpId="1" nodeType="withEffect">
                                      <p:stCondLst>
                                        <p:cond delay="3250"/>
                                      </p:stCondLst>
                                      <p:childTnLst>
                                        <p:animMotion origin="layout" path="M -2.22222E-6 4.24205E-6 L -0.09566 0.06143 " pathEditMode="relative" rAng="0" ptsTypes="AA">
                                          <p:cBhvr>
                                            <p:cTn id="97" dur="500" fill="hold"/>
                                            <p:tgtEl>
                                              <p:spTgt spid="43"/>
                                            </p:tgtEl>
                                            <p:attrNameLst>
                                              <p:attrName>ppt_x</p:attrName>
                                              <p:attrName>ppt_y</p:attrName>
                                            </p:attrNameLst>
                                          </p:cBhvr>
                                          <p:rCtr x="-4792" y="3056"/>
                                        </p:animMotion>
                                      </p:childTnLst>
                                    </p:cTn>
                                  </p:par>
                                  <p:par>
                                    <p:cTn id="98" presetID="10" presetClass="entr" presetSubtype="0" fill="hold" grpId="0" nodeType="withEffect">
                                      <p:stCondLst>
                                        <p:cond delay="350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500"/>
                                            <p:tgtEl>
                                              <p:spTgt spid="46"/>
                                            </p:tgtEl>
                                          </p:cBhvr>
                                        </p:animEffect>
                                      </p:childTnLst>
                                    </p:cTn>
                                  </p:par>
                                  <p:par>
                                    <p:cTn id="101" presetID="42" presetClass="path" presetSubtype="0" accel="50000" decel="50000" autoRev="1" fill="hold" grpId="1" nodeType="withEffect">
                                      <p:stCondLst>
                                        <p:cond delay="3000"/>
                                      </p:stCondLst>
                                      <p:childTnLst>
                                        <p:animMotion origin="layout" path="M 5E-6 -4.2297E-7 L -0.1658 0.11392 " pathEditMode="relative" rAng="0" ptsTypes="AA">
                                          <p:cBhvr>
                                            <p:cTn id="102" dur="500" fill="hold"/>
                                            <p:tgtEl>
                                              <p:spTgt spid="46"/>
                                            </p:tgtEl>
                                            <p:attrNameLst>
                                              <p:attrName>ppt_x</p:attrName>
                                              <p:attrName>ppt_y</p:attrName>
                                            </p:attrNameLst>
                                          </p:cBhvr>
                                          <p:rCtr x="-8299" y="5681"/>
                                        </p:animMotion>
                                      </p:childTnLst>
                                    </p:cTn>
                                  </p:par>
                                </p:childTnLst>
                              </p:cTn>
                            </p:par>
                            <p:par>
                              <p:cTn id="103" fill="hold">
                                <p:stCondLst>
                                  <p:cond delay="4250"/>
                                </p:stCondLst>
                                <p:childTnLst>
                                  <p:par>
                                    <p:cTn id="104" presetID="10"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Effect transition="in" filter="fade">
                                          <p:cBhvr>
                                            <p:cTn id="106" dur="1000"/>
                                            <p:tgtEl>
                                              <p:spTgt spid="14"/>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0"/>
                                            </p:tgtEl>
                                            <p:attrNameLst>
                                              <p:attrName>style.visibility</p:attrName>
                                            </p:attrNameLst>
                                          </p:cBhvr>
                                          <p:to>
                                            <p:strVal val="visible"/>
                                          </p:to>
                                        </p:set>
                                        <p:animEffect transition="in" filter="fade">
                                          <p:cBhvr>
                                            <p:cTn id="109" dur="1000"/>
                                            <p:tgtEl>
                                              <p:spTgt spid="10"/>
                                            </p:tgtEl>
                                          </p:cBhvr>
                                        </p:animEffect>
                                      </p:childTnLst>
                                    </p:cTn>
                                  </p:par>
                                  <p:par>
                                    <p:cTn id="110" presetID="10" presetClass="entr" presetSubtype="0" fill="hold" grpId="1" nodeType="withEffect">
                                      <p:stCondLst>
                                        <p:cond delay="0"/>
                                      </p:stCondLst>
                                      <p:childTnLst>
                                        <p:set>
                                          <p:cBhvr>
                                            <p:cTn id="111" dur="1" fill="hold">
                                              <p:stCondLst>
                                                <p:cond delay="0"/>
                                              </p:stCondLst>
                                            </p:cTn>
                                            <p:tgtEl>
                                              <p:spTgt spid="11"/>
                                            </p:tgtEl>
                                            <p:attrNameLst>
                                              <p:attrName>style.visibility</p:attrName>
                                            </p:attrNameLst>
                                          </p:cBhvr>
                                          <p:to>
                                            <p:strVal val="visible"/>
                                          </p:to>
                                        </p:set>
                                        <p:animEffect transition="in" filter="fade">
                                          <p:cBhvr>
                                            <p:cTn id="112" dur="1000"/>
                                            <p:tgtEl>
                                              <p:spTgt spid="11"/>
                                            </p:tgtEl>
                                          </p:cBhvr>
                                        </p:animEffect>
                                      </p:childTnLst>
                                    </p:cTn>
                                  </p:par>
                                  <p:par>
                                    <p:cTn id="113" presetID="10" presetClass="entr" presetSubtype="0" fill="hold" grpId="1" nodeType="with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0"/>
                                            <p:tgtEl>
                                              <p:spTgt spid="13"/>
                                            </p:tgtEl>
                                          </p:cBhvr>
                                        </p:animEffect>
                                      </p:childTnLst>
                                    </p:cTn>
                                  </p:par>
                                  <p:par>
                                    <p:cTn id="116" presetID="42" presetClass="path" presetSubtype="0" accel="50000" decel="50000" fill="hold" nodeType="withEffect">
                                      <p:stCondLst>
                                        <p:cond delay="1000"/>
                                      </p:stCondLst>
                                      <p:childTnLst>
                                        <p:animMotion origin="layout" path="M -3.33333E-6 -3.45679E-6 L 0.40469 -0.01018 " pathEditMode="relative" rAng="0" ptsTypes="AA">
                                          <p:cBhvr>
                                            <p:cTn id="117" dur="2000" fill="hold"/>
                                            <p:tgtEl>
                                              <p:spTgt spid="14"/>
                                            </p:tgtEl>
                                            <p:attrNameLst>
                                              <p:attrName>ppt_x</p:attrName>
                                              <p:attrName>ppt_y</p:attrName>
                                            </p:attrNameLst>
                                          </p:cBhvr>
                                          <p:rCtr x="20226" y="-525"/>
                                        </p:animMotion>
                                      </p:childTnLst>
                                    </p:cTn>
                                  </p:par>
                                  <p:par>
                                    <p:cTn id="118" presetID="42" presetClass="path" presetSubtype="0" accel="50000" decel="50000" fill="hold" grpId="0" nodeType="withEffect">
                                      <p:stCondLst>
                                        <p:cond delay="1000"/>
                                      </p:stCondLst>
                                      <p:childTnLst>
                                        <p:animMotion origin="layout" path="M -3.33333E-6 -2.59259E-6 L 0.40903 -0.00061 " pathEditMode="relative" rAng="0" ptsTypes="AA">
                                          <p:cBhvr>
                                            <p:cTn id="119" dur="2000" fill="hold"/>
                                            <p:tgtEl>
                                              <p:spTgt spid="13"/>
                                            </p:tgtEl>
                                            <p:attrNameLst>
                                              <p:attrName>ppt_x</p:attrName>
                                              <p:attrName>ppt_y</p:attrName>
                                            </p:attrNameLst>
                                          </p:cBhvr>
                                          <p:rCtr x="20451" y="-31"/>
                                        </p:animMotion>
                                      </p:childTnLst>
                                    </p:cTn>
                                  </p:par>
                                  <p:par>
                                    <p:cTn id="120" presetID="22" presetClass="exit" presetSubtype="8" fill="hold" grpId="0" nodeType="withEffect">
                                      <p:stCondLst>
                                        <p:cond delay="1250"/>
                                      </p:stCondLst>
                                      <p:childTnLst>
                                        <p:animEffect transition="out" filter="wipe(left)">
                                          <p:cBhvr>
                                            <p:cTn id="121" dur="1750"/>
                                            <p:tgtEl>
                                              <p:spTgt spid="11"/>
                                            </p:tgtEl>
                                          </p:cBhvr>
                                        </p:animEffect>
                                        <p:set>
                                          <p:cBhvr>
                                            <p:cTn id="122" dur="1" fill="hold">
                                              <p:stCondLst>
                                                <p:cond delay="1749"/>
                                              </p:stCondLst>
                                            </p:cTn>
                                            <p:tgtEl>
                                              <p:spTgt spid="11"/>
                                            </p:tgtEl>
                                            <p:attrNameLst>
                                              <p:attrName>style.visibility</p:attrName>
                                            </p:attrNameLst>
                                          </p:cBhvr>
                                          <p:to>
                                            <p:strVal val="hidden"/>
                                          </p:to>
                                        </p:set>
                                      </p:childTnLst>
                                    </p:cTn>
                                  </p:par>
                                  <p:par>
                                    <p:cTn id="123" presetID="22" presetClass="entr" presetSubtype="8" fill="hold" grpId="0" nodeType="withEffect">
                                      <p:stCondLst>
                                        <p:cond delay="1250"/>
                                      </p:stCondLst>
                                      <p:childTnLst>
                                        <p:set>
                                          <p:cBhvr>
                                            <p:cTn id="124" dur="1" fill="hold">
                                              <p:stCondLst>
                                                <p:cond delay="0"/>
                                              </p:stCondLst>
                                            </p:cTn>
                                            <p:tgtEl>
                                              <p:spTgt spid="12"/>
                                            </p:tgtEl>
                                            <p:attrNameLst>
                                              <p:attrName>style.visibility</p:attrName>
                                            </p:attrNameLst>
                                          </p:cBhvr>
                                          <p:to>
                                            <p:strVal val="visible"/>
                                          </p:to>
                                        </p:set>
                                        <p:animEffect transition="in" filter="wipe(left)">
                                          <p:cBhvr>
                                            <p:cTn id="125" dur="1750"/>
                                            <p:tgtEl>
                                              <p:spTgt spid="12"/>
                                            </p:tgtEl>
                                          </p:cBhvr>
                                        </p:animEffect>
                                      </p:childTnLst>
                                    </p:cTn>
                                  </p:par>
                                </p:childTnLst>
                              </p:cTn>
                            </p:par>
                            <p:par>
                              <p:cTn id="126" fill="hold">
                                <p:stCondLst>
                                  <p:cond delay="7250"/>
                                </p:stCondLst>
                                <p:childTnLst>
                                  <p:par>
                                    <p:cTn id="127" presetID="10" presetClass="exit" presetSubtype="0" fill="hold" nodeType="afterEffect">
                                      <p:stCondLst>
                                        <p:cond delay="0"/>
                                      </p:stCondLst>
                                      <p:childTnLst>
                                        <p:animEffect transition="out" filter="fade">
                                          <p:cBhvr>
                                            <p:cTn id="128" dur="750"/>
                                            <p:tgtEl>
                                              <p:spTgt spid="14"/>
                                            </p:tgtEl>
                                          </p:cBhvr>
                                        </p:animEffect>
                                        <p:set>
                                          <p:cBhvr>
                                            <p:cTn id="129" dur="1" fill="hold">
                                              <p:stCondLst>
                                                <p:cond delay="749"/>
                                              </p:stCondLst>
                                            </p:cTn>
                                            <p:tgtEl>
                                              <p:spTgt spid="14"/>
                                            </p:tgtEl>
                                            <p:attrNameLst>
                                              <p:attrName>style.visibility</p:attrName>
                                            </p:attrNameLst>
                                          </p:cBhvr>
                                          <p:to>
                                            <p:strVal val="hidden"/>
                                          </p:to>
                                        </p:set>
                                      </p:childTnLst>
                                    </p:cTn>
                                  </p:par>
                                  <p:par>
                                    <p:cTn id="130" presetID="2" presetClass="exit" presetSubtype="4" fill="hold" nodeType="withEffect">
                                      <p:stCondLst>
                                        <p:cond delay="0"/>
                                      </p:stCondLst>
                                      <p:childTnLst>
                                        <p:anim calcmode="lin" valueType="num">
                                          <p:cBhvr additive="base">
                                            <p:cTn id="131" dur="750"/>
                                            <p:tgtEl>
                                              <p:spTgt spid="14"/>
                                            </p:tgtEl>
                                            <p:attrNameLst>
                                              <p:attrName>ppt_x</p:attrName>
                                            </p:attrNameLst>
                                          </p:cBhvr>
                                          <p:tavLst>
                                            <p:tav tm="0">
                                              <p:val>
                                                <p:strVal val="ppt_x"/>
                                              </p:val>
                                            </p:tav>
                                            <p:tav tm="100000">
                                              <p:val>
                                                <p:strVal val="ppt_x"/>
                                              </p:val>
                                            </p:tav>
                                          </p:tavLst>
                                        </p:anim>
                                        <p:anim calcmode="lin" valueType="num">
                                          <p:cBhvr additive="base">
                                            <p:cTn id="132" dur="750"/>
                                            <p:tgtEl>
                                              <p:spTgt spid="14"/>
                                            </p:tgtEl>
                                            <p:attrNameLst>
                                              <p:attrName>ppt_y</p:attrName>
                                            </p:attrNameLst>
                                          </p:cBhvr>
                                          <p:tavLst>
                                            <p:tav tm="0">
                                              <p:val>
                                                <p:strVal val="ppt_y"/>
                                              </p:val>
                                            </p:tav>
                                            <p:tav tm="100000">
                                              <p:val>
                                                <p:strVal val="1+ppt_h/2"/>
                                              </p:val>
                                            </p:tav>
                                          </p:tavLst>
                                        </p:anim>
                                        <p:set>
                                          <p:cBhvr>
                                            <p:cTn id="133" dur="1" fill="hold">
                                              <p:stCondLst>
                                                <p:cond delay="749"/>
                                              </p:stCondLst>
                                            </p:cTn>
                                            <p:tgtEl>
                                              <p:spTgt spid="14"/>
                                            </p:tgtEl>
                                            <p:attrNameLst>
                                              <p:attrName>style.visibility</p:attrName>
                                            </p:attrNameLst>
                                          </p:cBhvr>
                                          <p:to>
                                            <p:strVal val="hidden"/>
                                          </p:to>
                                        </p:set>
                                      </p:childTnLst>
                                    </p:cTn>
                                  </p:par>
                                </p:childTnLst>
                              </p:cTn>
                            </p:par>
                            <p:par>
                              <p:cTn id="134" fill="hold">
                                <p:stCondLst>
                                  <p:cond delay="8000"/>
                                </p:stCondLst>
                                <p:childTnLst>
                                  <p:par>
                                    <p:cTn id="135" presetID="41" presetClass="entr" presetSubtype="0" fill="hold" grpId="0" nodeType="afterEffect">
                                      <p:stCondLst>
                                        <p:cond delay="0"/>
                                      </p:stCondLst>
                                      <p:iterate type="lt">
                                        <p:tmPct val="15000"/>
                                      </p:iterate>
                                      <p:childTnLst>
                                        <p:set>
                                          <p:cBhvr>
                                            <p:cTn id="136" dur="1" fill="hold">
                                              <p:stCondLst>
                                                <p:cond delay="0"/>
                                              </p:stCondLst>
                                            </p:cTn>
                                            <p:tgtEl>
                                              <p:spTgt spid="9"/>
                                            </p:tgtEl>
                                            <p:attrNameLst>
                                              <p:attrName>style.visibility</p:attrName>
                                            </p:attrNameLst>
                                          </p:cBhvr>
                                          <p:to>
                                            <p:strVal val="visible"/>
                                          </p:to>
                                        </p:set>
                                        <p:anim calcmode="lin" valueType="num">
                                          <p:cBhvr>
                                            <p:cTn id="13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38" dur="500" fill="hold"/>
                                            <p:tgtEl>
                                              <p:spTgt spid="9"/>
                                            </p:tgtEl>
                                            <p:attrNameLst>
                                              <p:attrName>ppt_y</p:attrName>
                                            </p:attrNameLst>
                                          </p:cBhvr>
                                          <p:tavLst>
                                            <p:tav tm="0">
                                              <p:val>
                                                <p:strVal val="#ppt_y"/>
                                              </p:val>
                                            </p:tav>
                                            <p:tav tm="100000">
                                              <p:val>
                                                <p:strVal val="#ppt_y"/>
                                              </p:val>
                                            </p:tav>
                                          </p:tavLst>
                                        </p:anim>
                                        <p:anim calcmode="lin" valueType="num">
                                          <p:cBhvr>
                                            <p:cTn id="13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4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41"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0" grpId="0" animBg="1"/>
          <p:bldP spid="31" grpId="0" animBg="1"/>
          <p:bldP spid="32" grpId="0" animBg="1"/>
          <p:bldP spid="9" grpId="0"/>
          <p:bldP spid="10" grpId="0" animBg="1"/>
          <p:bldP spid="11" grpId="0" animBg="1"/>
          <p:bldP spid="11" grpId="1" animBg="1"/>
          <p:bldP spid="12" grpId="0"/>
          <p:bldP spid="13" grpId="0" animBg="1"/>
          <p:bldP spid="13" grpId="1" animBg="1"/>
          <p:bldP spid="26" grpId="0" animBg="1"/>
          <p:bldP spid="27" grpId="0" animBg="1"/>
          <p:bldP spid="28" grpId="0" animBg="1"/>
          <p:bldP spid="3" grpId="0" animBg="1"/>
          <p:bldP spid="5" grpId="0" animBg="1"/>
          <p:bldP spid="7" grpId="0"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6" grpId="0" animBg="1"/>
          <p:bldP spid="46" grpId="1" animBg="1"/>
          <p:bldP spid="56" grpId="0" animBg="1"/>
          <p:bldP spid="56"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1+#ppt_w/2"/>
                                              </p:val>
                                            </p:tav>
                                            <p:tav tm="100000">
                                              <p:val>
                                                <p:strVal val="#ppt_x"/>
                                              </p:val>
                                            </p:tav>
                                          </p:tavLst>
                                        </p:anim>
                                        <p:anim calcmode="lin" valueType="num">
                                          <p:cBhvr additive="base">
                                            <p:cTn id="8" dur="1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1+#ppt_w/2"/>
                                              </p:val>
                                            </p:tav>
                                            <p:tav tm="100000">
                                              <p:val>
                                                <p:strVal val="#ppt_x"/>
                                              </p:val>
                                            </p:tav>
                                          </p:tavLst>
                                        </p:anim>
                                        <p:anim calcmode="lin" valueType="num">
                                          <p:cBhvr additive="base">
                                            <p:cTn id="12" dur="1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500" fill="hold"/>
                                            <p:tgtEl>
                                              <p:spTgt spid="7"/>
                                            </p:tgtEl>
                                            <p:attrNameLst>
                                              <p:attrName>ppt_x</p:attrName>
                                            </p:attrNameLst>
                                          </p:cBhvr>
                                          <p:tavLst>
                                            <p:tav tm="0">
                                              <p:val>
                                                <p:strVal val="1+#ppt_w/2"/>
                                              </p:val>
                                            </p:tav>
                                            <p:tav tm="100000">
                                              <p:val>
                                                <p:strVal val="#ppt_x"/>
                                              </p:val>
                                            </p:tav>
                                          </p:tavLst>
                                        </p:anim>
                                        <p:anim calcmode="lin" valueType="num">
                                          <p:cBhvr additive="base">
                                            <p:cTn id="16" dur="15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75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1500" fill="hold"/>
                                            <p:tgtEl>
                                              <p:spTgt spid="26"/>
                                            </p:tgtEl>
                                            <p:attrNameLst>
                                              <p:attrName>ppt_x</p:attrName>
                                            </p:attrNameLst>
                                          </p:cBhvr>
                                          <p:tavLst>
                                            <p:tav tm="0">
                                              <p:val>
                                                <p:strVal val="0-#ppt_w/2"/>
                                              </p:val>
                                            </p:tav>
                                            <p:tav tm="100000">
                                              <p:val>
                                                <p:strVal val="#ppt_x"/>
                                              </p:val>
                                            </p:tav>
                                          </p:tavLst>
                                        </p:anim>
                                        <p:anim calcmode="lin" valueType="num">
                                          <p:cBhvr additive="base">
                                            <p:cTn id="20" dur="1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100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500" fill="hold"/>
                                            <p:tgtEl>
                                              <p:spTgt spid="27"/>
                                            </p:tgtEl>
                                            <p:attrNameLst>
                                              <p:attrName>ppt_x</p:attrName>
                                            </p:attrNameLst>
                                          </p:cBhvr>
                                          <p:tavLst>
                                            <p:tav tm="0">
                                              <p:val>
                                                <p:strVal val="0-#ppt_w/2"/>
                                              </p:val>
                                            </p:tav>
                                            <p:tav tm="100000">
                                              <p:val>
                                                <p:strVal val="#ppt_x"/>
                                              </p:val>
                                            </p:tav>
                                          </p:tavLst>
                                        </p:anim>
                                        <p:anim calcmode="lin" valueType="num">
                                          <p:cBhvr additive="base">
                                            <p:cTn id="24" dur="15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125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1500" fill="hold"/>
                                            <p:tgtEl>
                                              <p:spTgt spid="28"/>
                                            </p:tgtEl>
                                            <p:attrNameLst>
                                              <p:attrName>ppt_x</p:attrName>
                                            </p:attrNameLst>
                                          </p:cBhvr>
                                          <p:tavLst>
                                            <p:tav tm="0">
                                              <p:val>
                                                <p:strVal val="0-#ppt_w/2"/>
                                              </p:val>
                                            </p:tav>
                                            <p:tav tm="100000">
                                              <p:val>
                                                <p:strVal val="#ppt_x"/>
                                              </p:val>
                                            </p:tav>
                                          </p:tavLst>
                                        </p:anim>
                                        <p:anim calcmode="lin" valueType="num">
                                          <p:cBhvr additive="base">
                                            <p:cTn id="28" dur="1500" fill="hold"/>
                                            <p:tgtEl>
                                              <p:spTgt spid="28"/>
                                            </p:tgtEl>
                                            <p:attrNameLst>
                                              <p:attrName>ppt_y</p:attrName>
                                            </p:attrNameLst>
                                          </p:cBhvr>
                                          <p:tavLst>
                                            <p:tav tm="0">
                                              <p:val>
                                                <p:strVal val="1+#ppt_h/2"/>
                                              </p:val>
                                            </p:tav>
                                            <p:tav tm="100000">
                                              <p:val>
                                                <p:strVal val="#ppt_y"/>
                                              </p:val>
                                            </p:tav>
                                          </p:tavLst>
                                        </p:anim>
                                      </p:childTnLst>
                                    </p:cTn>
                                  </p:par>
                                  <p:par>
                                    <p:cTn id="29" presetID="2" presetClass="entr" presetSubtype="3" fill="hold" grpId="0" nodeType="withEffect">
                                      <p:stCondLst>
                                        <p:cond delay="150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1500" fill="hold"/>
                                            <p:tgtEl>
                                              <p:spTgt spid="30"/>
                                            </p:tgtEl>
                                            <p:attrNameLst>
                                              <p:attrName>ppt_x</p:attrName>
                                            </p:attrNameLst>
                                          </p:cBhvr>
                                          <p:tavLst>
                                            <p:tav tm="0">
                                              <p:val>
                                                <p:strVal val="1+#ppt_w/2"/>
                                              </p:val>
                                            </p:tav>
                                            <p:tav tm="100000">
                                              <p:val>
                                                <p:strVal val="#ppt_x"/>
                                              </p:val>
                                            </p:tav>
                                          </p:tavLst>
                                        </p:anim>
                                        <p:anim calcmode="lin" valueType="num">
                                          <p:cBhvr additive="base">
                                            <p:cTn id="32" dur="1500" fill="hold"/>
                                            <p:tgtEl>
                                              <p:spTgt spid="30"/>
                                            </p:tgtEl>
                                            <p:attrNameLst>
                                              <p:attrName>ppt_y</p:attrName>
                                            </p:attrNameLst>
                                          </p:cBhvr>
                                          <p:tavLst>
                                            <p:tav tm="0">
                                              <p:val>
                                                <p:strVal val="0-#ppt_h/2"/>
                                              </p:val>
                                            </p:tav>
                                            <p:tav tm="100000">
                                              <p:val>
                                                <p:strVal val="#ppt_y"/>
                                              </p:val>
                                            </p:tav>
                                          </p:tavLst>
                                        </p:anim>
                                      </p:childTnLst>
                                    </p:cTn>
                                  </p:par>
                                  <p:par>
                                    <p:cTn id="33" presetID="10" presetClass="entr" presetSubtype="0" fill="hold" grpId="0" nodeType="withEffect">
                                      <p:stCondLst>
                                        <p:cond delay="150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500"/>
                                            <p:tgtEl>
                                              <p:spTgt spid="56"/>
                                            </p:tgtEl>
                                          </p:cBhvr>
                                        </p:animEffect>
                                      </p:childTnLst>
                                    </p:cTn>
                                  </p:par>
                                  <p:par>
                                    <p:cTn id="36" presetID="42" presetClass="path" presetSubtype="0" accel="50000" decel="50000" autoRev="1" fill="hold" grpId="1" nodeType="withEffect">
                                      <p:stCondLst>
                                        <p:cond delay="1000"/>
                                      </p:stCondLst>
                                      <p:childTnLst>
                                        <p:animMotion origin="layout" path="M -2.22222E-6 3.97962E-6 L 0.11997 -0.0954 " pathEditMode="relative" rAng="0" ptsTypes="AA">
                                          <p:cBhvr>
                                            <p:cTn id="37" dur="500" fill="hold"/>
                                            <p:tgtEl>
                                              <p:spTgt spid="56"/>
                                            </p:tgtEl>
                                            <p:attrNameLst>
                                              <p:attrName>ppt_x</p:attrName>
                                              <p:attrName>ppt_y</p:attrName>
                                            </p:attrNameLst>
                                          </p:cBhvr>
                                          <p:rCtr x="5990" y="-4785"/>
                                        </p:animMotion>
                                      </p:childTnLst>
                                    </p:cTn>
                                  </p:par>
                                  <p:par>
                                    <p:cTn id="38" presetID="2" presetClass="entr" presetSubtype="3" fill="hold" grpId="0" nodeType="withEffect">
                                      <p:stCondLst>
                                        <p:cond delay="175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1500" fill="hold"/>
                                            <p:tgtEl>
                                              <p:spTgt spid="31"/>
                                            </p:tgtEl>
                                            <p:attrNameLst>
                                              <p:attrName>ppt_x</p:attrName>
                                            </p:attrNameLst>
                                          </p:cBhvr>
                                          <p:tavLst>
                                            <p:tav tm="0">
                                              <p:val>
                                                <p:strVal val="1+#ppt_w/2"/>
                                              </p:val>
                                            </p:tav>
                                            <p:tav tm="100000">
                                              <p:val>
                                                <p:strVal val="#ppt_x"/>
                                              </p:val>
                                            </p:tav>
                                          </p:tavLst>
                                        </p:anim>
                                        <p:anim calcmode="lin" valueType="num">
                                          <p:cBhvr additive="base">
                                            <p:cTn id="41" dur="1500" fill="hold"/>
                                            <p:tgtEl>
                                              <p:spTgt spid="31"/>
                                            </p:tgtEl>
                                            <p:attrNameLst>
                                              <p:attrName>ppt_y</p:attrName>
                                            </p:attrNameLst>
                                          </p:cBhvr>
                                          <p:tavLst>
                                            <p:tav tm="0">
                                              <p:val>
                                                <p:strVal val="0-#ppt_h/2"/>
                                              </p:val>
                                            </p:tav>
                                            <p:tav tm="100000">
                                              <p:val>
                                                <p:strVal val="#ppt_y"/>
                                              </p:val>
                                            </p:tav>
                                          </p:tavLst>
                                        </p:anim>
                                      </p:childTnLst>
                                    </p:cTn>
                                  </p:par>
                                  <p:par>
                                    <p:cTn id="42" presetID="2" presetClass="entr" presetSubtype="3" fill="hold" grpId="0" nodeType="withEffect">
                                      <p:stCondLst>
                                        <p:cond delay="2000"/>
                                      </p:stCondLst>
                                      <p:childTnLst>
                                        <p:set>
                                          <p:cBhvr>
                                            <p:cTn id="43" dur="1" fill="hold">
                                              <p:stCondLst>
                                                <p:cond delay="0"/>
                                              </p:stCondLst>
                                            </p:cTn>
                                            <p:tgtEl>
                                              <p:spTgt spid="32"/>
                                            </p:tgtEl>
                                            <p:attrNameLst>
                                              <p:attrName>style.visibility</p:attrName>
                                            </p:attrNameLst>
                                          </p:cBhvr>
                                          <p:to>
                                            <p:strVal val="visible"/>
                                          </p:to>
                                        </p:set>
                                        <p:anim calcmode="lin" valueType="num">
                                          <p:cBhvr additive="base">
                                            <p:cTn id="44" dur="1500" fill="hold"/>
                                            <p:tgtEl>
                                              <p:spTgt spid="32"/>
                                            </p:tgtEl>
                                            <p:attrNameLst>
                                              <p:attrName>ppt_x</p:attrName>
                                            </p:attrNameLst>
                                          </p:cBhvr>
                                          <p:tavLst>
                                            <p:tav tm="0">
                                              <p:val>
                                                <p:strVal val="1+#ppt_w/2"/>
                                              </p:val>
                                            </p:tav>
                                            <p:tav tm="100000">
                                              <p:val>
                                                <p:strVal val="#ppt_x"/>
                                              </p:val>
                                            </p:tav>
                                          </p:tavLst>
                                        </p:anim>
                                        <p:anim calcmode="lin" valueType="num">
                                          <p:cBhvr additive="base">
                                            <p:cTn id="45" dur="1500" fill="hold"/>
                                            <p:tgtEl>
                                              <p:spTgt spid="32"/>
                                            </p:tgtEl>
                                            <p:attrNameLst>
                                              <p:attrName>ppt_y</p:attrName>
                                            </p:attrNameLst>
                                          </p:cBhvr>
                                          <p:tavLst>
                                            <p:tav tm="0">
                                              <p:val>
                                                <p:strVal val="0-#ppt_h/2"/>
                                              </p:val>
                                            </p:tav>
                                            <p:tav tm="100000">
                                              <p:val>
                                                <p:strVal val="#ppt_y"/>
                                              </p:val>
                                            </p:tav>
                                          </p:tavLst>
                                        </p:anim>
                                      </p:childTnLst>
                                    </p:cTn>
                                  </p:par>
                                  <p:par>
                                    <p:cTn id="46" presetID="2" presetClass="entr" presetSubtype="12" fill="hold" grpId="0" nodeType="withEffect">
                                      <p:stCondLst>
                                        <p:cond delay="225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1500" fill="hold"/>
                                            <p:tgtEl>
                                              <p:spTgt spid="34"/>
                                            </p:tgtEl>
                                            <p:attrNameLst>
                                              <p:attrName>ppt_x</p:attrName>
                                            </p:attrNameLst>
                                          </p:cBhvr>
                                          <p:tavLst>
                                            <p:tav tm="0">
                                              <p:val>
                                                <p:strVal val="0-#ppt_w/2"/>
                                              </p:val>
                                            </p:tav>
                                            <p:tav tm="100000">
                                              <p:val>
                                                <p:strVal val="#ppt_x"/>
                                              </p:val>
                                            </p:tav>
                                          </p:tavLst>
                                        </p:anim>
                                        <p:anim calcmode="lin" valueType="num">
                                          <p:cBhvr additive="base">
                                            <p:cTn id="49" dur="1500" fill="hold"/>
                                            <p:tgtEl>
                                              <p:spTgt spid="34"/>
                                            </p:tgtEl>
                                            <p:attrNameLst>
                                              <p:attrName>ppt_y</p:attrName>
                                            </p:attrNameLst>
                                          </p:cBhvr>
                                          <p:tavLst>
                                            <p:tav tm="0">
                                              <p:val>
                                                <p:strVal val="1+#ppt_h/2"/>
                                              </p:val>
                                            </p:tav>
                                            <p:tav tm="100000">
                                              <p:val>
                                                <p:strVal val="#ppt_y"/>
                                              </p:val>
                                            </p:tav>
                                          </p:tavLst>
                                        </p:anim>
                                      </p:childTnLst>
                                    </p:cTn>
                                  </p:par>
                                  <p:par>
                                    <p:cTn id="50" presetID="2" presetClass="entr" presetSubtype="12" fill="hold" grpId="0" nodeType="withEffect">
                                      <p:stCondLst>
                                        <p:cond delay="2500"/>
                                      </p:stCondLst>
                                      <p:childTnLst>
                                        <p:set>
                                          <p:cBhvr>
                                            <p:cTn id="51" dur="1" fill="hold">
                                              <p:stCondLst>
                                                <p:cond delay="0"/>
                                              </p:stCondLst>
                                            </p:cTn>
                                            <p:tgtEl>
                                              <p:spTgt spid="35"/>
                                            </p:tgtEl>
                                            <p:attrNameLst>
                                              <p:attrName>style.visibility</p:attrName>
                                            </p:attrNameLst>
                                          </p:cBhvr>
                                          <p:to>
                                            <p:strVal val="visible"/>
                                          </p:to>
                                        </p:set>
                                        <p:anim calcmode="lin" valueType="num">
                                          <p:cBhvr additive="base">
                                            <p:cTn id="52" dur="1500" fill="hold"/>
                                            <p:tgtEl>
                                              <p:spTgt spid="35"/>
                                            </p:tgtEl>
                                            <p:attrNameLst>
                                              <p:attrName>ppt_x</p:attrName>
                                            </p:attrNameLst>
                                          </p:cBhvr>
                                          <p:tavLst>
                                            <p:tav tm="0">
                                              <p:val>
                                                <p:strVal val="0-#ppt_w/2"/>
                                              </p:val>
                                            </p:tav>
                                            <p:tav tm="100000">
                                              <p:val>
                                                <p:strVal val="#ppt_x"/>
                                              </p:val>
                                            </p:tav>
                                          </p:tavLst>
                                        </p:anim>
                                        <p:anim calcmode="lin" valueType="num">
                                          <p:cBhvr additive="base">
                                            <p:cTn id="53" dur="1500" fill="hold"/>
                                            <p:tgtEl>
                                              <p:spTgt spid="35"/>
                                            </p:tgtEl>
                                            <p:attrNameLst>
                                              <p:attrName>ppt_y</p:attrName>
                                            </p:attrNameLst>
                                          </p:cBhvr>
                                          <p:tavLst>
                                            <p:tav tm="0">
                                              <p:val>
                                                <p:strVal val="1+#ppt_h/2"/>
                                              </p:val>
                                            </p:tav>
                                            <p:tav tm="100000">
                                              <p:val>
                                                <p:strVal val="#ppt_y"/>
                                              </p:val>
                                            </p:tav>
                                          </p:tavLst>
                                        </p:anim>
                                      </p:childTnLst>
                                    </p:cTn>
                                  </p:par>
                                  <p:par>
                                    <p:cTn id="54" presetID="2" presetClass="entr" presetSubtype="12" fill="hold" grpId="0" nodeType="withEffect">
                                      <p:stCondLst>
                                        <p:cond delay="275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1500" fill="hold"/>
                                            <p:tgtEl>
                                              <p:spTgt spid="36"/>
                                            </p:tgtEl>
                                            <p:attrNameLst>
                                              <p:attrName>ppt_x</p:attrName>
                                            </p:attrNameLst>
                                          </p:cBhvr>
                                          <p:tavLst>
                                            <p:tav tm="0">
                                              <p:val>
                                                <p:strVal val="0-#ppt_w/2"/>
                                              </p:val>
                                            </p:tav>
                                            <p:tav tm="100000">
                                              <p:val>
                                                <p:strVal val="#ppt_x"/>
                                              </p:val>
                                            </p:tav>
                                          </p:tavLst>
                                        </p:anim>
                                        <p:anim calcmode="lin" valueType="num">
                                          <p:cBhvr additive="base">
                                            <p:cTn id="57" dur="1500" fill="hold"/>
                                            <p:tgtEl>
                                              <p:spTgt spid="36"/>
                                            </p:tgtEl>
                                            <p:attrNameLst>
                                              <p:attrName>ppt_y</p:attrName>
                                            </p:attrNameLst>
                                          </p:cBhvr>
                                          <p:tavLst>
                                            <p:tav tm="0">
                                              <p:val>
                                                <p:strVal val="1+#ppt_h/2"/>
                                              </p:val>
                                            </p:tav>
                                            <p:tav tm="100000">
                                              <p:val>
                                                <p:strVal val="#ppt_y"/>
                                              </p:val>
                                            </p:tav>
                                          </p:tavLst>
                                        </p:anim>
                                      </p:childTnLst>
                                    </p:cTn>
                                  </p:par>
                                  <p:par>
                                    <p:cTn id="58" presetID="10" presetClass="entr" presetSubtype="0" fill="hold" grpId="0" nodeType="withEffect">
                                      <p:stCondLst>
                                        <p:cond delay="125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500"/>
                                            <p:tgtEl>
                                              <p:spTgt spid="39"/>
                                            </p:tgtEl>
                                          </p:cBhvr>
                                        </p:animEffect>
                                      </p:childTnLst>
                                    </p:cTn>
                                  </p:par>
                                  <p:par>
                                    <p:cTn id="61" presetID="42" presetClass="path" presetSubtype="0" accel="50000" decel="50000" autoRev="1" fill="hold" grpId="1" nodeType="withEffect">
                                      <p:stCondLst>
                                        <p:cond delay="750"/>
                                      </p:stCondLst>
                                      <p:childTnLst>
                                        <p:animMotion origin="layout" path="M -2.22222E-6 3.97962E-6 L 0.11997 -0.0954 " pathEditMode="relative" rAng="0" ptsTypes="AA">
                                          <p:cBhvr>
                                            <p:cTn id="62" dur="500" fill="hold"/>
                                            <p:tgtEl>
                                              <p:spTgt spid="39"/>
                                            </p:tgtEl>
                                            <p:attrNameLst>
                                              <p:attrName>ppt_x</p:attrName>
                                              <p:attrName>ppt_y</p:attrName>
                                            </p:attrNameLst>
                                          </p:cBhvr>
                                          <p:rCtr x="5990" y="-4785"/>
                                        </p:animMotion>
                                      </p:childTnLst>
                                    </p:cTn>
                                  </p:par>
                                  <p:par>
                                    <p:cTn id="63" presetID="10" presetClass="entr" presetSubtype="0" fill="hold" grpId="0" nodeType="withEffect">
                                      <p:stCondLst>
                                        <p:cond delay="1500"/>
                                      </p:stCondLst>
                                      <p:childTnLst>
                                        <p:set>
                                          <p:cBhvr>
                                            <p:cTn id="64" dur="1" fill="hold">
                                              <p:stCondLst>
                                                <p:cond delay="0"/>
                                              </p:stCondLst>
                                            </p:cTn>
                                            <p:tgtEl>
                                              <p:spTgt spid="42"/>
                                            </p:tgtEl>
                                            <p:attrNameLst>
                                              <p:attrName>style.visibility</p:attrName>
                                            </p:attrNameLst>
                                          </p:cBhvr>
                                          <p:to>
                                            <p:strVal val="visible"/>
                                          </p:to>
                                        </p:set>
                                        <p:animEffect transition="in" filter="fade">
                                          <p:cBhvr>
                                            <p:cTn id="65" dur="500"/>
                                            <p:tgtEl>
                                              <p:spTgt spid="42"/>
                                            </p:tgtEl>
                                          </p:cBhvr>
                                        </p:animEffect>
                                      </p:childTnLst>
                                    </p:cTn>
                                  </p:par>
                                  <p:par>
                                    <p:cTn id="66" presetID="42" presetClass="path" presetSubtype="0" accel="50000" decel="50000" autoRev="1" fill="hold" grpId="1" nodeType="withEffect">
                                      <p:stCondLst>
                                        <p:cond delay="1000"/>
                                      </p:stCondLst>
                                      <p:childTnLst>
                                        <p:animMotion origin="layout" path="M -4.44444E-6 2.12411E-6 L 0.17275 -0.00371 " pathEditMode="relative" rAng="0" ptsTypes="AA">
                                          <p:cBhvr>
                                            <p:cTn id="67" dur="500" fill="hold"/>
                                            <p:tgtEl>
                                              <p:spTgt spid="42"/>
                                            </p:tgtEl>
                                            <p:attrNameLst>
                                              <p:attrName>ppt_x</p:attrName>
                                              <p:attrName>ppt_y</p:attrName>
                                            </p:attrNameLst>
                                          </p:cBhvr>
                                          <p:rCtr x="8628" y="-185"/>
                                        </p:animMotion>
                                      </p:childTnLst>
                                    </p:cTn>
                                  </p:par>
                                  <p:par>
                                    <p:cTn id="68" presetID="10" presetClass="entr" presetSubtype="0" fill="hold" grpId="0" nodeType="withEffect">
                                      <p:stCondLst>
                                        <p:cond delay="200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500"/>
                                            <p:tgtEl>
                                              <p:spTgt spid="44"/>
                                            </p:tgtEl>
                                          </p:cBhvr>
                                        </p:animEffect>
                                      </p:childTnLst>
                                    </p:cTn>
                                  </p:par>
                                  <p:par>
                                    <p:cTn id="71" presetID="42" presetClass="path" presetSubtype="0" accel="50000" decel="50000" autoRev="1" fill="hold" grpId="1" nodeType="withEffect">
                                      <p:stCondLst>
                                        <p:cond delay="1500"/>
                                      </p:stCondLst>
                                      <p:childTnLst>
                                        <p:animMotion origin="layout" path="M 8.33333E-7 3.04415E-6 L 0.10156 -0.10775 " pathEditMode="relative" rAng="0" ptsTypes="AA">
                                          <p:cBhvr>
                                            <p:cTn id="72" dur="500" fill="hold"/>
                                            <p:tgtEl>
                                              <p:spTgt spid="44"/>
                                            </p:tgtEl>
                                            <p:attrNameLst>
                                              <p:attrName>ppt_x</p:attrName>
                                              <p:attrName>ppt_y</p:attrName>
                                            </p:attrNameLst>
                                          </p:cBhvr>
                                          <p:rCtr x="5069" y="-5403"/>
                                        </p:animMotion>
                                      </p:childTnLst>
                                    </p:cTn>
                                  </p:par>
                                  <p:par>
                                    <p:cTn id="73" presetID="10" presetClass="entr" presetSubtype="0" fill="hold" grpId="0" nodeType="withEffect">
                                      <p:stCondLst>
                                        <p:cond delay="225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par>
                                    <p:cTn id="76" presetID="42" presetClass="path" presetSubtype="0" accel="50000" decel="50000" autoRev="1" fill="hold" grpId="1" nodeType="withEffect">
                                      <p:stCondLst>
                                        <p:cond delay="1750"/>
                                      </p:stCondLst>
                                      <p:childTnLst>
                                        <p:animMotion origin="layout" path="M 3.05556E-6 -3.21395E-6 L -0.02153 0.16518 " pathEditMode="relative" rAng="0" ptsTypes="AA">
                                          <p:cBhvr>
                                            <p:cTn id="77" dur="500" fill="hold"/>
                                            <p:tgtEl>
                                              <p:spTgt spid="37"/>
                                            </p:tgtEl>
                                            <p:attrNameLst>
                                              <p:attrName>ppt_x</p:attrName>
                                              <p:attrName>ppt_y</p:attrName>
                                            </p:attrNameLst>
                                          </p:cBhvr>
                                          <p:rCtr x="-1076" y="8243"/>
                                        </p:animMotion>
                                      </p:childTnLst>
                                    </p:cTn>
                                  </p:par>
                                  <p:par>
                                    <p:cTn id="78" presetID="10" presetClass="entr" presetSubtype="0" fill="hold" grpId="0" nodeType="withEffect">
                                      <p:stCondLst>
                                        <p:cond delay="2750"/>
                                      </p:stCondLst>
                                      <p:childTnLst>
                                        <p:set>
                                          <p:cBhvr>
                                            <p:cTn id="79" dur="1" fill="hold">
                                              <p:stCondLst>
                                                <p:cond delay="0"/>
                                              </p:stCondLst>
                                            </p:cTn>
                                            <p:tgtEl>
                                              <p:spTgt spid="38"/>
                                            </p:tgtEl>
                                            <p:attrNameLst>
                                              <p:attrName>style.visibility</p:attrName>
                                            </p:attrNameLst>
                                          </p:cBhvr>
                                          <p:to>
                                            <p:strVal val="visible"/>
                                          </p:to>
                                        </p:set>
                                        <p:animEffect transition="in" filter="fade">
                                          <p:cBhvr>
                                            <p:cTn id="80" dur="500"/>
                                            <p:tgtEl>
                                              <p:spTgt spid="38"/>
                                            </p:tgtEl>
                                          </p:cBhvr>
                                        </p:animEffect>
                                      </p:childTnLst>
                                    </p:cTn>
                                  </p:par>
                                  <p:par>
                                    <p:cTn id="81" presetID="42" presetClass="path" presetSubtype="0" accel="50000" decel="50000" autoRev="1" fill="hold" grpId="1" nodeType="withEffect">
                                      <p:stCondLst>
                                        <p:cond delay="2250"/>
                                      </p:stCondLst>
                                      <p:childTnLst>
                                        <p:animMotion origin="layout" path="M -1.94444E-6 -2.3464E-7 L -0.03611 -0.17505 " pathEditMode="relative" rAng="0" ptsTypes="AA">
                                          <p:cBhvr>
                                            <p:cTn id="82" dur="500" fill="hold"/>
                                            <p:tgtEl>
                                              <p:spTgt spid="38"/>
                                            </p:tgtEl>
                                            <p:attrNameLst>
                                              <p:attrName>ppt_x</p:attrName>
                                              <p:attrName>ppt_y</p:attrName>
                                            </p:attrNameLst>
                                          </p:cBhvr>
                                          <p:rCtr x="-1806" y="-8768"/>
                                        </p:animMotion>
                                      </p:childTnLst>
                                    </p:cTn>
                                  </p:par>
                                  <p:par>
                                    <p:cTn id="83" presetID="10" presetClass="entr" presetSubtype="0" fill="hold" grpId="0" nodeType="withEffect">
                                      <p:stCondLst>
                                        <p:cond delay="300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500"/>
                                            <p:tgtEl>
                                              <p:spTgt spid="41"/>
                                            </p:tgtEl>
                                          </p:cBhvr>
                                        </p:animEffect>
                                      </p:childTnLst>
                                    </p:cTn>
                                  </p:par>
                                  <p:par>
                                    <p:cTn id="86" presetID="42" presetClass="path" presetSubtype="0" accel="50000" decel="50000" autoRev="1" fill="hold" grpId="1" nodeType="withEffect">
                                      <p:stCondLst>
                                        <p:cond delay="2500"/>
                                      </p:stCondLst>
                                      <p:childTnLst>
                                        <p:animMotion origin="layout" path="M 4.16667E-6 2.59031E-6 L -0.06407 0.1201 " pathEditMode="relative" rAng="0" ptsTypes="AA">
                                          <p:cBhvr>
                                            <p:cTn id="87" dur="500" fill="hold"/>
                                            <p:tgtEl>
                                              <p:spTgt spid="41"/>
                                            </p:tgtEl>
                                            <p:attrNameLst>
                                              <p:attrName>ppt_x</p:attrName>
                                              <p:attrName>ppt_y</p:attrName>
                                            </p:attrNameLst>
                                          </p:cBhvr>
                                          <p:rCtr x="-3212" y="5990"/>
                                        </p:animMotion>
                                      </p:childTnLst>
                                    </p:cTn>
                                  </p:par>
                                  <p:par>
                                    <p:cTn id="88" presetID="10" presetClass="entr" presetSubtype="0" fill="hold" grpId="0" nodeType="withEffect">
                                      <p:stCondLst>
                                        <p:cond delay="3500"/>
                                      </p:stCondLst>
                                      <p:childTnLst>
                                        <p:set>
                                          <p:cBhvr>
                                            <p:cTn id="89" dur="1" fill="hold">
                                              <p:stCondLst>
                                                <p:cond delay="0"/>
                                              </p:stCondLst>
                                            </p:cTn>
                                            <p:tgtEl>
                                              <p:spTgt spid="40"/>
                                            </p:tgtEl>
                                            <p:attrNameLst>
                                              <p:attrName>style.visibility</p:attrName>
                                            </p:attrNameLst>
                                          </p:cBhvr>
                                          <p:to>
                                            <p:strVal val="visible"/>
                                          </p:to>
                                        </p:set>
                                        <p:animEffect transition="in" filter="fade">
                                          <p:cBhvr>
                                            <p:cTn id="90" dur="500"/>
                                            <p:tgtEl>
                                              <p:spTgt spid="40"/>
                                            </p:tgtEl>
                                          </p:cBhvr>
                                        </p:animEffect>
                                      </p:childTnLst>
                                    </p:cTn>
                                  </p:par>
                                  <p:par>
                                    <p:cTn id="91" presetID="42" presetClass="path" presetSubtype="0" accel="50000" decel="50000" autoRev="1" fill="hold" grpId="1" nodeType="withEffect">
                                      <p:stCondLst>
                                        <p:cond delay="3000"/>
                                      </p:stCondLst>
                                      <p:childTnLst>
                                        <p:animMotion origin="layout" path="M -1.94444E-6 3.97962E-6 L -0.10555 -0.05342 " pathEditMode="relative" rAng="0" ptsTypes="AA">
                                          <p:cBhvr>
                                            <p:cTn id="92" dur="500" fill="hold"/>
                                            <p:tgtEl>
                                              <p:spTgt spid="40"/>
                                            </p:tgtEl>
                                            <p:attrNameLst>
                                              <p:attrName>ppt_x</p:attrName>
                                              <p:attrName>ppt_y</p:attrName>
                                            </p:attrNameLst>
                                          </p:cBhvr>
                                          <p:rCtr x="-5278" y="-2686"/>
                                        </p:animMotion>
                                      </p:childTnLst>
                                    </p:cTn>
                                  </p:par>
                                  <p:par>
                                    <p:cTn id="93" presetID="10" presetClass="entr" presetSubtype="0" fill="hold" grpId="0" nodeType="withEffect">
                                      <p:stCondLst>
                                        <p:cond delay="3750"/>
                                      </p:stCondLst>
                                      <p:childTnLst>
                                        <p:set>
                                          <p:cBhvr>
                                            <p:cTn id="94" dur="1" fill="hold">
                                              <p:stCondLst>
                                                <p:cond delay="0"/>
                                              </p:stCondLst>
                                            </p:cTn>
                                            <p:tgtEl>
                                              <p:spTgt spid="43"/>
                                            </p:tgtEl>
                                            <p:attrNameLst>
                                              <p:attrName>style.visibility</p:attrName>
                                            </p:attrNameLst>
                                          </p:cBhvr>
                                          <p:to>
                                            <p:strVal val="visible"/>
                                          </p:to>
                                        </p:set>
                                        <p:animEffect transition="in" filter="fade">
                                          <p:cBhvr>
                                            <p:cTn id="95" dur="500"/>
                                            <p:tgtEl>
                                              <p:spTgt spid="43"/>
                                            </p:tgtEl>
                                          </p:cBhvr>
                                        </p:animEffect>
                                      </p:childTnLst>
                                    </p:cTn>
                                  </p:par>
                                  <p:par>
                                    <p:cTn id="96" presetID="42" presetClass="path" presetSubtype="0" accel="50000" decel="50000" autoRev="1" fill="hold" grpId="1" nodeType="withEffect">
                                      <p:stCondLst>
                                        <p:cond delay="3250"/>
                                      </p:stCondLst>
                                      <p:childTnLst>
                                        <p:animMotion origin="layout" path="M -2.22222E-6 4.24205E-6 L -0.09566 0.06143 " pathEditMode="relative" rAng="0" ptsTypes="AA">
                                          <p:cBhvr>
                                            <p:cTn id="97" dur="500" fill="hold"/>
                                            <p:tgtEl>
                                              <p:spTgt spid="43"/>
                                            </p:tgtEl>
                                            <p:attrNameLst>
                                              <p:attrName>ppt_x</p:attrName>
                                              <p:attrName>ppt_y</p:attrName>
                                            </p:attrNameLst>
                                          </p:cBhvr>
                                          <p:rCtr x="-4792" y="3056"/>
                                        </p:animMotion>
                                      </p:childTnLst>
                                    </p:cTn>
                                  </p:par>
                                  <p:par>
                                    <p:cTn id="98" presetID="10" presetClass="entr" presetSubtype="0" fill="hold" grpId="0" nodeType="withEffect">
                                      <p:stCondLst>
                                        <p:cond delay="350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500"/>
                                            <p:tgtEl>
                                              <p:spTgt spid="46"/>
                                            </p:tgtEl>
                                          </p:cBhvr>
                                        </p:animEffect>
                                      </p:childTnLst>
                                    </p:cTn>
                                  </p:par>
                                  <p:par>
                                    <p:cTn id="101" presetID="42" presetClass="path" presetSubtype="0" accel="50000" decel="50000" autoRev="1" fill="hold" grpId="1" nodeType="withEffect">
                                      <p:stCondLst>
                                        <p:cond delay="3000"/>
                                      </p:stCondLst>
                                      <p:childTnLst>
                                        <p:animMotion origin="layout" path="M 5E-6 -4.2297E-7 L -0.1658 0.11392 " pathEditMode="relative" rAng="0" ptsTypes="AA">
                                          <p:cBhvr>
                                            <p:cTn id="102" dur="500" fill="hold"/>
                                            <p:tgtEl>
                                              <p:spTgt spid="46"/>
                                            </p:tgtEl>
                                            <p:attrNameLst>
                                              <p:attrName>ppt_x</p:attrName>
                                              <p:attrName>ppt_y</p:attrName>
                                            </p:attrNameLst>
                                          </p:cBhvr>
                                          <p:rCtr x="-8299" y="5681"/>
                                        </p:animMotion>
                                      </p:childTnLst>
                                    </p:cTn>
                                  </p:par>
                                </p:childTnLst>
                              </p:cTn>
                            </p:par>
                            <p:par>
                              <p:cTn id="103" fill="hold">
                                <p:stCondLst>
                                  <p:cond delay="4250"/>
                                </p:stCondLst>
                                <p:childTnLst>
                                  <p:par>
                                    <p:cTn id="104" presetID="10"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Effect transition="in" filter="fade">
                                          <p:cBhvr>
                                            <p:cTn id="106" dur="1000"/>
                                            <p:tgtEl>
                                              <p:spTgt spid="14"/>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0"/>
                                            </p:tgtEl>
                                            <p:attrNameLst>
                                              <p:attrName>style.visibility</p:attrName>
                                            </p:attrNameLst>
                                          </p:cBhvr>
                                          <p:to>
                                            <p:strVal val="visible"/>
                                          </p:to>
                                        </p:set>
                                        <p:animEffect transition="in" filter="fade">
                                          <p:cBhvr>
                                            <p:cTn id="109" dur="1000"/>
                                            <p:tgtEl>
                                              <p:spTgt spid="10"/>
                                            </p:tgtEl>
                                          </p:cBhvr>
                                        </p:animEffect>
                                      </p:childTnLst>
                                    </p:cTn>
                                  </p:par>
                                  <p:par>
                                    <p:cTn id="110" presetID="10" presetClass="entr" presetSubtype="0" fill="hold" grpId="1" nodeType="withEffect">
                                      <p:stCondLst>
                                        <p:cond delay="0"/>
                                      </p:stCondLst>
                                      <p:childTnLst>
                                        <p:set>
                                          <p:cBhvr>
                                            <p:cTn id="111" dur="1" fill="hold">
                                              <p:stCondLst>
                                                <p:cond delay="0"/>
                                              </p:stCondLst>
                                            </p:cTn>
                                            <p:tgtEl>
                                              <p:spTgt spid="11"/>
                                            </p:tgtEl>
                                            <p:attrNameLst>
                                              <p:attrName>style.visibility</p:attrName>
                                            </p:attrNameLst>
                                          </p:cBhvr>
                                          <p:to>
                                            <p:strVal val="visible"/>
                                          </p:to>
                                        </p:set>
                                        <p:animEffect transition="in" filter="fade">
                                          <p:cBhvr>
                                            <p:cTn id="112" dur="1000"/>
                                            <p:tgtEl>
                                              <p:spTgt spid="11"/>
                                            </p:tgtEl>
                                          </p:cBhvr>
                                        </p:animEffect>
                                      </p:childTnLst>
                                    </p:cTn>
                                  </p:par>
                                  <p:par>
                                    <p:cTn id="113" presetID="10" presetClass="entr" presetSubtype="0" fill="hold" grpId="1" nodeType="with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0"/>
                                            <p:tgtEl>
                                              <p:spTgt spid="13"/>
                                            </p:tgtEl>
                                          </p:cBhvr>
                                        </p:animEffect>
                                      </p:childTnLst>
                                    </p:cTn>
                                  </p:par>
                                  <p:par>
                                    <p:cTn id="116" presetID="42" presetClass="path" presetSubtype="0" accel="50000" decel="50000" fill="hold" nodeType="withEffect">
                                      <p:stCondLst>
                                        <p:cond delay="1000"/>
                                      </p:stCondLst>
                                      <p:childTnLst>
                                        <p:animMotion origin="layout" path="M -3.33333E-6 -3.45679E-6 L 0.40469 -0.01018 " pathEditMode="relative" rAng="0" ptsTypes="AA">
                                          <p:cBhvr>
                                            <p:cTn id="117" dur="2000" fill="hold"/>
                                            <p:tgtEl>
                                              <p:spTgt spid="14"/>
                                            </p:tgtEl>
                                            <p:attrNameLst>
                                              <p:attrName>ppt_x</p:attrName>
                                              <p:attrName>ppt_y</p:attrName>
                                            </p:attrNameLst>
                                          </p:cBhvr>
                                          <p:rCtr x="20226" y="-525"/>
                                        </p:animMotion>
                                      </p:childTnLst>
                                    </p:cTn>
                                  </p:par>
                                  <p:par>
                                    <p:cTn id="118" presetID="42" presetClass="path" presetSubtype="0" accel="50000" decel="50000" fill="hold" grpId="0" nodeType="withEffect">
                                      <p:stCondLst>
                                        <p:cond delay="1000"/>
                                      </p:stCondLst>
                                      <p:childTnLst>
                                        <p:animMotion origin="layout" path="M -3.33333E-6 -2.59259E-6 L 0.40903 -0.00061 " pathEditMode="relative" rAng="0" ptsTypes="AA">
                                          <p:cBhvr>
                                            <p:cTn id="119" dur="2000" fill="hold"/>
                                            <p:tgtEl>
                                              <p:spTgt spid="13"/>
                                            </p:tgtEl>
                                            <p:attrNameLst>
                                              <p:attrName>ppt_x</p:attrName>
                                              <p:attrName>ppt_y</p:attrName>
                                            </p:attrNameLst>
                                          </p:cBhvr>
                                          <p:rCtr x="20451" y="-31"/>
                                        </p:animMotion>
                                      </p:childTnLst>
                                    </p:cTn>
                                  </p:par>
                                  <p:par>
                                    <p:cTn id="120" presetID="22" presetClass="exit" presetSubtype="8" fill="hold" grpId="0" nodeType="withEffect">
                                      <p:stCondLst>
                                        <p:cond delay="1250"/>
                                      </p:stCondLst>
                                      <p:childTnLst>
                                        <p:animEffect transition="out" filter="wipe(left)">
                                          <p:cBhvr>
                                            <p:cTn id="121" dur="1750"/>
                                            <p:tgtEl>
                                              <p:spTgt spid="11"/>
                                            </p:tgtEl>
                                          </p:cBhvr>
                                        </p:animEffect>
                                        <p:set>
                                          <p:cBhvr>
                                            <p:cTn id="122" dur="1" fill="hold">
                                              <p:stCondLst>
                                                <p:cond delay="1749"/>
                                              </p:stCondLst>
                                            </p:cTn>
                                            <p:tgtEl>
                                              <p:spTgt spid="11"/>
                                            </p:tgtEl>
                                            <p:attrNameLst>
                                              <p:attrName>style.visibility</p:attrName>
                                            </p:attrNameLst>
                                          </p:cBhvr>
                                          <p:to>
                                            <p:strVal val="hidden"/>
                                          </p:to>
                                        </p:set>
                                      </p:childTnLst>
                                    </p:cTn>
                                  </p:par>
                                  <p:par>
                                    <p:cTn id="123" presetID="22" presetClass="entr" presetSubtype="8" fill="hold" grpId="0" nodeType="withEffect">
                                      <p:stCondLst>
                                        <p:cond delay="1250"/>
                                      </p:stCondLst>
                                      <p:childTnLst>
                                        <p:set>
                                          <p:cBhvr>
                                            <p:cTn id="124" dur="1" fill="hold">
                                              <p:stCondLst>
                                                <p:cond delay="0"/>
                                              </p:stCondLst>
                                            </p:cTn>
                                            <p:tgtEl>
                                              <p:spTgt spid="12"/>
                                            </p:tgtEl>
                                            <p:attrNameLst>
                                              <p:attrName>style.visibility</p:attrName>
                                            </p:attrNameLst>
                                          </p:cBhvr>
                                          <p:to>
                                            <p:strVal val="visible"/>
                                          </p:to>
                                        </p:set>
                                        <p:animEffect transition="in" filter="wipe(left)">
                                          <p:cBhvr>
                                            <p:cTn id="125" dur="1750"/>
                                            <p:tgtEl>
                                              <p:spTgt spid="12"/>
                                            </p:tgtEl>
                                          </p:cBhvr>
                                        </p:animEffect>
                                      </p:childTnLst>
                                    </p:cTn>
                                  </p:par>
                                </p:childTnLst>
                              </p:cTn>
                            </p:par>
                            <p:par>
                              <p:cTn id="126" fill="hold">
                                <p:stCondLst>
                                  <p:cond delay="7250"/>
                                </p:stCondLst>
                                <p:childTnLst>
                                  <p:par>
                                    <p:cTn id="127" presetID="10" presetClass="exit" presetSubtype="0" fill="hold" nodeType="afterEffect">
                                      <p:stCondLst>
                                        <p:cond delay="0"/>
                                      </p:stCondLst>
                                      <p:childTnLst>
                                        <p:animEffect transition="out" filter="fade">
                                          <p:cBhvr>
                                            <p:cTn id="128" dur="750"/>
                                            <p:tgtEl>
                                              <p:spTgt spid="14"/>
                                            </p:tgtEl>
                                          </p:cBhvr>
                                        </p:animEffect>
                                        <p:set>
                                          <p:cBhvr>
                                            <p:cTn id="129" dur="1" fill="hold">
                                              <p:stCondLst>
                                                <p:cond delay="749"/>
                                              </p:stCondLst>
                                            </p:cTn>
                                            <p:tgtEl>
                                              <p:spTgt spid="14"/>
                                            </p:tgtEl>
                                            <p:attrNameLst>
                                              <p:attrName>style.visibility</p:attrName>
                                            </p:attrNameLst>
                                          </p:cBhvr>
                                          <p:to>
                                            <p:strVal val="hidden"/>
                                          </p:to>
                                        </p:set>
                                      </p:childTnLst>
                                    </p:cTn>
                                  </p:par>
                                  <p:par>
                                    <p:cTn id="130" presetID="2" presetClass="exit" presetSubtype="4" fill="hold" nodeType="withEffect">
                                      <p:stCondLst>
                                        <p:cond delay="0"/>
                                      </p:stCondLst>
                                      <p:childTnLst>
                                        <p:anim calcmode="lin" valueType="num">
                                          <p:cBhvr additive="base">
                                            <p:cTn id="131" dur="750"/>
                                            <p:tgtEl>
                                              <p:spTgt spid="14"/>
                                            </p:tgtEl>
                                            <p:attrNameLst>
                                              <p:attrName>ppt_x</p:attrName>
                                            </p:attrNameLst>
                                          </p:cBhvr>
                                          <p:tavLst>
                                            <p:tav tm="0">
                                              <p:val>
                                                <p:strVal val="ppt_x"/>
                                              </p:val>
                                            </p:tav>
                                            <p:tav tm="100000">
                                              <p:val>
                                                <p:strVal val="ppt_x"/>
                                              </p:val>
                                            </p:tav>
                                          </p:tavLst>
                                        </p:anim>
                                        <p:anim calcmode="lin" valueType="num">
                                          <p:cBhvr additive="base">
                                            <p:cTn id="132" dur="750"/>
                                            <p:tgtEl>
                                              <p:spTgt spid="14"/>
                                            </p:tgtEl>
                                            <p:attrNameLst>
                                              <p:attrName>ppt_y</p:attrName>
                                            </p:attrNameLst>
                                          </p:cBhvr>
                                          <p:tavLst>
                                            <p:tav tm="0">
                                              <p:val>
                                                <p:strVal val="ppt_y"/>
                                              </p:val>
                                            </p:tav>
                                            <p:tav tm="100000">
                                              <p:val>
                                                <p:strVal val="1+ppt_h/2"/>
                                              </p:val>
                                            </p:tav>
                                          </p:tavLst>
                                        </p:anim>
                                        <p:set>
                                          <p:cBhvr>
                                            <p:cTn id="133" dur="1" fill="hold">
                                              <p:stCondLst>
                                                <p:cond delay="749"/>
                                              </p:stCondLst>
                                            </p:cTn>
                                            <p:tgtEl>
                                              <p:spTgt spid="14"/>
                                            </p:tgtEl>
                                            <p:attrNameLst>
                                              <p:attrName>style.visibility</p:attrName>
                                            </p:attrNameLst>
                                          </p:cBhvr>
                                          <p:to>
                                            <p:strVal val="hidden"/>
                                          </p:to>
                                        </p:set>
                                      </p:childTnLst>
                                    </p:cTn>
                                  </p:par>
                                </p:childTnLst>
                              </p:cTn>
                            </p:par>
                            <p:par>
                              <p:cTn id="134" fill="hold">
                                <p:stCondLst>
                                  <p:cond delay="8000"/>
                                </p:stCondLst>
                                <p:childTnLst>
                                  <p:par>
                                    <p:cTn id="135" presetID="41" presetClass="entr" presetSubtype="0" fill="hold" grpId="0" nodeType="afterEffect">
                                      <p:stCondLst>
                                        <p:cond delay="0"/>
                                      </p:stCondLst>
                                      <p:iterate type="lt">
                                        <p:tmPct val="15000"/>
                                      </p:iterate>
                                      <p:childTnLst>
                                        <p:set>
                                          <p:cBhvr>
                                            <p:cTn id="136" dur="1" fill="hold">
                                              <p:stCondLst>
                                                <p:cond delay="0"/>
                                              </p:stCondLst>
                                            </p:cTn>
                                            <p:tgtEl>
                                              <p:spTgt spid="9"/>
                                            </p:tgtEl>
                                            <p:attrNameLst>
                                              <p:attrName>style.visibility</p:attrName>
                                            </p:attrNameLst>
                                          </p:cBhvr>
                                          <p:to>
                                            <p:strVal val="visible"/>
                                          </p:to>
                                        </p:set>
                                        <p:anim calcmode="lin" valueType="num">
                                          <p:cBhvr>
                                            <p:cTn id="13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38" dur="500" fill="hold"/>
                                            <p:tgtEl>
                                              <p:spTgt spid="9"/>
                                            </p:tgtEl>
                                            <p:attrNameLst>
                                              <p:attrName>ppt_y</p:attrName>
                                            </p:attrNameLst>
                                          </p:cBhvr>
                                          <p:tavLst>
                                            <p:tav tm="0">
                                              <p:val>
                                                <p:strVal val="#ppt_y"/>
                                              </p:val>
                                            </p:tav>
                                            <p:tav tm="100000">
                                              <p:val>
                                                <p:strVal val="#ppt_y"/>
                                              </p:val>
                                            </p:tav>
                                          </p:tavLst>
                                        </p:anim>
                                        <p:anim calcmode="lin" valueType="num">
                                          <p:cBhvr>
                                            <p:cTn id="13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4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41"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0" grpId="0" animBg="1"/>
          <p:bldP spid="31" grpId="0" animBg="1"/>
          <p:bldP spid="32" grpId="0" animBg="1"/>
          <p:bldP spid="9" grpId="0"/>
          <p:bldP spid="10" grpId="0" animBg="1"/>
          <p:bldP spid="11" grpId="0" animBg="1"/>
          <p:bldP spid="11" grpId="1" animBg="1"/>
          <p:bldP spid="12" grpId="0"/>
          <p:bldP spid="13" grpId="0" animBg="1"/>
          <p:bldP spid="13" grpId="1" animBg="1"/>
          <p:bldP spid="26" grpId="0" animBg="1"/>
          <p:bldP spid="27" grpId="0" animBg="1"/>
          <p:bldP spid="28" grpId="0" animBg="1"/>
          <p:bldP spid="3" grpId="0" animBg="1"/>
          <p:bldP spid="5" grpId="0" animBg="1"/>
          <p:bldP spid="7" grpId="0"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6" grpId="0" animBg="1"/>
          <p:bldP spid="46" grpId="1" animBg="1"/>
          <p:bldP spid="56" grpId="0" animBg="1"/>
          <p:bldP spid="56" grpId="1"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0"/>
          <p:cNvSpPr>
            <a:spLocks noChangeAspect="1"/>
          </p:cNvSpPr>
          <p:nvPr/>
        </p:nvSpPr>
        <p:spPr>
          <a:xfrm>
            <a:off x="3539903" y="847112"/>
            <a:ext cx="1608162" cy="1585353"/>
          </a:xfrm>
          <a:prstGeom prst="ellipse">
            <a:avLst/>
          </a:pr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grpSp>
        <p:nvGrpSpPr>
          <p:cNvPr id="4" name="组合 3"/>
          <p:cNvGrpSpPr/>
          <p:nvPr/>
        </p:nvGrpSpPr>
        <p:grpSpPr>
          <a:xfrm>
            <a:off x="3553423" y="2768770"/>
            <a:ext cx="2818777" cy="955134"/>
            <a:chOff x="898937" y="1740306"/>
            <a:chExt cx="1502516" cy="955133"/>
          </a:xfrm>
        </p:grpSpPr>
        <p:sp>
          <p:nvSpPr>
            <p:cNvPr id="5" name="TextBox 4"/>
            <p:cNvSpPr txBox="1"/>
            <p:nvPr/>
          </p:nvSpPr>
          <p:spPr>
            <a:xfrm>
              <a:off x="910655" y="1740306"/>
              <a:ext cx="1490798" cy="646330"/>
            </a:xfrm>
            <a:prstGeom prst="rect">
              <a:avLst/>
            </a:prstGeom>
            <a:noFill/>
          </p:spPr>
          <p:txBody>
            <a:bodyPr wrap="square" lIns="0" rIns="0" rtlCol="0">
              <a:spAutoFit/>
            </a:bodyPr>
            <a:lstStyle/>
            <a:p>
              <a:pPr algn="ctr"/>
              <a:r>
                <a:rPr lang="zh-CN" altLang="en-US" sz="3600" b="1" dirty="0" smtClean="0">
                  <a:solidFill>
                    <a:schemeClr val="tx1">
                      <a:lumMod val="75000"/>
                      <a:lumOff val="25000"/>
                    </a:schemeClr>
                  </a:solidFill>
                </a:rPr>
                <a:t>企业资质荣誉</a:t>
              </a:r>
              <a:endParaRPr lang="zh-CN" altLang="en-US" sz="3600" b="1" dirty="0">
                <a:solidFill>
                  <a:schemeClr val="tx1">
                    <a:lumMod val="75000"/>
                    <a:lumOff val="25000"/>
                  </a:schemeClr>
                </a:solidFill>
              </a:endParaRPr>
            </a:p>
          </p:txBody>
        </p:sp>
        <p:sp>
          <p:nvSpPr>
            <p:cNvPr id="6" name="TextBox 5"/>
            <p:cNvSpPr txBox="1"/>
            <p:nvPr/>
          </p:nvSpPr>
          <p:spPr>
            <a:xfrm>
              <a:off x="898937" y="2418440"/>
              <a:ext cx="1085881" cy="276999"/>
            </a:xfrm>
            <a:prstGeom prst="rect">
              <a:avLst/>
            </a:prstGeom>
            <a:noFill/>
          </p:spPr>
          <p:txBody>
            <a:bodyPr wrap="square" rtlCol="0">
              <a:spAutoFit/>
            </a:bodyPr>
            <a:lstStyle/>
            <a:p>
              <a:pPr algn="ctr"/>
              <a:r>
                <a:rPr lang="en-US" altLang="zh-CN" sz="1200" b="1" dirty="0">
                  <a:solidFill>
                    <a:srgbClr val="C00000"/>
                  </a:solidFill>
                </a:rPr>
                <a:t>COMPANY HONOR</a:t>
              </a:r>
              <a:endParaRPr lang="zh-CN" altLang="en-US" sz="1200" b="1" dirty="0">
                <a:solidFill>
                  <a:srgbClr val="C00000"/>
                </a:solidFill>
              </a:endParaRPr>
            </a:p>
          </p:txBody>
        </p:sp>
      </p:grpSp>
      <p:sp>
        <p:nvSpPr>
          <p:cNvPr id="13" name="椭圆 12"/>
          <p:cNvSpPr/>
          <p:nvPr/>
        </p:nvSpPr>
        <p:spPr>
          <a:xfrm>
            <a:off x="6276339" y="4108222"/>
            <a:ext cx="1131590" cy="113159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4" name="椭圆 13"/>
          <p:cNvSpPr/>
          <p:nvPr/>
        </p:nvSpPr>
        <p:spPr>
          <a:xfrm>
            <a:off x="8436579" y="3843592"/>
            <a:ext cx="1131590" cy="113159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5" name="椭圆 14"/>
          <p:cNvSpPr/>
          <p:nvPr/>
        </p:nvSpPr>
        <p:spPr>
          <a:xfrm>
            <a:off x="1947459" y="4716088"/>
            <a:ext cx="1131590" cy="113159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6" name="椭圆 15"/>
          <p:cNvSpPr>
            <a:spLocks noChangeAspect="1"/>
          </p:cNvSpPr>
          <p:nvPr/>
        </p:nvSpPr>
        <p:spPr>
          <a:xfrm>
            <a:off x="4752913" y="4607323"/>
            <a:ext cx="576000" cy="576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7" name="椭圆 16"/>
          <p:cNvSpPr>
            <a:spLocks noChangeAspect="1"/>
          </p:cNvSpPr>
          <p:nvPr/>
        </p:nvSpPr>
        <p:spPr>
          <a:xfrm>
            <a:off x="7753448" y="4716088"/>
            <a:ext cx="648000" cy="648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8" name="椭圆 17"/>
          <p:cNvSpPr>
            <a:spLocks noChangeAspect="1"/>
          </p:cNvSpPr>
          <p:nvPr/>
        </p:nvSpPr>
        <p:spPr>
          <a:xfrm>
            <a:off x="5412339" y="4932088"/>
            <a:ext cx="864000" cy="864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9" name="椭圆 18"/>
          <p:cNvSpPr>
            <a:spLocks noChangeAspect="1"/>
          </p:cNvSpPr>
          <p:nvPr/>
        </p:nvSpPr>
        <p:spPr>
          <a:xfrm>
            <a:off x="3160392" y="4327715"/>
            <a:ext cx="504000" cy="504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0" name="椭圆 19"/>
          <p:cNvSpPr>
            <a:spLocks noChangeAspect="1"/>
          </p:cNvSpPr>
          <p:nvPr/>
        </p:nvSpPr>
        <p:spPr>
          <a:xfrm>
            <a:off x="1259632" y="4607087"/>
            <a:ext cx="504000" cy="504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1" name="椭圆 20"/>
          <p:cNvSpPr>
            <a:spLocks noChangeAspect="1"/>
          </p:cNvSpPr>
          <p:nvPr/>
        </p:nvSpPr>
        <p:spPr>
          <a:xfrm>
            <a:off x="755632" y="5029883"/>
            <a:ext cx="504000" cy="504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2" name="椭圆 21"/>
          <p:cNvSpPr>
            <a:spLocks noChangeAspect="1"/>
          </p:cNvSpPr>
          <p:nvPr/>
        </p:nvSpPr>
        <p:spPr>
          <a:xfrm>
            <a:off x="251520" y="4891383"/>
            <a:ext cx="324000" cy="324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3" name="椭圆 22"/>
          <p:cNvSpPr>
            <a:spLocks noChangeAspect="1"/>
          </p:cNvSpPr>
          <p:nvPr/>
        </p:nvSpPr>
        <p:spPr>
          <a:xfrm>
            <a:off x="3927567" y="4512812"/>
            <a:ext cx="252000" cy="252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4" name="椭圆 23"/>
          <p:cNvSpPr>
            <a:spLocks noChangeAspect="1"/>
          </p:cNvSpPr>
          <p:nvPr/>
        </p:nvSpPr>
        <p:spPr>
          <a:xfrm>
            <a:off x="4382073" y="4283387"/>
            <a:ext cx="252000" cy="252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5" name="椭圆 24"/>
          <p:cNvSpPr>
            <a:spLocks noChangeAspect="1"/>
          </p:cNvSpPr>
          <p:nvPr/>
        </p:nvSpPr>
        <p:spPr>
          <a:xfrm>
            <a:off x="71520" y="4697868"/>
            <a:ext cx="180000" cy="180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grpSp>
        <p:nvGrpSpPr>
          <p:cNvPr id="2" name="组合 1"/>
          <p:cNvGrpSpPr/>
          <p:nvPr/>
        </p:nvGrpSpPr>
        <p:grpSpPr>
          <a:xfrm>
            <a:off x="4047794" y="715606"/>
            <a:ext cx="1905534" cy="1828848"/>
            <a:chOff x="4086705" y="-1909414"/>
            <a:chExt cx="1827712" cy="1828848"/>
          </a:xfrm>
        </p:grpSpPr>
        <p:sp>
          <p:nvSpPr>
            <p:cNvPr id="28" name="矩形 10"/>
            <p:cNvSpPr>
              <a:spLocks noChangeAspect="1"/>
            </p:cNvSpPr>
            <p:nvPr/>
          </p:nvSpPr>
          <p:spPr>
            <a:xfrm>
              <a:off x="4086705" y="-1909414"/>
              <a:ext cx="1827712" cy="182884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30" name="KSO_Shape"/>
            <p:cNvSpPr>
              <a:spLocks noChangeAspect="1"/>
            </p:cNvSpPr>
            <p:nvPr/>
          </p:nvSpPr>
          <p:spPr bwMode="auto">
            <a:xfrm>
              <a:off x="4664647" y="-1370151"/>
              <a:ext cx="671829" cy="750324"/>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bg1">
                <a:lumMod val="50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10" name="矩形 10"/>
          <p:cNvSpPr/>
          <p:nvPr/>
        </p:nvSpPr>
        <p:spPr>
          <a:xfrm>
            <a:off x="3367893" y="493551"/>
            <a:ext cx="1021764" cy="1008112"/>
          </a:xfrm>
          <a:prstGeom prst="ellipse">
            <a:avLst/>
          </a:prstGeom>
          <a:solidFill>
            <a:srgbClr val="C00000"/>
          </a:solidFill>
          <a:ln w="15875">
            <a:solidFill>
              <a:srgbClr val="C00000"/>
            </a:soli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3600" dirty="0">
                <a:solidFill>
                  <a:prstClr val="white"/>
                </a:solidFill>
                <a:latin typeface="Impact" panose="020B0806030902050204" pitchFamily="34" charset="0"/>
              </a:rPr>
              <a:t>02</a:t>
            </a:r>
            <a:endParaRPr lang="zh-CN" altLang="en-US" sz="2800" dirty="0">
              <a:solidFill>
                <a:prstClr val="white"/>
              </a:solidFill>
              <a:latin typeface="Impact" panose="020B0806030902050204" pitchFamily="34" charset="0"/>
            </a:endParaRPr>
          </a:p>
        </p:txBody>
      </p:sp>
      <p:pic>
        <p:nvPicPr>
          <p:cNvPr id="26" name="手"/>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2294" y="5215383"/>
            <a:ext cx="1549211" cy="4424803"/>
          </a:xfrm>
          <a:prstGeom prst="rect">
            <a:avLst/>
          </a:prstGeom>
        </p:spPr>
      </p:pic>
    </p:spTree>
    <p:extLst>
      <p:ext uri="{BB962C8B-B14F-4D97-AF65-F5344CB8AC3E}">
        <p14:creationId xmlns:p14="http://schemas.microsoft.com/office/powerpoint/2010/main" val="1056106605"/>
      </p:ext>
    </p:extLst>
  </p:cSld>
  <p:clrMapOvr>
    <a:masterClrMapping/>
  </p:clrMapOvr>
  <mc:AlternateContent xmlns:mc="http://schemas.openxmlformats.org/markup-compatibility/2006" xmlns:p14="http://schemas.microsoft.com/office/powerpoint/2010/main">
    <mc:Choice Requires="p14">
      <p:transition spd="slow" p14:dur="1600" advTm="7000">
        <p:blinds dir="vert"/>
      </p:transition>
    </mc:Choice>
    <mc:Fallback xmlns="">
      <p:transition spd="slow" advTm="7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ppt_x"/>
                                          </p:val>
                                        </p:tav>
                                        <p:tav tm="100000">
                                          <p:val>
                                            <p:strVal val="#ppt_x"/>
                                          </p:val>
                                        </p:tav>
                                      </p:tavLst>
                                    </p:anim>
                                    <p:anim calcmode="lin" valueType="num">
                                      <p:cBhvr additive="base">
                                        <p:cTn id="8" dur="1000" fill="hold"/>
                                        <p:tgtEl>
                                          <p:spTgt spid="26"/>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150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childTnLst>
                                </p:cTn>
                              </p:par>
                              <p:par>
                                <p:cTn id="14" presetID="10" presetClass="entr" presetSubtype="0" fill="hold" nodeType="withEffect">
                                  <p:stCondLst>
                                    <p:cond delay="125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250"/>
                                        <p:tgtEl>
                                          <p:spTgt spid="2"/>
                                        </p:tgtEl>
                                      </p:cBhvr>
                                    </p:animEffect>
                                  </p:childTnLst>
                                </p:cTn>
                              </p:par>
                              <p:par>
                                <p:cTn id="17" presetID="42" presetClass="path" presetSubtype="0" accel="50000" decel="50000" autoRev="1" fill="hold" nodeType="withEffect">
                                  <p:stCondLst>
                                    <p:cond delay="0"/>
                                  </p:stCondLst>
                                  <p:childTnLst>
                                    <p:animMotion origin="layout" path="M 2.77778E-7 1.80191E-6 L -0.06302 -0.00062 " pathEditMode="relative" rAng="0" ptsTypes="AA">
                                      <p:cBhvr>
                                        <p:cTn id="18" dur="1250" fill="hold"/>
                                        <p:tgtEl>
                                          <p:spTgt spid="2"/>
                                        </p:tgtEl>
                                        <p:attrNameLst>
                                          <p:attrName>ppt_x</p:attrName>
                                          <p:attrName>ppt_y</p:attrName>
                                        </p:attrNameLst>
                                      </p:cBhvr>
                                      <p:rCtr x="-3160" y="-31"/>
                                    </p:animMotion>
                                  </p:childTnLst>
                                </p:cTn>
                              </p:par>
                              <p:par>
                                <p:cTn id="19" presetID="42" presetClass="path" presetSubtype="0" accel="50000" decel="50000" fill="hold" nodeType="withEffect">
                                  <p:stCondLst>
                                    <p:cond delay="1250"/>
                                  </p:stCondLst>
                                  <p:childTnLst>
                                    <p:animMotion origin="layout" path="M 4.72222E-6 1.11022E-16 L 0.06684 -0.00093 " pathEditMode="relative" rAng="0" ptsTypes="AA">
                                      <p:cBhvr>
                                        <p:cTn id="20" dur="1250" fill="hold"/>
                                        <p:tgtEl>
                                          <p:spTgt spid="26"/>
                                        </p:tgtEl>
                                        <p:attrNameLst>
                                          <p:attrName>ppt_x</p:attrName>
                                          <p:attrName>ppt_y</p:attrName>
                                        </p:attrNameLst>
                                      </p:cBhvr>
                                      <p:rCtr x="3333" y="-62"/>
                                    </p:animMotion>
                                  </p:childTnLst>
                                </p:cTn>
                              </p:par>
                            </p:childTnLst>
                          </p:cTn>
                        </p:par>
                        <p:par>
                          <p:cTn id="21" fill="hold">
                            <p:stCondLst>
                              <p:cond delay="2500"/>
                            </p:stCondLst>
                            <p:childTnLst>
                              <p:par>
                                <p:cTn id="22" presetID="2" presetClass="exit" presetSubtype="4" fill="hold" nodeType="afterEffect">
                                  <p:stCondLst>
                                    <p:cond delay="0"/>
                                  </p:stCondLst>
                                  <p:childTnLst>
                                    <p:anim calcmode="lin" valueType="num">
                                      <p:cBhvr additive="base">
                                        <p:cTn id="23" dur="500"/>
                                        <p:tgtEl>
                                          <p:spTgt spid="26"/>
                                        </p:tgtEl>
                                        <p:attrNameLst>
                                          <p:attrName>ppt_x</p:attrName>
                                        </p:attrNameLst>
                                      </p:cBhvr>
                                      <p:tavLst>
                                        <p:tav tm="0">
                                          <p:val>
                                            <p:strVal val="ppt_x"/>
                                          </p:val>
                                        </p:tav>
                                        <p:tav tm="100000">
                                          <p:val>
                                            <p:strVal val="ppt_x"/>
                                          </p:val>
                                        </p:tav>
                                      </p:tavLst>
                                    </p:anim>
                                    <p:anim calcmode="lin" valueType="num">
                                      <p:cBhvr additive="base">
                                        <p:cTn id="24" dur="500"/>
                                        <p:tgtEl>
                                          <p:spTgt spid="26"/>
                                        </p:tgtEl>
                                        <p:attrNameLst>
                                          <p:attrName>ppt_y</p:attrName>
                                        </p:attrNameLst>
                                      </p:cBhvr>
                                      <p:tavLst>
                                        <p:tav tm="0">
                                          <p:val>
                                            <p:strVal val="ppt_y"/>
                                          </p:val>
                                        </p:tav>
                                        <p:tav tm="100000">
                                          <p:val>
                                            <p:strVal val="1+ppt_h/2"/>
                                          </p:val>
                                        </p:tav>
                                      </p:tavLst>
                                    </p:anim>
                                    <p:set>
                                      <p:cBhvr>
                                        <p:cTn id="25" dur="1" fill="hold">
                                          <p:stCondLst>
                                            <p:cond delay="499"/>
                                          </p:stCondLst>
                                        </p:cTn>
                                        <p:tgtEl>
                                          <p:spTgt spid="26"/>
                                        </p:tgtEl>
                                        <p:attrNameLst>
                                          <p:attrName>style.visibility</p:attrName>
                                        </p:attrNameLst>
                                      </p:cBhvr>
                                      <p:to>
                                        <p:strVal val="hidden"/>
                                      </p:to>
                                    </p:set>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 calcmode="lin" valueType="num">
                                      <p:cBhvr>
                                        <p:cTn id="31" dur="500" fill="hold"/>
                                        <p:tgtEl>
                                          <p:spTgt spid="10"/>
                                        </p:tgtEl>
                                        <p:attrNameLst>
                                          <p:attrName>style.rotation</p:attrName>
                                        </p:attrNameLst>
                                      </p:cBhvr>
                                      <p:tavLst>
                                        <p:tav tm="0">
                                          <p:val>
                                            <p:fltVal val="90"/>
                                          </p:val>
                                        </p:tav>
                                        <p:tav tm="100000">
                                          <p:val>
                                            <p:fltVal val="0"/>
                                          </p:val>
                                        </p:tav>
                                      </p:tavLst>
                                    </p:anim>
                                    <p:animEffect transition="in" filter="fade">
                                      <p:cBhvr>
                                        <p:cTn id="32" dur="500"/>
                                        <p:tgtEl>
                                          <p:spTgt spid="10"/>
                                        </p:tgtEl>
                                      </p:cBhvr>
                                    </p:animEffect>
                                  </p:childTnLst>
                                </p:cTn>
                              </p:par>
                              <p:par>
                                <p:cTn id="33" presetID="22" presetClass="entr" presetSubtype="8"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par>
                          <p:cTn id="36" fill="hold">
                            <p:stCondLst>
                              <p:cond delay="3500"/>
                            </p:stCondLst>
                            <p:childTnLst>
                              <p:par>
                                <p:cTn id="37" presetID="23" presetClass="entr" presetSubtype="52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 calcmode="lin" valueType="num">
                                      <p:cBhvr>
                                        <p:cTn id="41" dur="500" fill="hold"/>
                                        <p:tgtEl>
                                          <p:spTgt spid="14"/>
                                        </p:tgtEl>
                                        <p:attrNameLst>
                                          <p:attrName>ppt_x</p:attrName>
                                        </p:attrNameLst>
                                      </p:cBhvr>
                                      <p:tavLst>
                                        <p:tav tm="0">
                                          <p:val>
                                            <p:fltVal val="0.5"/>
                                          </p:val>
                                        </p:tav>
                                        <p:tav tm="100000">
                                          <p:val>
                                            <p:strVal val="#ppt_x"/>
                                          </p:val>
                                        </p:tav>
                                      </p:tavLst>
                                    </p:anim>
                                    <p:anim calcmode="lin" valueType="num">
                                      <p:cBhvr>
                                        <p:cTn id="42" dur="500" fill="hold"/>
                                        <p:tgtEl>
                                          <p:spTgt spid="14"/>
                                        </p:tgtEl>
                                        <p:attrNameLst>
                                          <p:attrName>ppt_y</p:attrName>
                                        </p:attrNameLst>
                                      </p:cBhvr>
                                      <p:tavLst>
                                        <p:tav tm="0">
                                          <p:val>
                                            <p:fltVal val="0.5"/>
                                          </p:val>
                                        </p:tav>
                                        <p:tav tm="100000">
                                          <p:val>
                                            <p:strVal val="#ppt_y"/>
                                          </p:val>
                                        </p:tav>
                                      </p:tavLst>
                                    </p:anim>
                                  </p:childTnLst>
                                </p:cTn>
                              </p:par>
                              <p:par>
                                <p:cTn id="43" presetID="23" presetClass="entr" presetSubtype="528" fill="hold" grpId="0" nodeType="withEffect">
                                  <p:stCondLst>
                                    <p:cond delay="10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103"/>
                                  </p:stCondLst>
                                  <p:childTnLst>
                                    <p:set>
                                      <p:cBhvr>
                                        <p:cTn id="50" dur="1" fill="hold">
                                          <p:stCondLst>
                                            <p:cond delay="0"/>
                                          </p:stCondLst>
                                        </p:cTn>
                                        <p:tgtEl>
                                          <p:spTgt spid="16"/>
                                        </p:tgtEl>
                                        <p:attrNameLst>
                                          <p:attrName>style.visibility</p:attrName>
                                        </p:attrNameLst>
                                      </p:cBhvr>
                                      <p:to>
                                        <p:strVal val="visible"/>
                                      </p:to>
                                    </p:set>
                                    <p:anim calcmode="lin" valueType="num">
                                      <p:cBhvr>
                                        <p:cTn id="51" dur="589" fill="hold"/>
                                        <p:tgtEl>
                                          <p:spTgt spid="16"/>
                                        </p:tgtEl>
                                        <p:attrNameLst>
                                          <p:attrName>ppt_w</p:attrName>
                                        </p:attrNameLst>
                                      </p:cBhvr>
                                      <p:tavLst>
                                        <p:tav tm="0">
                                          <p:val>
                                            <p:fltVal val="0"/>
                                          </p:val>
                                        </p:tav>
                                        <p:tav tm="100000">
                                          <p:val>
                                            <p:strVal val="#ppt_w"/>
                                          </p:val>
                                        </p:tav>
                                      </p:tavLst>
                                    </p:anim>
                                    <p:anim calcmode="lin" valueType="num">
                                      <p:cBhvr>
                                        <p:cTn id="52" dur="589" fill="hold"/>
                                        <p:tgtEl>
                                          <p:spTgt spid="16"/>
                                        </p:tgtEl>
                                        <p:attrNameLst>
                                          <p:attrName>ppt_h</p:attrName>
                                        </p:attrNameLst>
                                      </p:cBhvr>
                                      <p:tavLst>
                                        <p:tav tm="0">
                                          <p:val>
                                            <p:fltVal val="0"/>
                                          </p:val>
                                        </p:tav>
                                        <p:tav tm="100000">
                                          <p:val>
                                            <p:strVal val="#ppt_h"/>
                                          </p:val>
                                        </p:tav>
                                      </p:tavLst>
                                    </p:anim>
                                    <p:anim calcmode="lin" valueType="num">
                                      <p:cBhvr>
                                        <p:cTn id="53" dur="589" fill="hold"/>
                                        <p:tgtEl>
                                          <p:spTgt spid="16"/>
                                        </p:tgtEl>
                                        <p:attrNameLst>
                                          <p:attrName>ppt_x</p:attrName>
                                        </p:attrNameLst>
                                      </p:cBhvr>
                                      <p:tavLst>
                                        <p:tav tm="0">
                                          <p:val>
                                            <p:fltVal val="0.5"/>
                                          </p:val>
                                        </p:tav>
                                        <p:tav tm="100000">
                                          <p:val>
                                            <p:strVal val="#ppt_x"/>
                                          </p:val>
                                        </p:tav>
                                      </p:tavLst>
                                    </p:anim>
                                    <p:anim calcmode="lin" valueType="num">
                                      <p:cBhvr>
                                        <p:cTn id="54" dur="589" fill="hold"/>
                                        <p:tgtEl>
                                          <p:spTgt spid="16"/>
                                        </p:tgtEl>
                                        <p:attrNameLst>
                                          <p:attrName>ppt_y</p:attrName>
                                        </p:attrNameLst>
                                      </p:cBhvr>
                                      <p:tavLst>
                                        <p:tav tm="0">
                                          <p:val>
                                            <p:fltVal val="0.5"/>
                                          </p:val>
                                        </p:tav>
                                        <p:tav tm="100000">
                                          <p:val>
                                            <p:strVal val="#ppt_y"/>
                                          </p:val>
                                        </p:tav>
                                      </p:tavLst>
                                    </p:anim>
                                  </p:childTnLst>
                                </p:cTn>
                              </p:par>
                              <p:par>
                                <p:cTn id="55" presetID="23" presetClass="entr" presetSubtype="528" fill="hold" grpId="0" nodeType="withEffect">
                                  <p:stCondLst>
                                    <p:cond delay="25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 calcmode="lin" valueType="num">
                                      <p:cBhvr>
                                        <p:cTn id="59" dur="500" fill="hold"/>
                                        <p:tgtEl>
                                          <p:spTgt spid="17"/>
                                        </p:tgtEl>
                                        <p:attrNameLst>
                                          <p:attrName>ppt_x</p:attrName>
                                        </p:attrNameLst>
                                      </p:cBhvr>
                                      <p:tavLst>
                                        <p:tav tm="0">
                                          <p:val>
                                            <p:fltVal val="0.5"/>
                                          </p:val>
                                        </p:tav>
                                        <p:tav tm="100000">
                                          <p:val>
                                            <p:strVal val="#ppt_x"/>
                                          </p:val>
                                        </p:tav>
                                      </p:tavLst>
                                    </p:anim>
                                    <p:anim calcmode="lin" valueType="num">
                                      <p:cBhvr>
                                        <p:cTn id="60" dur="500" fill="hold"/>
                                        <p:tgtEl>
                                          <p:spTgt spid="17"/>
                                        </p:tgtEl>
                                        <p:attrNameLst>
                                          <p:attrName>ppt_y</p:attrName>
                                        </p:attrNameLst>
                                      </p:cBhvr>
                                      <p:tavLst>
                                        <p:tav tm="0">
                                          <p:val>
                                            <p:fltVal val="0.5"/>
                                          </p:val>
                                        </p:tav>
                                        <p:tav tm="100000">
                                          <p:val>
                                            <p:strVal val="#ppt_y"/>
                                          </p:val>
                                        </p:tav>
                                      </p:tavLst>
                                    </p:anim>
                                  </p:childTnLst>
                                </p:cTn>
                              </p:par>
                              <p:par>
                                <p:cTn id="61" presetID="23" presetClass="entr" presetSubtype="528" fill="hold" grpId="0" nodeType="withEffect">
                                  <p:stCondLst>
                                    <p:cond delay="35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 calcmode="lin" valueType="num">
                                      <p:cBhvr>
                                        <p:cTn id="65" dur="500" fill="hold"/>
                                        <p:tgtEl>
                                          <p:spTgt spid="13"/>
                                        </p:tgtEl>
                                        <p:attrNameLst>
                                          <p:attrName>ppt_x</p:attrName>
                                        </p:attrNameLst>
                                      </p:cBhvr>
                                      <p:tavLst>
                                        <p:tav tm="0">
                                          <p:val>
                                            <p:fltVal val="0.5"/>
                                          </p:val>
                                        </p:tav>
                                        <p:tav tm="100000">
                                          <p:val>
                                            <p:strVal val="#ppt_x"/>
                                          </p:val>
                                        </p:tav>
                                      </p:tavLst>
                                    </p:anim>
                                    <p:anim calcmode="lin" valueType="num">
                                      <p:cBhvr>
                                        <p:cTn id="66" dur="500" fill="hold"/>
                                        <p:tgtEl>
                                          <p:spTgt spid="13"/>
                                        </p:tgtEl>
                                        <p:attrNameLst>
                                          <p:attrName>ppt_y</p:attrName>
                                        </p:attrNameLst>
                                      </p:cBhvr>
                                      <p:tavLst>
                                        <p:tav tm="0">
                                          <p:val>
                                            <p:fltVal val="0.5"/>
                                          </p:val>
                                        </p:tav>
                                        <p:tav tm="100000">
                                          <p:val>
                                            <p:strVal val="#ppt_y"/>
                                          </p:val>
                                        </p:tav>
                                      </p:tavLst>
                                    </p:anim>
                                  </p:childTnLst>
                                </p:cTn>
                              </p:par>
                              <p:par>
                                <p:cTn id="67" presetID="23" presetClass="entr" presetSubtype="528" fill="hold" grpId="0" nodeType="withEffect">
                                  <p:stCondLst>
                                    <p:cond delay="46"/>
                                  </p:stCondLst>
                                  <p:childTnLst>
                                    <p:set>
                                      <p:cBhvr>
                                        <p:cTn id="68" dur="1" fill="hold">
                                          <p:stCondLst>
                                            <p:cond delay="0"/>
                                          </p:stCondLst>
                                        </p:cTn>
                                        <p:tgtEl>
                                          <p:spTgt spid="19"/>
                                        </p:tgtEl>
                                        <p:attrNameLst>
                                          <p:attrName>style.visibility</p:attrName>
                                        </p:attrNameLst>
                                      </p:cBhvr>
                                      <p:to>
                                        <p:strVal val="visible"/>
                                      </p:to>
                                    </p:set>
                                    <p:anim calcmode="lin" valueType="num">
                                      <p:cBhvr>
                                        <p:cTn id="69" dur="227" fill="hold"/>
                                        <p:tgtEl>
                                          <p:spTgt spid="19"/>
                                        </p:tgtEl>
                                        <p:attrNameLst>
                                          <p:attrName>ppt_w</p:attrName>
                                        </p:attrNameLst>
                                      </p:cBhvr>
                                      <p:tavLst>
                                        <p:tav tm="0">
                                          <p:val>
                                            <p:fltVal val="0"/>
                                          </p:val>
                                        </p:tav>
                                        <p:tav tm="100000">
                                          <p:val>
                                            <p:strVal val="#ppt_w"/>
                                          </p:val>
                                        </p:tav>
                                      </p:tavLst>
                                    </p:anim>
                                    <p:anim calcmode="lin" valueType="num">
                                      <p:cBhvr>
                                        <p:cTn id="70" dur="227" fill="hold"/>
                                        <p:tgtEl>
                                          <p:spTgt spid="19"/>
                                        </p:tgtEl>
                                        <p:attrNameLst>
                                          <p:attrName>ppt_h</p:attrName>
                                        </p:attrNameLst>
                                      </p:cBhvr>
                                      <p:tavLst>
                                        <p:tav tm="0">
                                          <p:val>
                                            <p:fltVal val="0"/>
                                          </p:val>
                                        </p:tav>
                                        <p:tav tm="100000">
                                          <p:val>
                                            <p:strVal val="#ppt_h"/>
                                          </p:val>
                                        </p:tav>
                                      </p:tavLst>
                                    </p:anim>
                                    <p:anim calcmode="lin" valueType="num">
                                      <p:cBhvr>
                                        <p:cTn id="71" dur="227" fill="hold"/>
                                        <p:tgtEl>
                                          <p:spTgt spid="19"/>
                                        </p:tgtEl>
                                        <p:attrNameLst>
                                          <p:attrName>ppt_x</p:attrName>
                                        </p:attrNameLst>
                                      </p:cBhvr>
                                      <p:tavLst>
                                        <p:tav tm="0">
                                          <p:val>
                                            <p:fltVal val="0.5"/>
                                          </p:val>
                                        </p:tav>
                                        <p:tav tm="100000">
                                          <p:val>
                                            <p:strVal val="#ppt_x"/>
                                          </p:val>
                                        </p:tav>
                                      </p:tavLst>
                                    </p:anim>
                                    <p:anim calcmode="lin" valueType="num">
                                      <p:cBhvr>
                                        <p:cTn id="72" dur="227" fill="hold"/>
                                        <p:tgtEl>
                                          <p:spTgt spid="19"/>
                                        </p:tgtEl>
                                        <p:attrNameLst>
                                          <p:attrName>ppt_y</p:attrName>
                                        </p:attrNameLst>
                                      </p:cBhvr>
                                      <p:tavLst>
                                        <p:tav tm="0">
                                          <p:val>
                                            <p:fltVal val="0.5"/>
                                          </p:val>
                                        </p:tav>
                                        <p:tav tm="100000">
                                          <p:val>
                                            <p:strVal val="#ppt_y"/>
                                          </p:val>
                                        </p:tav>
                                      </p:tavLst>
                                    </p:anim>
                                  </p:childTnLst>
                                </p:cTn>
                              </p:par>
                              <p:par>
                                <p:cTn id="73" presetID="23" presetClass="entr" presetSubtype="528" fill="hold" grpId="0" nodeType="withEffect">
                                  <p:stCondLst>
                                    <p:cond delay="46"/>
                                  </p:stCondLst>
                                  <p:childTnLst>
                                    <p:set>
                                      <p:cBhvr>
                                        <p:cTn id="74" dur="1" fill="hold">
                                          <p:stCondLst>
                                            <p:cond delay="0"/>
                                          </p:stCondLst>
                                        </p:cTn>
                                        <p:tgtEl>
                                          <p:spTgt spid="18"/>
                                        </p:tgtEl>
                                        <p:attrNameLst>
                                          <p:attrName>style.visibility</p:attrName>
                                        </p:attrNameLst>
                                      </p:cBhvr>
                                      <p:to>
                                        <p:strVal val="visible"/>
                                      </p:to>
                                    </p:set>
                                    <p:anim calcmode="lin" valueType="num">
                                      <p:cBhvr>
                                        <p:cTn id="75" dur="500" fill="hold"/>
                                        <p:tgtEl>
                                          <p:spTgt spid="18"/>
                                        </p:tgtEl>
                                        <p:attrNameLst>
                                          <p:attrName>ppt_w</p:attrName>
                                        </p:attrNameLst>
                                      </p:cBhvr>
                                      <p:tavLst>
                                        <p:tav tm="0">
                                          <p:val>
                                            <p:fltVal val="0"/>
                                          </p:val>
                                        </p:tav>
                                        <p:tav tm="100000">
                                          <p:val>
                                            <p:strVal val="#ppt_w"/>
                                          </p:val>
                                        </p:tav>
                                      </p:tavLst>
                                    </p:anim>
                                    <p:anim calcmode="lin" valueType="num">
                                      <p:cBhvr>
                                        <p:cTn id="76" dur="500" fill="hold"/>
                                        <p:tgtEl>
                                          <p:spTgt spid="18"/>
                                        </p:tgtEl>
                                        <p:attrNameLst>
                                          <p:attrName>ppt_h</p:attrName>
                                        </p:attrNameLst>
                                      </p:cBhvr>
                                      <p:tavLst>
                                        <p:tav tm="0">
                                          <p:val>
                                            <p:fltVal val="0"/>
                                          </p:val>
                                        </p:tav>
                                        <p:tav tm="100000">
                                          <p:val>
                                            <p:strVal val="#ppt_h"/>
                                          </p:val>
                                        </p:tav>
                                      </p:tavLst>
                                    </p:anim>
                                    <p:anim calcmode="lin" valueType="num">
                                      <p:cBhvr>
                                        <p:cTn id="77" dur="500" fill="hold"/>
                                        <p:tgtEl>
                                          <p:spTgt spid="18"/>
                                        </p:tgtEl>
                                        <p:attrNameLst>
                                          <p:attrName>ppt_x</p:attrName>
                                        </p:attrNameLst>
                                      </p:cBhvr>
                                      <p:tavLst>
                                        <p:tav tm="0">
                                          <p:val>
                                            <p:fltVal val="0.5"/>
                                          </p:val>
                                        </p:tav>
                                        <p:tav tm="100000">
                                          <p:val>
                                            <p:strVal val="#ppt_x"/>
                                          </p:val>
                                        </p:tav>
                                      </p:tavLst>
                                    </p:anim>
                                    <p:anim calcmode="lin" valueType="num">
                                      <p:cBhvr>
                                        <p:cTn id="78" dur="500" fill="hold"/>
                                        <p:tgtEl>
                                          <p:spTgt spid="18"/>
                                        </p:tgtEl>
                                        <p:attrNameLst>
                                          <p:attrName>ppt_y</p:attrName>
                                        </p:attrNameLst>
                                      </p:cBhvr>
                                      <p:tavLst>
                                        <p:tav tm="0">
                                          <p:val>
                                            <p:fltVal val="0.5"/>
                                          </p:val>
                                        </p:tav>
                                        <p:tav tm="100000">
                                          <p:val>
                                            <p:strVal val="#ppt_y"/>
                                          </p:val>
                                        </p:tav>
                                      </p:tavLst>
                                    </p:anim>
                                  </p:childTnLst>
                                </p:cTn>
                              </p:par>
                              <p:par>
                                <p:cTn id="79" presetID="23" presetClass="entr" presetSubtype="528" fill="hold" grpId="0" nodeType="withEffect">
                                  <p:stCondLst>
                                    <p:cond delay="296"/>
                                  </p:stCondLst>
                                  <p:childTnLst>
                                    <p:set>
                                      <p:cBhvr>
                                        <p:cTn id="80" dur="1" fill="hold">
                                          <p:stCondLst>
                                            <p:cond delay="0"/>
                                          </p:stCondLst>
                                        </p:cTn>
                                        <p:tgtEl>
                                          <p:spTgt spid="20"/>
                                        </p:tgtEl>
                                        <p:attrNameLst>
                                          <p:attrName>style.visibility</p:attrName>
                                        </p:attrNameLst>
                                      </p:cBhvr>
                                      <p:to>
                                        <p:strVal val="visible"/>
                                      </p:to>
                                    </p:set>
                                    <p:anim calcmode="lin" valueType="num">
                                      <p:cBhvr>
                                        <p:cTn id="81" dur="695" fill="hold"/>
                                        <p:tgtEl>
                                          <p:spTgt spid="20"/>
                                        </p:tgtEl>
                                        <p:attrNameLst>
                                          <p:attrName>ppt_w</p:attrName>
                                        </p:attrNameLst>
                                      </p:cBhvr>
                                      <p:tavLst>
                                        <p:tav tm="0">
                                          <p:val>
                                            <p:fltVal val="0"/>
                                          </p:val>
                                        </p:tav>
                                        <p:tav tm="100000">
                                          <p:val>
                                            <p:strVal val="#ppt_w"/>
                                          </p:val>
                                        </p:tav>
                                      </p:tavLst>
                                    </p:anim>
                                    <p:anim calcmode="lin" valueType="num">
                                      <p:cBhvr>
                                        <p:cTn id="82" dur="695" fill="hold"/>
                                        <p:tgtEl>
                                          <p:spTgt spid="20"/>
                                        </p:tgtEl>
                                        <p:attrNameLst>
                                          <p:attrName>ppt_h</p:attrName>
                                        </p:attrNameLst>
                                      </p:cBhvr>
                                      <p:tavLst>
                                        <p:tav tm="0">
                                          <p:val>
                                            <p:fltVal val="0"/>
                                          </p:val>
                                        </p:tav>
                                        <p:tav tm="100000">
                                          <p:val>
                                            <p:strVal val="#ppt_h"/>
                                          </p:val>
                                        </p:tav>
                                      </p:tavLst>
                                    </p:anim>
                                    <p:anim calcmode="lin" valueType="num">
                                      <p:cBhvr>
                                        <p:cTn id="83" dur="695" fill="hold"/>
                                        <p:tgtEl>
                                          <p:spTgt spid="20"/>
                                        </p:tgtEl>
                                        <p:attrNameLst>
                                          <p:attrName>ppt_x</p:attrName>
                                        </p:attrNameLst>
                                      </p:cBhvr>
                                      <p:tavLst>
                                        <p:tav tm="0">
                                          <p:val>
                                            <p:fltVal val="0.5"/>
                                          </p:val>
                                        </p:tav>
                                        <p:tav tm="100000">
                                          <p:val>
                                            <p:strVal val="#ppt_x"/>
                                          </p:val>
                                        </p:tav>
                                      </p:tavLst>
                                    </p:anim>
                                    <p:anim calcmode="lin" valueType="num">
                                      <p:cBhvr>
                                        <p:cTn id="84" dur="695" fill="hold"/>
                                        <p:tgtEl>
                                          <p:spTgt spid="2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382"/>
                                  </p:stCondLst>
                                  <p:childTnLst>
                                    <p:set>
                                      <p:cBhvr>
                                        <p:cTn id="86" dur="1" fill="hold">
                                          <p:stCondLst>
                                            <p:cond delay="0"/>
                                          </p:stCondLst>
                                        </p:cTn>
                                        <p:tgtEl>
                                          <p:spTgt spid="21"/>
                                        </p:tgtEl>
                                        <p:attrNameLst>
                                          <p:attrName>style.visibility</p:attrName>
                                        </p:attrNameLst>
                                      </p:cBhvr>
                                      <p:to>
                                        <p:strVal val="visible"/>
                                      </p:to>
                                    </p:set>
                                    <p:anim calcmode="lin" valueType="num">
                                      <p:cBhvr>
                                        <p:cTn id="87" dur="500" fill="hold"/>
                                        <p:tgtEl>
                                          <p:spTgt spid="21"/>
                                        </p:tgtEl>
                                        <p:attrNameLst>
                                          <p:attrName>ppt_w</p:attrName>
                                        </p:attrNameLst>
                                      </p:cBhvr>
                                      <p:tavLst>
                                        <p:tav tm="0">
                                          <p:val>
                                            <p:fltVal val="0"/>
                                          </p:val>
                                        </p:tav>
                                        <p:tav tm="100000">
                                          <p:val>
                                            <p:strVal val="#ppt_w"/>
                                          </p:val>
                                        </p:tav>
                                      </p:tavLst>
                                    </p:anim>
                                    <p:anim calcmode="lin" valueType="num">
                                      <p:cBhvr>
                                        <p:cTn id="88" dur="500" fill="hold"/>
                                        <p:tgtEl>
                                          <p:spTgt spid="21"/>
                                        </p:tgtEl>
                                        <p:attrNameLst>
                                          <p:attrName>ppt_h</p:attrName>
                                        </p:attrNameLst>
                                      </p:cBhvr>
                                      <p:tavLst>
                                        <p:tav tm="0">
                                          <p:val>
                                            <p:fltVal val="0"/>
                                          </p:val>
                                        </p:tav>
                                        <p:tav tm="100000">
                                          <p:val>
                                            <p:strVal val="#ppt_h"/>
                                          </p:val>
                                        </p:tav>
                                      </p:tavLst>
                                    </p:anim>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par>
                                <p:cTn id="91" presetID="23" presetClass="entr" presetSubtype="528" fill="hold" grpId="0" nodeType="withEffect">
                                  <p:stCondLst>
                                    <p:cond delay="301"/>
                                  </p:stCondLst>
                                  <p:childTnLst>
                                    <p:set>
                                      <p:cBhvr>
                                        <p:cTn id="92" dur="1" fill="hold">
                                          <p:stCondLst>
                                            <p:cond delay="0"/>
                                          </p:stCondLst>
                                        </p:cTn>
                                        <p:tgtEl>
                                          <p:spTgt spid="22"/>
                                        </p:tgtEl>
                                        <p:attrNameLst>
                                          <p:attrName>style.visibility</p:attrName>
                                        </p:attrNameLst>
                                      </p:cBhvr>
                                      <p:to>
                                        <p:strVal val="visible"/>
                                      </p:to>
                                    </p:set>
                                    <p:anim calcmode="lin" valueType="num">
                                      <p:cBhvr>
                                        <p:cTn id="93" dur="244" fill="hold"/>
                                        <p:tgtEl>
                                          <p:spTgt spid="22"/>
                                        </p:tgtEl>
                                        <p:attrNameLst>
                                          <p:attrName>ppt_w</p:attrName>
                                        </p:attrNameLst>
                                      </p:cBhvr>
                                      <p:tavLst>
                                        <p:tav tm="0">
                                          <p:val>
                                            <p:fltVal val="0"/>
                                          </p:val>
                                        </p:tav>
                                        <p:tav tm="100000">
                                          <p:val>
                                            <p:strVal val="#ppt_w"/>
                                          </p:val>
                                        </p:tav>
                                      </p:tavLst>
                                    </p:anim>
                                    <p:anim calcmode="lin" valueType="num">
                                      <p:cBhvr>
                                        <p:cTn id="94" dur="244" fill="hold"/>
                                        <p:tgtEl>
                                          <p:spTgt spid="22"/>
                                        </p:tgtEl>
                                        <p:attrNameLst>
                                          <p:attrName>ppt_h</p:attrName>
                                        </p:attrNameLst>
                                      </p:cBhvr>
                                      <p:tavLst>
                                        <p:tav tm="0">
                                          <p:val>
                                            <p:fltVal val="0"/>
                                          </p:val>
                                        </p:tav>
                                        <p:tav tm="100000">
                                          <p:val>
                                            <p:strVal val="#ppt_h"/>
                                          </p:val>
                                        </p:tav>
                                      </p:tavLst>
                                    </p:anim>
                                    <p:anim calcmode="lin" valueType="num">
                                      <p:cBhvr>
                                        <p:cTn id="95" dur="244" fill="hold"/>
                                        <p:tgtEl>
                                          <p:spTgt spid="22"/>
                                        </p:tgtEl>
                                        <p:attrNameLst>
                                          <p:attrName>ppt_x</p:attrName>
                                        </p:attrNameLst>
                                      </p:cBhvr>
                                      <p:tavLst>
                                        <p:tav tm="0">
                                          <p:val>
                                            <p:fltVal val="0.5"/>
                                          </p:val>
                                        </p:tav>
                                        <p:tav tm="100000">
                                          <p:val>
                                            <p:strVal val="#ppt_x"/>
                                          </p:val>
                                        </p:tav>
                                      </p:tavLst>
                                    </p:anim>
                                    <p:anim calcmode="lin" valueType="num">
                                      <p:cBhvr>
                                        <p:cTn id="96" dur="244" fill="hold"/>
                                        <p:tgtEl>
                                          <p:spTgt spid="22"/>
                                        </p:tgtEl>
                                        <p:attrNameLst>
                                          <p:attrName>ppt_y</p:attrName>
                                        </p:attrNameLst>
                                      </p:cBhvr>
                                      <p:tavLst>
                                        <p:tav tm="0">
                                          <p:val>
                                            <p:fltVal val="0.5"/>
                                          </p:val>
                                        </p:tav>
                                        <p:tav tm="100000">
                                          <p:val>
                                            <p:strVal val="#ppt_y"/>
                                          </p:val>
                                        </p:tav>
                                      </p:tavLst>
                                    </p:anim>
                                  </p:childTnLst>
                                </p:cTn>
                              </p:par>
                              <p:par>
                                <p:cTn id="97" presetID="23" presetClass="entr" presetSubtype="528" fill="hold" grpId="0" nodeType="withEffect">
                                  <p:stCondLst>
                                    <p:cond delay="500"/>
                                  </p:stCondLst>
                                  <p:childTnLst>
                                    <p:set>
                                      <p:cBhvr>
                                        <p:cTn id="98" dur="1" fill="hold">
                                          <p:stCondLst>
                                            <p:cond delay="0"/>
                                          </p:stCondLst>
                                        </p:cTn>
                                        <p:tgtEl>
                                          <p:spTgt spid="23"/>
                                        </p:tgtEl>
                                        <p:attrNameLst>
                                          <p:attrName>style.visibility</p:attrName>
                                        </p:attrNameLst>
                                      </p:cBhvr>
                                      <p:to>
                                        <p:strVal val="visible"/>
                                      </p:to>
                                    </p:set>
                                    <p:anim calcmode="lin" valueType="num">
                                      <p:cBhvr>
                                        <p:cTn id="99" dur="534" fill="hold"/>
                                        <p:tgtEl>
                                          <p:spTgt spid="23"/>
                                        </p:tgtEl>
                                        <p:attrNameLst>
                                          <p:attrName>ppt_w</p:attrName>
                                        </p:attrNameLst>
                                      </p:cBhvr>
                                      <p:tavLst>
                                        <p:tav tm="0">
                                          <p:val>
                                            <p:fltVal val="0"/>
                                          </p:val>
                                        </p:tav>
                                        <p:tav tm="100000">
                                          <p:val>
                                            <p:strVal val="#ppt_w"/>
                                          </p:val>
                                        </p:tav>
                                      </p:tavLst>
                                    </p:anim>
                                    <p:anim calcmode="lin" valueType="num">
                                      <p:cBhvr>
                                        <p:cTn id="100" dur="534" fill="hold"/>
                                        <p:tgtEl>
                                          <p:spTgt spid="23"/>
                                        </p:tgtEl>
                                        <p:attrNameLst>
                                          <p:attrName>ppt_h</p:attrName>
                                        </p:attrNameLst>
                                      </p:cBhvr>
                                      <p:tavLst>
                                        <p:tav tm="0">
                                          <p:val>
                                            <p:fltVal val="0"/>
                                          </p:val>
                                        </p:tav>
                                        <p:tav tm="100000">
                                          <p:val>
                                            <p:strVal val="#ppt_h"/>
                                          </p:val>
                                        </p:tav>
                                      </p:tavLst>
                                    </p:anim>
                                    <p:anim calcmode="lin" valueType="num">
                                      <p:cBhvr>
                                        <p:cTn id="101" dur="534" fill="hold"/>
                                        <p:tgtEl>
                                          <p:spTgt spid="23"/>
                                        </p:tgtEl>
                                        <p:attrNameLst>
                                          <p:attrName>ppt_x</p:attrName>
                                        </p:attrNameLst>
                                      </p:cBhvr>
                                      <p:tavLst>
                                        <p:tav tm="0">
                                          <p:val>
                                            <p:fltVal val="0.5"/>
                                          </p:val>
                                        </p:tav>
                                        <p:tav tm="100000">
                                          <p:val>
                                            <p:strVal val="#ppt_x"/>
                                          </p:val>
                                        </p:tav>
                                      </p:tavLst>
                                    </p:anim>
                                    <p:anim calcmode="lin" valueType="num">
                                      <p:cBhvr>
                                        <p:cTn id="102" dur="534" fill="hold"/>
                                        <p:tgtEl>
                                          <p:spTgt spid="23"/>
                                        </p:tgtEl>
                                        <p:attrNameLst>
                                          <p:attrName>ppt_y</p:attrName>
                                        </p:attrNameLst>
                                      </p:cBhvr>
                                      <p:tavLst>
                                        <p:tav tm="0">
                                          <p:val>
                                            <p:fltVal val="0.5"/>
                                          </p:val>
                                        </p:tav>
                                        <p:tav tm="100000">
                                          <p:val>
                                            <p:strVal val="#ppt_y"/>
                                          </p:val>
                                        </p:tav>
                                      </p:tavLst>
                                    </p:anim>
                                  </p:childTnLst>
                                </p:cTn>
                              </p:par>
                              <p:par>
                                <p:cTn id="103" presetID="23" presetClass="entr" presetSubtype="528" fill="hold" grpId="0" nodeType="withEffect">
                                  <p:stCondLst>
                                    <p:cond delay="50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106" fill="hold"/>
                                        <p:tgtEl>
                                          <p:spTgt spid="24"/>
                                        </p:tgtEl>
                                        <p:attrNameLst>
                                          <p:attrName>ppt_w</p:attrName>
                                        </p:attrNameLst>
                                      </p:cBhvr>
                                      <p:tavLst>
                                        <p:tav tm="0">
                                          <p:val>
                                            <p:fltVal val="0"/>
                                          </p:val>
                                        </p:tav>
                                        <p:tav tm="100000">
                                          <p:val>
                                            <p:strVal val="#ppt_w"/>
                                          </p:val>
                                        </p:tav>
                                      </p:tavLst>
                                    </p:anim>
                                    <p:anim calcmode="lin" valueType="num">
                                      <p:cBhvr>
                                        <p:cTn id="106" dur="106" fill="hold"/>
                                        <p:tgtEl>
                                          <p:spTgt spid="24"/>
                                        </p:tgtEl>
                                        <p:attrNameLst>
                                          <p:attrName>ppt_h</p:attrName>
                                        </p:attrNameLst>
                                      </p:cBhvr>
                                      <p:tavLst>
                                        <p:tav tm="0">
                                          <p:val>
                                            <p:fltVal val="0"/>
                                          </p:val>
                                        </p:tav>
                                        <p:tav tm="100000">
                                          <p:val>
                                            <p:strVal val="#ppt_h"/>
                                          </p:val>
                                        </p:tav>
                                      </p:tavLst>
                                    </p:anim>
                                    <p:anim calcmode="lin" valueType="num">
                                      <p:cBhvr>
                                        <p:cTn id="107" dur="106" fill="hold"/>
                                        <p:tgtEl>
                                          <p:spTgt spid="24"/>
                                        </p:tgtEl>
                                        <p:attrNameLst>
                                          <p:attrName>ppt_x</p:attrName>
                                        </p:attrNameLst>
                                      </p:cBhvr>
                                      <p:tavLst>
                                        <p:tav tm="0">
                                          <p:val>
                                            <p:fltVal val="0.5"/>
                                          </p:val>
                                        </p:tav>
                                        <p:tav tm="100000">
                                          <p:val>
                                            <p:strVal val="#ppt_x"/>
                                          </p:val>
                                        </p:tav>
                                      </p:tavLst>
                                    </p:anim>
                                    <p:anim calcmode="lin" valueType="num">
                                      <p:cBhvr>
                                        <p:cTn id="108" dur="106" fill="hold"/>
                                        <p:tgtEl>
                                          <p:spTgt spid="24"/>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401"/>
                                  </p:stCondLst>
                                  <p:childTnLst>
                                    <p:set>
                                      <p:cBhvr>
                                        <p:cTn id="110" dur="1" fill="hold">
                                          <p:stCondLst>
                                            <p:cond delay="0"/>
                                          </p:stCondLst>
                                        </p:cTn>
                                        <p:tgtEl>
                                          <p:spTgt spid="25"/>
                                        </p:tgtEl>
                                        <p:attrNameLst>
                                          <p:attrName>style.visibility</p:attrName>
                                        </p:attrNameLst>
                                      </p:cBhvr>
                                      <p:to>
                                        <p:strVal val="visible"/>
                                      </p:to>
                                    </p:set>
                                    <p:anim calcmode="lin" valueType="num">
                                      <p:cBhvr>
                                        <p:cTn id="111" dur="500" fill="hold"/>
                                        <p:tgtEl>
                                          <p:spTgt spid="25"/>
                                        </p:tgtEl>
                                        <p:attrNameLst>
                                          <p:attrName>ppt_w</p:attrName>
                                        </p:attrNameLst>
                                      </p:cBhvr>
                                      <p:tavLst>
                                        <p:tav tm="0">
                                          <p:val>
                                            <p:fltVal val="0"/>
                                          </p:val>
                                        </p:tav>
                                        <p:tav tm="100000">
                                          <p:val>
                                            <p:strVal val="#ppt_w"/>
                                          </p:val>
                                        </p:tav>
                                      </p:tavLst>
                                    </p:anim>
                                    <p:anim calcmode="lin" valueType="num">
                                      <p:cBhvr>
                                        <p:cTn id="112" dur="500" fill="hold"/>
                                        <p:tgtEl>
                                          <p:spTgt spid="25"/>
                                        </p:tgtEl>
                                        <p:attrNameLst>
                                          <p:attrName>ppt_h</p:attrName>
                                        </p:attrNameLst>
                                      </p:cBhvr>
                                      <p:tavLst>
                                        <p:tav tm="0">
                                          <p:val>
                                            <p:fltVal val="0"/>
                                          </p:val>
                                        </p:tav>
                                        <p:tav tm="100000">
                                          <p:val>
                                            <p:strVal val="#ppt_h"/>
                                          </p:val>
                                        </p:tav>
                                      </p:tavLst>
                                    </p:anim>
                                    <p:anim calcmode="lin" valueType="num">
                                      <p:cBhvr>
                                        <p:cTn id="113" dur="500" fill="hold"/>
                                        <p:tgtEl>
                                          <p:spTgt spid="25"/>
                                        </p:tgtEl>
                                        <p:attrNameLst>
                                          <p:attrName>ppt_x</p:attrName>
                                        </p:attrNameLst>
                                      </p:cBhvr>
                                      <p:tavLst>
                                        <p:tav tm="0">
                                          <p:val>
                                            <p:fltVal val="0.5"/>
                                          </p:val>
                                        </p:tav>
                                        <p:tav tm="100000">
                                          <p:val>
                                            <p:strVal val="#ppt_x"/>
                                          </p:val>
                                        </p:tav>
                                      </p:tavLst>
                                    </p:anim>
                                    <p:anim calcmode="lin" valueType="num">
                                      <p:cBhvr>
                                        <p:cTn id="114" dur="500" fill="hold"/>
                                        <p:tgtEl>
                                          <p:spTgt spid="25"/>
                                        </p:tgtEl>
                                        <p:attrNameLst>
                                          <p:attrName>ppt_y</p:attrName>
                                        </p:attrNameLst>
                                      </p:cBhvr>
                                      <p:tavLst>
                                        <p:tav tm="0">
                                          <p:val>
                                            <p:fltVal val="0.5"/>
                                          </p:val>
                                        </p:tav>
                                        <p:tav tm="100000">
                                          <p:val>
                                            <p:strVal val="#ppt_y"/>
                                          </p:val>
                                        </p:tav>
                                      </p:tavLst>
                                    </p:anim>
                                  </p:childTnLst>
                                </p:cTn>
                              </p:par>
                            </p:childTnLst>
                          </p:cTn>
                        </p:par>
                        <p:par>
                          <p:cTn id="115" fill="hold">
                            <p:stCondLst>
                              <p:cond delay="4534"/>
                            </p:stCondLst>
                            <p:childTnLst>
                              <p:par>
                                <p:cTn id="116" presetID="26" presetClass="emph" presetSubtype="0" repeatCount="3000" fill="hold" grpId="1" nodeType="afterEffect">
                                  <p:stCondLst>
                                    <p:cond delay="0"/>
                                  </p:stCondLst>
                                  <p:childTnLst>
                                    <p:animEffect transition="out" filter="fade">
                                      <p:cBhvr>
                                        <p:cTn id="117" dur="500" tmFilter="0, 0; .2, .5; .8, .5; 1, 0"/>
                                        <p:tgtEl>
                                          <p:spTgt spid="14"/>
                                        </p:tgtEl>
                                      </p:cBhvr>
                                    </p:animEffect>
                                    <p:animScale>
                                      <p:cBhvr>
                                        <p:cTn id="118" dur="250" autoRev="1" fill="hold"/>
                                        <p:tgtEl>
                                          <p:spTgt spid="14"/>
                                        </p:tgtEl>
                                      </p:cBhvr>
                                      <p:by x="105000" y="105000"/>
                                    </p:animScale>
                                  </p:childTnLst>
                                </p:cTn>
                              </p:par>
                              <p:par>
                                <p:cTn id="119" presetID="26" presetClass="emph" presetSubtype="0" repeatCount="3000" fill="hold" grpId="1" nodeType="withEffect">
                                  <p:stCondLst>
                                    <p:cond delay="300"/>
                                  </p:stCondLst>
                                  <p:childTnLst>
                                    <p:animEffect transition="out" filter="fade">
                                      <p:cBhvr>
                                        <p:cTn id="120" dur="350" tmFilter="0, 0; .2, .5; .8, .5; 1, 0"/>
                                        <p:tgtEl>
                                          <p:spTgt spid="15"/>
                                        </p:tgtEl>
                                      </p:cBhvr>
                                    </p:animEffect>
                                    <p:animScale>
                                      <p:cBhvr>
                                        <p:cTn id="121" dur="175" autoRev="1" fill="hold"/>
                                        <p:tgtEl>
                                          <p:spTgt spid="15"/>
                                        </p:tgtEl>
                                      </p:cBhvr>
                                      <p:by x="105000" y="105000"/>
                                    </p:animScale>
                                  </p:childTnLst>
                                </p:cTn>
                              </p:par>
                              <p:par>
                                <p:cTn id="122" presetID="26" presetClass="emph" presetSubtype="0" repeatCount="4000" fill="hold" grpId="1" nodeType="withEffect">
                                  <p:stCondLst>
                                    <p:cond delay="500"/>
                                  </p:stCondLst>
                                  <p:childTnLst>
                                    <p:animEffect transition="out" filter="fade">
                                      <p:cBhvr>
                                        <p:cTn id="123" dur="250" tmFilter="0, 0; .2, .5; .8, .5; 1, 0"/>
                                        <p:tgtEl>
                                          <p:spTgt spid="20"/>
                                        </p:tgtEl>
                                      </p:cBhvr>
                                    </p:animEffect>
                                    <p:animScale>
                                      <p:cBhvr>
                                        <p:cTn id="124" dur="125" autoRev="1" fill="hold"/>
                                        <p:tgtEl>
                                          <p:spTgt spid="20"/>
                                        </p:tgtEl>
                                      </p:cBhvr>
                                      <p:by x="105000" y="105000"/>
                                    </p:animScale>
                                  </p:childTnLst>
                                </p:cTn>
                              </p:par>
                              <p:par>
                                <p:cTn id="125" presetID="26" presetClass="emph" presetSubtype="0" repeatCount="3000" fill="hold" grpId="1" nodeType="withEffect">
                                  <p:stCondLst>
                                    <p:cond delay="150"/>
                                  </p:stCondLst>
                                  <p:childTnLst>
                                    <p:animEffect transition="out" filter="fade">
                                      <p:cBhvr>
                                        <p:cTn id="126" dur="400" tmFilter="0, 0; .2, .5; .8, .5; 1, 0"/>
                                        <p:tgtEl>
                                          <p:spTgt spid="13"/>
                                        </p:tgtEl>
                                      </p:cBhvr>
                                    </p:animEffect>
                                    <p:animScale>
                                      <p:cBhvr>
                                        <p:cTn id="127" dur="20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3" grpId="1" animBg="1"/>
      <p:bldP spid="14" grpId="0" animBg="1"/>
      <p:bldP spid="14" grpId="1" animBg="1"/>
      <p:bldP spid="15" grpId="0" animBg="1"/>
      <p:bldP spid="15" grpId="1" animBg="1"/>
      <p:bldP spid="16" grpId="0" animBg="1"/>
      <p:bldP spid="17" grpId="0" animBg="1"/>
      <p:bldP spid="18" grpId="0" animBg="1"/>
      <p:bldP spid="19" grpId="0" animBg="1"/>
      <p:bldP spid="20" grpId="0" animBg="1"/>
      <p:bldP spid="20" grpId="1" animBg="1"/>
      <p:bldP spid="21" grpId="0" animBg="1"/>
      <p:bldP spid="22" grpId="0" animBg="1"/>
      <p:bldP spid="23" grpId="0" animBg="1"/>
      <p:bldP spid="24" grpId="0" animBg="1"/>
      <p:bldP spid="25"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000" dirty="0" smtClean="0">
                <a:solidFill>
                  <a:prstClr val="black">
                    <a:lumMod val="65000"/>
                    <a:lumOff val="35000"/>
                  </a:prstClr>
                </a:solidFill>
              </a:rPr>
              <a:t>企业资质荣誉</a:t>
            </a:r>
            <a:r>
              <a:rPr lang="en-US" altLang="zh-CN" sz="1200" dirty="0">
                <a:solidFill>
                  <a:prstClr val="black">
                    <a:lumMod val="65000"/>
                    <a:lumOff val="35000"/>
                  </a:prstClr>
                </a:solidFill>
              </a:rPr>
              <a:t>(Company Honor)</a:t>
            </a:r>
            <a:endParaRPr lang="zh-CN" altLang="en-US" dirty="0"/>
          </a:p>
        </p:txBody>
      </p:sp>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3363838"/>
            <a:ext cx="1288556" cy="1777319"/>
          </a:xfrm>
          <a:prstGeom prst="rect">
            <a:avLst/>
          </a:prstGeom>
        </p:spPr>
      </p:pic>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669273"/>
            <a:ext cx="2668154" cy="1469073"/>
          </a:xfrm>
          <a:prstGeom prst="rect">
            <a:avLst/>
          </a:prstGeom>
        </p:spPr>
      </p:pic>
      <p:grpSp>
        <p:nvGrpSpPr>
          <p:cNvPr id="26" name="组合 25"/>
          <p:cNvGrpSpPr/>
          <p:nvPr/>
        </p:nvGrpSpPr>
        <p:grpSpPr>
          <a:xfrm>
            <a:off x="8260494" y="3561274"/>
            <a:ext cx="504000" cy="504000"/>
            <a:chOff x="1031458" y="3043650"/>
            <a:chExt cx="504000" cy="504000"/>
          </a:xfrm>
        </p:grpSpPr>
        <p:sp>
          <p:nvSpPr>
            <p:cNvPr id="27" name="椭圆 26"/>
            <p:cNvSpPr>
              <a:spLocks noChangeAspect="1"/>
            </p:cNvSpPr>
            <p:nvPr/>
          </p:nvSpPr>
          <p:spPr>
            <a:xfrm>
              <a:off x="1031458" y="3043650"/>
              <a:ext cx="504000" cy="504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8" name="MH_Other_5"/>
            <p:cNvSpPr/>
            <p:nvPr>
              <p:custDataLst>
                <p:tags r:id="rId1"/>
              </p:custDataLst>
            </p:nvPr>
          </p:nvSpPr>
          <p:spPr>
            <a:xfrm>
              <a:off x="1139458" y="3151650"/>
              <a:ext cx="288000" cy="288000"/>
            </a:xfrm>
            <a:prstGeom prst="donut">
              <a:avLst>
                <a:gd name="adj" fmla="val 9123"/>
              </a:avLst>
            </a:prstGeom>
            <a:solidFill>
              <a:srgbClr val="FFFFFF"/>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400" kern="0">
                <a:solidFill>
                  <a:prstClr val="black"/>
                </a:solidFill>
                <a:latin typeface="Calibri" panose="020F0502020204030204"/>
                <a:ea typeface="宋体" panose="02010600030101010101" pitchFamily="2" charset="-122"/>
              </a:endParaRPr>
            </a:p>
          </p:txBody>
        </p:sp>
        <p:sp>
          <p:nvSpPr>
            <p:cNvPr id="29" name="MH_Other_6"/>
            <p:cNvSpPr>
              <a:spLocks noChangeAspect="1"/>
            </p:cNvSpPr>
            <p:nvPr>
              <p:custDataLst>
                <p:tags r:id="rId2"/>
              </p:custDataLst>
            </p:nvPr>
          </p:nvSpPr>
          <p:spPr>
            <a:xfrm>
              <a:off x="1215596" y="3241030"/>
              <a:ext cx="135724" cy="109241"/>
            </a:xfrm>
            <a:prstGeom prst="rightArrow">
              <a:avLst/>
            </a:prstGeom>
            <a:solidFill>
              <a:srgbClr val="FFFFFF"/>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400" kern="0">
                <a:solidFill>
                  <a:prstClr val="white"/>
                </a:solidFill>
                <a:latin typeface="Calibri" panose="020F0502020204030204"/>
                <a:ea typeface="宋体" panose="02010600030101010101" pitchFamily="2" charset="-122"/>
              </a:endParaRPr>
            </a:p>
          </p:txBody>
        </p:sp>
      </p:grpSp>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80112" y="1368104"/>
            <a:ext cx="3224198" cy="2278763"/>
          </a:xfrm>
          <a:prstGeom prst="rect">
            <a:avLst/>
          </a:prstGeom>
        </p:spPr>
      </p:pic>
      <p:pic>
        <p:nvPicPr>
          <p:cNvPr id="6" name="图片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55405" y="1366532"/>
            <a:ext cx="3218579" cy="2280336"/>
          </a:xfrm>
          <a:prstGeom prst="rect">
            <a:avLst/>
          </a:prstGeom>
        </p:spPr>
      </p:pic>
    </p:spTree>
    <p:extLst>
      <p:ext uri="{BB962C8B-B14F-4D97-AF65-F5344CB8AC3E}">
        <p14:creationId xmlns:p14="http://schemas.microsoft.com/office/powerpoint/2010/main" val="2895984018"/>
      </p:ext>
    </p:extLst>
  </p:cSld>
  <p:clrMapOvr>
    <a:masterClrMapping/>
  </p:clrMapOvr>
  <p:transition spd="slow" advTm="600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anim calcmode="lin" valueType="num">
                                          <p:cBhvr>
                                            <p:cTn id="8" dur="1500" fill="hold"/>
                                            <p:tgtEl>
                                              <p:spTgt spid="3"/>
                                            </p:tgtEl>
                                            <p:attrNameLst>
                                              <p:attrName>ppt_x</p:attrName>
                                            </p:attrNameLst>
                                          </p:cBhvr>
                                          <p:tavLst>
                                            <p:tav tm="0">
                                              <p:val>
                                                <p:strVal val="#ppt_x"/>
                                              </p:val>
                                            </p:tav>
                                            <p:tav tm="100000">
                                              <p:val>
                                                <p:strVal val="#ppt_x"/>
                                              </p:val>
                                            </p:tav>
                                          </p:tavLst>
                                        </p:anim>
                                        <p:anim calcmode="lin" valueType="num">
                                          <p:cBhvr>
                                            <p:cTn id="9" dur="1500" fill="hold"/>
                                            <p:tgtEl>
                                              <p:spTgt spid="3"/>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500"/>
                                            <p:tgtEl>
                                              <p:spTgt spid="4"/>
                                            </p:tgtEl>
                                          </p:cBhvr>
                                        </p:animEffect>
                                      </p:childTnLst>
                                    </p:cTn>
                                  </p:par>
                                </p:childTnLst>
                              </p:cTn>
                            </p:par>
                            <p:par>
                              <p:cTn id="13" fill="hold">
                                <p:stCondLst>
                                  <p:cond delay="2000"/>
                                </p:stCondLst>
                                <p:childTnLst>
                                  <p:par>
                                    <p:cTn id="14" presetID="2" presetClass="entr" presetSubtype="8" fill="hold" nodeType="afterEffect" p14:presetBounceEnd="50000">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14:bounceEnd="50000">
                                          <p:cBhvr additive="base">
                                            <p:cTn id="16" dur="1000" fill="hold"/>
                                            <p:tgtEl>
                                              <p:spTgt spid="26"/>
                                            </p:tgtEl>
                                            <p:attrNameLst>
                                              <p:attrName>ppt_x</p:attrName>
                                            </p:attrNameLst>
                                          </p:cBhvr>
                                          <p:tavLst>
                                            <p:tav tm="0">
                                              <p:val>
                                                <p:strVal val="0-#ppt_w/2"/>
                                              </p:val>
                                            </p:tav>
                                            <p:tav tm="100000">
                                              <p:val>
                                                <p:strVal val="#ppt_x"/>
                                              </p:val>
                                            </p:tav>
                                          </p:tavLst>
                                        </p:anim>
                                        <p:anim calcmode="lin" valueType="num" p14:bounceEnd="50000">
                                          <p:cBhvr additive="base">
                                            <p:cTn id="17"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anim calcmode="lin" valueType="num">
                                          <p:cBhvr>
                                            <p:cTn id="8" dur="1500" fill="hold"/>
                                            <p:tgtEl>
                                              <p:spTgt spid="3"/>
                                            </p:tgtEl>
                                            <p:attrNameLst>
                                              <p:attrName>ppt_x</p:attrName>
                                            </p:attrNameLst>
                                          </p:cBhvr>
                                          <p:tavLst>
                                            <p:tav tm="0">
                                              <p:val>
                                                <p:strVal val="#ppt_x"/>
                                              </p:val>
                                            </p:tav>
                                            <p:tav tm="100000">
                                              <p:val>
                                                <p:strVal val="#ppt_x"/>
                                              </p:val>
                                            </p:tav>
                                          </p:tavLst>
                                        </p:anim>
                                        <p:anim calcmode="lin" valueType="num">
                                          <p:cBhvr>
                                            <p:cTn id="9" dur="1500" fill="hold"/>
                                            <p:tgtEl>
                                              <p:spTgt spid="3"/>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500"/>
                                            <p:tgtEl>
                                              <p:spTgt spid="4"/>
                                            </p:tgtEl>
                                          </p:cBhvr>
                                        </p:animEffect>
                                      </p:childTnLst>
                                    </p:cTn>
                                  </p:par>
                                </p:childTnLst>
                              </p:cTn>
                            </p:par>
                            <p:par>
                              <p:cTn id="13" fill="hold">
                                <p:stCondLst>
                                  <p:cond delay="2000"/>
                                </p:stCondLst>
                                <p:childTnLst>
                                  <p:par>
                                    <p:cTn id="14" presetID="2" presetClass="entr" presetSubtype="8"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1000" fill="hold"/>
                                            <p:tgtEl>
                                              <p:spTgt spid="26"/>
                                            </p:tgtEl>
                                            <p:attrNameLst>
                                              <p:attrName>ppt_x</p:attrName>
                                            </p:attrNameLst>
                                          </p:cBhvr>
                                          <p:tavLst>
                                            <p:tav tm="0">
                                              <p:val>
                                                <p:strVal val="0-#ppt_w/2"/>
                                              </p:val>
                                            </p:tav>
                                            <p:tav tm="100000">
                                              <p:val>
                                                <p:strVal val="#ppt_x"/>
                                              </p:val>
                                            </p:tav>
                                          </p:tavLst>
                                        </p:anim>
                                        <p:anim calcmode="lin" valueType="num">
                                          <p:cBhvr additive="base">
                                            <p:cTn id="17"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000" dirty="0" smtClean="0">
                <a:solidFill>
                  <a:prstClr val="black">
                    <a:lumMod val="65000"/>
                    <a:lumOff val="35000"/>
                  </a:prstClr>
                </a:solidFill>
              </a:rPr>
              <a:t>企业资质荣誉</a:t>
            </a:r>
            <a:r>
              <a:rPr lang="en-US" altLang="zh-CN" sz="1200" dirty="0">
                <a:solidFill>
                  <a:prstClr val="black">
                    <a:lumMod val="65000"/>
                    <a:lumOff val="35000"/>
                  </a:prstClr>
                </a:solidFill>
              </a:rPr>
              <a:t>(Company Honor)</a:t>
            </a:r>
            <a:endParaRPr lang="zh-CN" altLang="en-US" dirty="0"/>
          </a:p>
        </p:txBody>
      </p:sp>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2643772"/>
            <a:ext cx="1810604" cy="2497385"/>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507853"/>
            <a:ext cx="2961328" cy="1630493"/>
          </a:xfrm>
          <a:prstGeom prst="rect">
            <a:avLst/>
          </a:prstGeom>
        </p:spPr>
      </p:pic>
      <p:grpSp>
        <p:nvGrpSpPr>
          <p:cNvPr id="26" name="组合 25"/>
          <p:cNvGrpSpPr/>
          <p:nvPr/>
        </p:nvGrpSpPr>
        <p:grpSpPr>
          <a:xfrm>
            <a:off x="8260494" y="3561274"/>
            <a:ext cx="504000" cy="504000"/>
            <a:chOff x="1031458" y="3043650"/>
            <a:chExt cx="504000" cy="504000"/>
          </a:xfrm>
        </p:grpSpPr>
        <p:sp>
          <p:nvSpPr>
            <p:cNvPr id="27" name="椭圆 26"/>
            <p:cNvSpPr>
              <a:spLocks noChangeAspect="1"/>
            </p:cNvSpPr>
            <p:nvPr/>
          </p:nvSpPr>
          <p:spPr>
            <a:xfrm>
              <a:off x="1031458" y="3043650"/>
              <a:ext cx="504000" cy="504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8" name="MH_Other_5"/>
            <p:cNvSpPr/>
            <p:nvPr>
              <p:custDataLst>
                <p:tags r:id="rId1"/>
              </p:custDataLst>
            </p:nvPr>
          </p:nvSpPr>
          <p:spPr>
            <a:xfrm>
              <a:off x="1139458" y="3151650"/>
              <a:ext cx="288000" cy="288000"/>
            </a:xfrm>
            <a:prstGeom prst="donut">
              <a:avLst>
                <a:gd name="adj" fmla="val 9123"/>
              </a:avLst>
            </a:prstGeom>
            <a:solidFill>
              <a:srgbClr val="FFFFFF"/>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400" kern="0">
                <a:solidFill>
                  <a:prstClr val="black"/>
                </a:solidFill>
                <a:latin typeface="Calibri" panose="020F0502020204030204"/>
                <a:ea typeface="宋体" panose="02010600030101010101" pitchFamily="2" charset="-122"/>
              </a:endParaRPr>
            </a:p>
          </p:txBody>
        </p:sp>
        <p:sp>
          <p:nvSpPr>
            <p:cNvPr id="29" name="MH_Other_6"/>
            <p:cNvSpPr>
              <a:spLocks noChangeAspect="1"/>
            </p:cNvSpPr>
            <p:nvPr>
              <p:custDataLst>
                <p:tags r:id="rId2"/>
              </p:custDataLst>
            </p:nvPr>
          </p:nvSpPr>
          <p:spPr>
            <a:xfrm>
              <a:off x="1215596" y="3241030"/>
              <a:ext cx="135724" cy="109241"/>
            </a:xfrm>
            <a:prstGeom prst="rightArrow">
              <a:avLst/>
            </a:prstGeom>
            <a:solidFill>
              <a:srgbClr val="FFFFFF"/>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400" kern="0">
                <a:solidFill>
                  <a:prstClr val="white"/>
                </a:solidFill>
                <a:latin typeface="Calibri" panose="020F0502020204030204"/>
                <a:ea typeface="宋体" panose="02010600030101010101" pitchFamily="2" charset="-122"/>
              </a:endParaRPr>
            </a:p>
          </p:txBody>
        </p:sp>
      </p:grpSp>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98041" y="987574"/>
            <a:ext cx="2508453" cy="3581756"/>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99792" y="983502"/>
            <a:ext cx="2504781" cy="3561274"/>
          </a:xfrm>
          <a:prstGeom prst="rect">
            <a:avLst/>
          </a:prstGeom>
        </p:spPr>
      </p:pic>
    </p:spTree>
    <p:extLst>
      <p:ext uri="{BB962C8B-B14F-4D97-AF65-F5344CB8AC3E}">
        <p14:creationId xmlns:p14="http://schemas.microsoft.com/office/powerpoint/2010/main" val="2968481286"/>
      </p:ext>
    </p:extLst>
  </p:cSld>
  <p:clrMapOvr>
    <a:masterClrMapping/>
  </p:clrMapOvr>
  <p:transition spd="slow" advTm="600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anim calcmode="lin" valueType="num">
                                          <p:cBhvr>
                                            <p:cTn id="8" dur="1500" fill="hold"/>
                                            <p:tgtEl>
                                              <p:spTgt spid="3"/>
                                            </p:tgtEl>
                                            <p:attrNameLst>
                                              <p:attrName>ppt_x</p:attrName>
                                            </p:attrNameLst>
                                          </p:cBhvr>
                                          <p:tavLst>
                                            <p:tav tm="0">
                                              <p:val>
                                                <p:strVal val="#ppt_x"/>
                                              </p:val>
                                            </p:tav>
                                            <p:tav tm="100000">
                                              <p:val>
                                                <p:strVal val="#ppt_x"/>
                                              </p:val>
                                            </p:tav>
                                          </p:tavLst>
                                        </p:anim>
                                        <p:anim calcmode="lin" valueType="num">
                                          <p:cBhvr>
                                            <p:cTn id="9" dur="1500" fill="hold"/>
                                            <p:tgtEl>
                                              <p:spTgt spid="3"/>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500"/>
                                            <p:tgtEl>
                                              <p:spTgt spid="4"/>
                                            </p:tgtEl>
                                          </p:cBhvr>
                                        </p:animEffect>
                                      </p:childTnLst>
                                    </p:cTn>
                                  </p:par>
                                </p:childTnLst>
                              </p:cTn>
                            </p:par>
                            <p:par>
                              <p:cTn id="13" fill="hold">
                                <p:stCondLst>
                                  <p:cond delay="2000"/>
                                </p:stCondLst>
                                <p:childTnLst>
                                  <p:par>
                                    <p:cTn id="14" presetID="2" presetClass="entr" presetSubtype="8" fill="hold" nodeType="afterEffect" p14:presetBounceEnd="50000">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14:bounceEnd="50000">
                                          <p:cBhvr additive="base">
                                            <p:cTn id="16" dur="1000" fill="hold"/>
                                            <p:tgtEl>
                                              <p:spTgt spid="26"/>
                                            </p:tgtEl>
                                            <p:attrNameLst>
                                              <p:attrName>ppt_x</p:attrName>
                                            </p:attrNameLst>
                                          </p:cBhvr>
                                          <p:tavLst>
                                            <p:tav tm="0">
                                              <p:val>
                                                <p:strVal val="0-#ppt_w/2"/>
                                              </p:val>
                                            </p:tav>
                                            <p:tav tm="100000">
                                              <p:val>
                                                <p:strVal val="#ppt_x"/>
                                              </p:val>
                                            </p:tav>
                                          </p:tavLst>
                                        </p:anim>
                                        <p:anim calcmode="lin" valueType="num" p14:bounceEnd="50000">
                                          <p:cBhvr additive="base">
                                            <p:cTn id="17"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anim calcmode="lin" valueType="num">
                                          <p:cBhvr>
                                            <p:cTn id="8" dur="1500" fill="hold"/>
                                            <p:tgtEl>
                                              <p:spTgt spid="3"/>
                                            </p:tgtEl>
                                            <p:attrNameLst>
                                              <p:attrName>ppt_x</p:attrName>
                                            </p:attrNameLst>
                                          </p:cBhvr>
                                          <p:tavLst>
                                            <p:tav tm="0">
                                              <p:val>
                                                <p:strVal val="#ppt_x"/>
                                              </p:val>
                                            </p:tav>
                                            <p:tav tm="100000">
                                              <p:val>
                                                <p:strVal val="#ppt_x"/>
                                              </p:val>
                                            </p:tav>
                                          </p:tavLst>
                                        </p:anim>
                                        <p:anim calcmode="lin" valueType="num">
                                          <p:cBhvr>
                                            <p:cTn id="9" dur="1500" fill="hold"/>
                                            <p:tgtEl>
                                              <p:spTgt spid="3"/>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500"/>
                                            <p:tgtEl>
                                              <p:spTgt spid="4"/>
                                            </p:tgtEl>
                                          </p:cBhvr>
                                        </p:animEffect>
                                      </p:childTnLst>
                                    </p:cTn>
                                  </p:par>
                                </p:childTnLst>
                              </p:cTn>
                            </p:par>
                            <p:par>
                              <p:cTn id="13" fill="hold">
                                <p:stCondLst>
                                  <p:cond delay="2000"/>
                                </p:stCondLst>
                                <p:childTnLst>
                                  <p:par>
                                    <p:cTn id="14" presetID="2" presetClass="entr" presetSubtype="8"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1000" fill="hold"/>
                                            <p:tgtEl>
                                              <p:spTgt spid="26"/>
                                            </p:tgtEl>
                                            <p:attrNameLst>
                                              <p:attrName>ppt_x</p:attrName>
                                            </p:attrNameLst>
                                          </p:cBhvr>
                                          <p:tavLst>
                                            <p:tav tm="0">
                                              <p:val>
                                                <p:strVal val="0-#ppt_w/2"/>
                                              </p:val>
                                            </p:tav>
                                            <p:tav tm="100000">
                                              <p:val>
                                                <p:strVal val="#ppt_x"/>
                                              </p:val>
                                            </p:tav>
                                          </p:tavLst>
                                        </p:anim>
                                        <p:anim calcmode="lin" valueType="num">
                                          <p:cBhvr additive="base">
                                            <p:cTn id="17"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000" dirty="0" smtClean="0">
                <a:solidFill>
                  <a:prstClr val="black">
                    <a:lumMod val="65000"/>
                    <a:lumOff val="35000"/>
                  </a:prstClr>
                </a:solidFill>
              </a:rPr>
              <a:t>企业资质荣誉</a:t>
            </a:r>
            <a:r>
              <a:rPr lang="en-US" altLang="zh-CN" sz="1200" dirty="0">
                <a:solidFill>
                  <a:prstClr val="black">
                    <a:lumMod val="65000"/>
                    <a:lumOff val="35000"/>
                  </a:prstClr>
                </a:solidFill>
              </a:rPr>
              <a:t>(Company Honor)</a:t>
            </a:r>
            <a:endParaRPr lang="zh-CN" altLang="en-US" dirty="0"/>
          </a:p>
        </p:txBody>
      </p:sp>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2643772"/>
            <a:ext cx="1810604" cy="2497385"/>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507853"/>
            <a:ext cx="2961328" cy="1630493"/>
          </a:xfrm>
          <a:prstGeom prst="rect">
            <a:avLst/>
          </a:prstGeom>
        </p:spPr>
      </p:pic>
      <p:grpSp>
        <p:nvGrpSpPr>
          <p:cNvPr id="26" name="组合 25"/>
          <p:cNvGrpSpPr/>
          <p:nvPr/>
        </p:nvGrpSpPr>
        <p:grpSpPr>
          <a:xfrm>
            <a:off x="8260494" y="3561274"/>
            <a:ext cx="504000" cy="504000"/>
            <a:chOff x="1031458" y="3043650"/>
            <a:chExt cx="504000" cy="504000"/>
          </a:xfrm>
        </p:grpSpPr>
        <p:sp>
          <p:nvSpPr>
            <p:cNvPr id="27" name="椭圆 26"/>
            <p:cNvSpPr>
              <a:spLocks noChangeAspect="1"/>
            </p:cNvSpPr>
            <p:nvPr/>
          </p:nvSpPr>
          <p:spPr>
            <a:xfrm>
              <a:off x="1031458" y="3043650"/>
              <a:ext cx="504000" cy="504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8" name="MH_Other_5"/>
            <p:cNvSpPr/>
            <p:nvPr>
              <p:custDataLst>
                <p:tags r:id="rId1"/>
              </p:custDataLst>
            </p:nvPr>
          </p:nvSpPr>
          <p:spPr>
            <a:xfrm>
              <a:off x="1139458" y="3151650"/>
              <a:ext cx="288000" cy="288000"/>
            </a:xfrm>
            <a:prstGeom prst="donut">
              <a:avLst>
                <a:gd name="adj" fmla="val 9123"/>
              </a:avLst>
            </a:prstGeom>
            <a:solidFill>
              <a:srgbClr val="FFFFFF"/>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400" kern="0">
                <a:solidFill>
                  <a:prstClr val="black"/>
                </a:solidFill>
                <a:latin typeface="Calibri" panose="020F0502020204030204"/>
                <a:ea typeface="宋体" panose="02010600030101010101" pitchFamily="2" charset="-122"/>
              </a:endParaRPr>
            </a:p>
          </p:txBody>
        </p:sp>
        <p:sp>
          <p:nvSpPr>
            <p:cNvPr id="29" name="MH_Other_6"/>
            <p:cNvSpPr>
              <a:spLocks noChangeAspect="1"/>
            </p:cNvSpPr>
            <p:nvPr>
              <p:custDataLst>
                <p:tags r:id="rId2"/>
              </p:custDataLst>
            </p:nvPr>
          </p:nvSpPr>
          <p:spPr>
            <a:xfrm>
              <a:off x="1215596" y="3241030"/>
              <a:ext cx="135724" cy="109241"/>
            </a:xfrm>
            <a:prstGeom prst="rightArrow">
              <a:avLst/>
            </a:prstGeom>
            <a:solidFill>
              <a:srgbClr val="FFFFFF"/>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400" kern="0">
                <a:solidFill>
                  <a:prstClr val="white"/>
                </a:solidFill>
                <a:latin typeface="Calibri" panose="020F0502020204030204"/>
                <a:ea typeface="宋体" panose="02010600030101010101" pitchFamily="2" charset="-122"/>
              </a:endParaRPr>
            </a:p>
          </p:txBody>
        </p:sp>
      </p:grpSp>
      <p:pic>
        <p:nvPicPr>
          <p:cNvPr id="17" name="图片 16"/>
          <p:cNvPicPr/>
          <p:nvPr/>
        </p:nvPicPr>
        <p:blipFill>
          <a:blip r:embed="rId7" cstate="print">
            <a:extLst>
              <a:ext uri="{28A0092B-C50C-407E-A947-70E740481C1C}">
                <a14:useLocalDpi xmlns:a14="http://schemas.microsoft.com/office/drawing/2010/main" val="0"/>
              </a:ext>
            </a:extLst>
          </a:blip>
          <a:stretch>
            <a:fillRect/>
          </a:stretch>
        </p:blipFill>
        <p:spPr>
          <a:xfrm>
            <a:off x="2627784" y="1019436"/>
            <a:ext cx="2952328" cy="1994559"/>
          </a:xfrm>
          <a:prstGeom prst="rect">
            <a:avLst/>
          </a:prstGeom>
        </p:spPr>
      </p:pic>
      <p:pic>
        <p:nvPicPr>
          <p:cNvPr id="8" name="图片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56862" y="1019436"/>
            <a:ext cx="2808312" cy="1994559"/>
          </a:xfrm>
          <a:prstGeom prst="rect">
            <a:avLst/>
          </a:prstGeom>
        </p:spPr>
      </p:pic>
    </p:spTree>
    <p:extLst>
      <p:ext uri="{BB962C8B-B14F-4D97-AF65-F5344CB8AC3E}">
        <p14:creationId xmlns:p14="http://schemas.microsoft.com/office/powerpoint/2010/main" val="3603038871"/>
      </p:ext>
    </p:extLst>
  </p:cSld>
  <p:clrMapOvr>
    <a:masterClrMapping/>
  </p:clrMapOvr>
  <p:transition spd="slow" advTm="600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anim calcmode="lin" valueType="num">
                                          <p:cBhvr>
                                            <p:cTn id="8" dur="1500" fill="hold"/>
                                            <p:tgtEl>
                                              <p:spTgt spid="3"/>
                                            </p:tgtEl>
                                            <p:attrNameLst>
                                              <p:attrName>ppt_x</p:attrName>
                                            </p:attrNameLst>
                                          </p:cBhvr>
                                          <p:tavLst>
                                            <p:tav tm="0">
                                              <p:val>
                                                <p:strVal val="#ppt_x"/>
                                              </p:val>
                                            </p:tav>
                                            <p:tav tm="100000">
                                              <p:val>
                                                <p:strVal val="#ppt_x"/>
                                              </p:val>
                                            </p:tav>
                                          </p:tavLst>
                                        </p:anim>
                                        <p:anim calcmode="lin" valueType="num">
                                          <p:cBhvr>
                                            <p:cTn id="9" dur="1500" fill="hold"/>
                                            <p:tgtEl>
                                              <p:spTgt spid="3"/>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500"/>
                                            <p:tgtEl>
                                              <p:spTgt spid="4"/>
                                            </p:tgtEl>
                                          </p:cBhvr>
                                        </p:animEffect>
                                      </p:childTnLst>
                                    </p:cTn>
                                  </p:par>
                                </p:childTnLst>
                              </p:cTn>
                            </p:par>
                            <p:par>
                              <p:cTn id="13" fill="hold">
                                <p:stCondLst>
                                  <p:cond delay="2000"/>
                                </p:stCondLst>
                                <p:childTnLst>
                                  <p:par>
                                    <p:cTn id="14" presetID="2" presetClass="entr" presetSubtype="8" fill="hold" nodeType="afterEffect" p14:presetBounceEnd="50000">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14:bounceEnd="50000">
                                          <p:cBhvr additive="base">
                                            <p:cTn id="16" dur="1000" fill="hold"/>
                                            <p:tgtEl>
                                              <p:spTgt spid="26"/>
                                            </p:tgtEl>
                                            <p:attrNameLst>
                                              <p:attrName>ppt_x</p:attrName>
                                            </p:attrNameLst>
                                          </p:cBhvr>
                                          <p:tavLst>
                                            <p:tav tm="0">
                                              <p:val>
                                                <p:strVal val="0-#ppt_w/2"/>
                                              </p:val>
                                            </p:tav>
                                            <p:tav tm="100000">
                                              <p:val>
                                                <p:strVal val="#ppt_x"/>
                                              </p:val>
                                            </p:tav>
                                          </p:tavLst>
                                        </p:anim>
                                        <p:anim calcmode="lin" valueType="num" p14:bounceEnd="50000">
                                          <p:cBhvr additive="base">
                                            <p:cTn id="17"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anim calcmode="lin" valueType="num">
                                          <p:cBhvr>
                                            <p:cTn id="8" dur="1500" fill="hold"/>
                                            <p:tgtEl>
                                              <p:spTgt spid="3"/>
                                            </p:tgtEl>
                                            <p:attrNameLst>
                                              <p:attrName>ppt_x</p:attrName>
                                            </p:attrNameLst>
                                          </p:cBhvr>
                                          <p:tavLst>
                                            <p:tav tm="0">
                                              <p:val>
                                                <p:strVal val="#ppt_x"/>
                                              </p:val>
                                            </p:tav>
                                            <p:tav tm="100000">
                                              <p:val>
                                                <p:strVal val="#ppt_x"/>
                                              </p:val>
                                            </p:tav>
                                          </p:tavLst>
                                        </p:anim>
                                        <p:anim calcmode="lin" valueType="num">
                                          <p:cBhvr>
                                            <p:cTn id="9" dur="1500" fill="hold"/>
                                            <p:tgtEl>
                                              <p:spTgt spid="3"/>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500"/>
                                            <p:tgtEl>
                                              <p:spTgt spid="4"/>
                                            </p:tgtEl>
                                          </p:cBhvr>
                                        </p:animEffect>
                                      </p:childTnLst>
                                    </p:cTn>
                                  </p:par>
                                </p:childTnLst>
                              </p:cTn>
                            </p:par>
                            <p:par>
                              <p:cTn id="13" fill="hold">
                                <p:stCondLst>
                                  <p:cond delay="2000"/>
                                </p:stCondLst>
                                <p:childTnLst>
                                  <p:par>
                                    <p:cTn id="14" presetID="2" presetClass="entr" presetSubtype="8"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1000" fill="hold"/>
                                            <p:tgtEl>
                                              <p:spTgt spid="26"/>
                                            </p:tgtEl>
                                            <p:attrNameLst>
                                              <p:attrName>ppt_x</p:attrName>
                                            </p:attrNameLst>
                                          </p:cBhvr>
                                          <p:tavLst>
                                            <p:tav tm="0">
                                              <p:val>
                                                <p:strVal val="0-#ppt_w/2"/>
                                              </p:val>
                                            </p:tav>
                                            <p:tav tm="100000">
                                              <p:val>
                                                <p:strVal val="#ppt_x"/>
                                              </p:val>
                                            </p:tav>
                                          </p:tavLst>
                                        </p:anim>
                                        <p:anim calcmode="lin" valueType="num">
                                          <p:cBhvr additive="base">
                                            <p:cTn id="17"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000" dirty="0" smtClean="0">
                <a:solidFill>
                  <a:prstClr val="black">
                    <a:lumMod val="65000"/>
                    <a:lumOff val="35000"/>
                  </a:prstClr>
                </a:solidFill>
              </a:rPr>
              <a:t>企业资质荣誉</a:t>
            </a:r>
            <a:r>
              <a:rPr lang="en-US" altLang="zh-CN" sz="1200" dirty="0">
                <a:solidFill>
                  <a:prstClr val="black">
                    <a:lumMod val="65000"/>
                    <a:lumOff val="35000"/>
                  </a:prstClr>
                </a:solidFill>
              </a:rPr>
              <a:t>(Company Honor)</a:t>
            </a:r>
            <a:endParaRPr lang="zh-CN" altLang="en-US" dirty="0"/>
          </a:p>
        </p:txBody>
      </p:sp>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2643772"/>
            <a:ext cx="1810604" cy="2497385"/>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213279"/>
            <a:ext cx="3496340" cy="1925068"/>
          </a:xfrm>
          <a:prstGeom prst="rect">
            <a:avLst/>
          </a:prstGeom>
        </p:spPr>
      </p:pic>
      <p:grpSp>
        <p:nvGrpSpPr>
          <p:cNvPr id="26" name="组合 25"/>
          <p:cNvGrpSpPr/>
          <p:nvPr/>
        </p:nvGrpSpPr>
        <p:grpSpPr>
          <a:xfrm>
            <a:off x="8260494" y="3561274"/>
            <a:ext cx="504000" cy="504000"/>
            <a:chOff x="1031458" y="3043650"/>
            <a:chExt cx="504000" cy="504000"/>
          </a:xfrm>
        </p:grpSpPr>
        <p:sp>
          <p:nvSpPr>
            <p:cNvPr id="27" name="椭圆 26"/>
            <p:cNvSpPr>
              <a:spLocks noChangeAspect="1"/>
            </p:cNvSpPr>
            <p:nvPr/>
          </p:nvSpPr>
          <p:spPr>
            <a:xfrm>
              <a:off x="1031458" y="3043650"/>
              <a:ext cx="504000" cy="504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8" name="MH_Other_5"/>
            <p:cNvSpPr/>
            <p:nvPr>
              <p:custDataLst>
                <p:tags r:id="rId1"/>
              </p:custDataLst>
            </p:nvPr>
          </p:nvSpPr>
          <p:spPr>
            <a:xfrm>
              <a:off x="1139458" y="3151650"/>
              <a:ext cx="288000" cy="288000"/>
            </a:xfrm>
            <a:prstGeom prst="donut">
              <a:avLst>
                <a:gd name="adj" fmla="val 9123"/>
              </a:avLst>
            </a:prstGeom>
            <a:solidFill>
              <a:srgbClr val="FFFFFF"/>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400" kern="0">
                <a:solidFill>
                  <a:prstClr val="black"/>
                </a:solidFill>
                <a:latin typeface="Calibri" panose="020F0502020204030204"/>
                <a:ea typeface="宋体" panose="02010600030101010101" pitchFamily="2" charset="-122"/>
              </a:endParaRPr>
            </a:p>
          </p:txBody>
        </p:sp>
        <p:sp>
          <p:nvSpPr>
            <p:cNvPr id="29" name="MH_Other_6"/>
            <p:cNvSpPr>
              <a:spLocks noChangeAspect="1"/>
            </p:cNvSpPr>
            <p:nvPr>
              <p:custDataLst>
                <p:tags r:id="rId2"/>
              </p:custDataLst>
            </p:nvPr>
          </p:nvSpPr>
          <p:spPr>
            <a:xfrm>
              <a:off x="1215596" y="3241030"/>
              <a:ext cx="135724" cy="109241"/>
            </a:xfrm>
            <a:prstGeom prst="rightArrow">
              <a:avLst/>
            </a:prstGeom>
            <a:solidFill>
              <a:srgbClr val="FFFFFF"/>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400" kern="0">
                <a:solidFill>
                  <a:prstClr val="white"/>
                </a:solidFill>
                <a:latin typeface="Calibri" panose="020F0502020204030204"/>
                <a:ea typeface="宋体" panose="02010600030101010101" pitchFamily="2" charset="-122"/>
              </a:endParaRPr>
            </a:p>
          </p:txBody>
        </p:sp>
      </p:grpSp>
      <p:pic>
        <p:nvPicPr>
          <p:cNvPr id="19" name="图片 18"/>
          <p:cNvPicPr/>
          <p:nvPr/>
        </p:nvPicPr>
        <p:blipFill>
          <a:blip r:embed="rId7">
            <a:extLst>
              <a:ext uri="{28A0092B-C50C-407E-A947-70E740481C1C}">
                <a14:useLocalDpi xmlns:a14="http://schemas.microsoft.com/office/drawing/2010/main" val="0"/>
              </a:ext>
            </a:extLst>
          </a:blip>
          <a:stretch>
            <a:fillRect/>
          </a:stretch>
        </p:blipFill>
        <p:spPr>
          <a:xfrm>
            <a:off x="3635897" y="756381"/>
            <a:ext cx="2520280" cy="1527338"/>
          </a:xfrm>
          <a:prstGeom prst="rect">
            <a:avLst/>
          </a:prstGeom>
        </p:spPr>
      </p:pic>
      <p:pic>
        <p:nvPicPr>
          <p:cNvPr id="21" name="图片 20"/>
          <p:cNvPicPr/>
          <p:nvPr/>
        </p:nvPicPr>
        <p:blipFill>
          <a:blip r:embed="rId8" cstate="print">
            <a:extLst>
              <a:ext uri="{28A0092B-C50C-407E-A947-70E740481C1C}">
                <a14:useLocalDpi xmlns:a14="http://schemas.microsoft.com/office/drawing/2010/main" val="0"/>
              </a:ext>
            </a:extLst>
          </a:blip>
          <a:stretch>
            <a:fillRect/>
          </a:stretch>
        </p:blipFill>
        <p:spPr>
          <a:xfrm>
            <a:off x="1023353" y="766654"/>
            <a:ext cx="2392350" cy="1708464"/>
          </a:xfrm>
          <a:prstGeom prst="rect">
            <a:avLst/>
          </a:prstGeom>
        </p:spPr>
      </p:pic>
      <p:pic>
        <p:nvPicPr>
          <p:cNvPr id="7" name="图片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76371" y="766654"/>
            <a:ext cx="2280123" cy="1611459"/>
          </a:xfrm>
          <a:prstGeom prst="rect">
            <a:avLst/>
          </a:prstGeom>
        </p:spPr>
      </p:pic>
      <p:pic>
        <p:nvPicPr>
          <p:cNvPr id="9" name="图片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43808" y="2822816"/>
            <a:ext cx="2480324" cy="1752979"/>
          </a:xfrm>
          <a:prstGeom prst="rect">
            <a:avLst/>
          </a:prstGeom>
        </p:spPr>
      </p:pic>
      <p:pic>
        <p:nvPicPr>
          <p:cNvPr id="13" name="图片 12"/>
          <p:cNvPicPr/>
          <p:nvPr/>
        </p:nvPicPr>
        <p:blipFill rotWithShape="1">
          <a:blip r:embed="rId11" cstate="print">
            <a:extLst>
              <a:ext uri="{28A0092B-C50C-407E-A947-70E740481C1C}">
                <a14:useLocalDpi xmlns:a14="http://schemas.microsoft.com/office/drawing/2010/main" val="0"/>
              </a:ext>
            </a:extLst>
          </a:blip>
          <a:srcRect l="16082" t="14530" r="18401" b="20267"/>
          <a:stretch/>
        </p:blipFill>
        <p:spPr bwMode="auto">
          <a:xfrm>
            <a:off x="5838765" y="2808347"/>
            <a:ext cx="2313729" cy="17674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50348371"/>
      </p:ext>
    </p:extLst>
  </p:cSld>
  <p:clrMapOvr>
    <a:masterClrMapping/>
  </p:clrMapOvr>
  <p:transition spd="slow" advTm="600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anim calcmode="lin" valueType="num">
                                          <p:cBhvr>
                                            <p:cTn id="8" dur="1500" fill="hold"/>
                                            <p:tgtEl>
                                              <p:spTgt spid="3"/>
                                            </p:tgtEl>
                                            <p:attrNameLst>
                                              <p:attrName>ppt_x</p:attrName>
                                            </p:attrNameLst>
                                          </p:cBhvr>
                                          <p:tavLst>
                                            <p:tav tm="0">
                                              <p:val>
                                                <p:strVal val="#ppt_x"/>
                                              </p:val>
                                            </p:tav>
                                            <p:tav tm="100000">
                                              <p:val>
                                                <p:strVal val="#ppt_x"/>
                                              </p:val>
                                            </p:tav>
                                          </p:tavLst>
                                        </p:anim>
                                        <p:anim calcmode="lin" valueType="num">
                                          <p:cBhvr>
                                            <p:cTn id="9" dur="1500" fill="hold"/>
                                            <p:tgtEl>
                                              <p:spTgt spid="3"/>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500"/>
                                            <p:tgtEl>
                                              <p:spTgt spid="4"/>
                                            </p:tgtEl>
                                          </p:cBhvr>
                                        </p:animEffect>
                                      </p:childTnLst>
                                    </p:cTn>
                                  </p:par>
                                </p:childTnLst>
                              </p:cTn>
                            </p:par>
                            <p:par>
                              <p:cTn id="13" fill="hold">
                                <p:stCondLst>
                                  <p:cond delay="2000"/>
                                </p:stCondLst>
                                <p:childTnLst>
                                  <p:par>
                                    <p:cTn id="14" presetID="2" presetClass="entr" presetSubtype="8" fill="hold" nodeType="afterEffect" p14:presetBounceEnd="50000">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14:bounceEnd="50000">
                                          <p:cBhvr additive="base">
                                            <p:cTn id="16" dur="1000" fill="hold"/>
                                            <p:tgtEl>
                                              <p:spTgt spid="26"/>
                                            </p:tgtEl>
                                            <p:attrNameLst>
                                              <p:attrName>ppt_x</p:attrName>
                                            </p:attrNameLst>
                                          </p:cBhvr>
                                          <p:tavLst>
                                            <p:tav tm="0">
                                              <p:val>
                                                <p:strVal val="0-#ppt_w/2"/>
                                              </p:val>
                                            </p:tav>
                                            <p:tav tm="100000">
                                              <p:val>
                                                <p:strVal val="#ppt_x"/>
                                              </p:val>
                                            </p:tav>
                                          </p:tavLst>
                                        </p:anim>
                                        <p:anim calcmode="lin" valueType="num" p14:bounceEnd="50000">
                                          <p:cBhvr additive="base">
                                            <p:cTn id="17"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anim calcmode="lin" valueType="num">
                                          <p:cBhvr>
                                            <p:cTn id="8" dur="1500" fill="hold"/>
                                            <p:tgtEl>
                                              <p:spTgt spid="3"/>
                                            </p:tgtEl>
                                            <p:attrNameLst>
                                              <p:attrName>ppt_x</p:attrName>
                                            </p:attrNameLst>
                                          </p:cBhvr>
                                          <p:tavLst>
                                            <p:tav tm="0">
                                              <p:val>
                                                <p:strVal val="#ppt_x"/>
                                              </p:val>
                                            </p:tav>
                                            <p:tav tm="100000">
                                              <p:val>
                                                <p:strVal val="#ppt_x"/>
                                              </p:val>
                                            </p:tav>
                                          </p:tavLst>
                                        </p:anim>
                                        <p:anim calcmode="lin" valueType="num">
                                          <p:cBhvr>
                                            <p:cTn id="9" dur="1500" fill="hold"/>
                                            <p:tgtEl>
                                              <p:spTgt spid="3"/>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500"/>
                                            <p:tgtEl>
                                              <p:spTgt spid="4"/>
                                            </p:tgtEl>
                                          </p:cBhvr>
                                        </p:animEffect>
                                      </p:childTnLst>
                                    </p:cTn>
                                  </p:par>
                                </p:childTnLst>
                              </p:cTn>
                            </p:par>
                            <p:par>
                              <p:cTn id="13" fill="hold">
                                <p:stCondLst>
                                  <p:cond delay="2000"/>
                                </p:stCondLst>
                                <p:childTnLst>
                                  <p:par>
                                    <p:cTn id="14" presetID="2" presetClass="entr" presetSubtype="8"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1000" fill="hold"/>
                                            <p:tgtEl>
                                              <p:spTgt spid="26"/>
                                            </p:tgtEl>
                                            <p:attrNameLst>
                                              <p:attrName>ppt_x</p:attrName>
                                            </p:attrNameLst>
                                          </p:cBhvr>
                                          <p:tavLst>
                                            <p:tav tm="0">
                                              <p:val>
                                                <p:strVal val="0-#ppt_w/2"/>
                                              </p:val>
                                            </p:tav>
                                            <p:tav tm="100000">
                                              <p:val>
                                                <p:strVal val="#ppt_x"/>
                                              </p:val>
                                            </p:tav>
                                          </p:tavLst>
                                        </p:anim>
                                        <p:anim calcmode="lin" valueType="num">
                                          <p:cBhvr additive="base">
                                            <p:cTn id="17"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000" dirty="0" smtClean="0">
                <a:solidFill>
                  <a:prstClr val="black">
                    <a:lumMod val="65000"/>
                    <a:lumOff val="35000"/>
                  </a:prstClr>
                </a:solidFill>
              </a:rPr>
              <a:t>企业资质荣誉</a:t>
            </a:r>
            <a:r>
              <a:rPr lang="en-US" altLang="zh-CN" sz="1200" dirty="0">
                <a:solidFill>
                  <a:prstClr val="black">
                    <a:lumMod val="65000"/>
                    <a:lumOff val="35000"/>
                  </a:prstClr>
                </a:solidFill>
              </a:rPr>
              <a:t>(Company Honor)</a:t>
            </a:r>
            <a:endParaRPr lang="zh-CN" altLang="en-US" dirty="0"/>
          </a:p>
        </p:txBody>
      </p:sp>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3363130"/>
            <a:ext cx="1289069" cy="1778027"/>
          </a:xfrm>
          <a:prstGeom prst="rect">
            <a:avLst/>
          </a:prstGeom>
        </p:spPr>
      </p:pic>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758653"/>
            <a:ext cx="2505821" cy="1379693"/>
          </a:xfrm>
          <a:prstGeom prst="rect">
            <a:avLst/>
          </a:prstGeom>
        </p:spPr>
      </p:pic>
      <p:grpSp>
        <p:nvGrpSpPr>
          <p:cNvPr id="26" name="组合 25"/>
          <p:cNvGrpSpPr/>
          <p:nvPr/>
        </p:nvGrpSpPr>
        <p:grpSpPr>
          <a:xfrm>
            <a:off x="8260494" y="3561274"/>
            <a:ext cx="504000" cy="504000"/>
            <a:chOff x="1031458" y="3043650"/>
            <a:chExt cx="504000" cy="504000"/>
          </a:xfrm>
        </p:grpSpPr>
        <p:sp>
          <p:nvSpPr>
            <p:cNvPr id="27" name="椭圆 26"/>
            <p:cNvSpPr>
              <a:spLocks noChangeAspect="1"/>
            </p:cNvSpPr>
            <p:nvPr/>
          </p:nvSpPr>
          <p:spPr>
            <a:xfrm>
              <a:off x="1031458" y="3043650"/>
              <a:ext cx="504000" cy="504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8" name="MH_Other_5"/>
            <p:cNvSpPr/>
            <p:nvPr>
              <p:custDataLst>
                <p:tags r:id="rId1"/>
              </p:custDataLst>
            </p:nvPr>
          </p:nvSpPr>
          <p:spPr>
            <a:xfrm>
              <a:off x="1139458" y="3151650"/>
              <a:ext cx="288000" cy="288000"/>
            </a:xfrm>
            <a:prstGeom prst="donut">
              <a:avLst>
                <a:gd name="adj" fmla="val 9123"/>
              </a:avLst>
            </a:prstGeom>
            <a:solidFill>
              <a:srgbClr val="FFFFFF"/>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400" kern="0">
                <a:solidFill>
                  <a:prstClr val="black"/>
                </a:solidFill>
                <a:latin typeface="Calibri" panose="020F0502020204030204"/>
                <a:ea typeface="宋体" panose="02010600030101010101" pitchFamily="2" charset="-122"/>
              </a:endParaRPr>
            </a:p>
          </p:txBody>
        </p:sp>
        <p:sp>
          <p:nvSpPr>
            <p:cNvPr id="29" name="MH_Other_6"/>
            <p:cNvSpPr>
              <a:spLocks noChangeAspect="1"/>
            </p:cNvSpPr>
            <p:nvPr>
              <p:custDataLst>
                <p:tags r:id="rId2"/>
              </p:custDataLst>
            </p:nvPr>
          </p:nvSpPr>
          <p:spPr>
            <a:xfrm>
              <a:off x="1215596" y="3241030"/>
              <a:ext cx="135724" cy="109241"/>
            </a:xfrm>
            <a:prstGeom prst="rightArrow">
              <a:avLst/>
            </a:prstGeom>
            <a:solidFill>
              <a:srgbClr val="FFFFFF"/>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400" kern="0">
                <a:solidFill>
                  <a:prstClr val="white"/>
                </a:solidFill>
                <a:latin typeface="Calibri" panose="020F0502020204030204"/>
                <a:ea typeface="宋体" panose="02010600030101010101" pitchFamily="2" charset="-122"/>
              </a:endParaRPr>
            </a:p>
          </p:txBody>
        </p:sp>
      </p:grpSp>
      <p:pic>
        <p:nvPicPr>
          <p:cNvPr id="14" name="图片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81691" y="3031007"/>
            <a:ext cx="1424018" cy="1897951"/>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06611" y="940758"/>
            <a:ext cx="1298723" cy="1838484"/>
          </a:xfrm>
          <a:prstGeom prst="rect">
            <a:avLst/>
          </a:prstGeom>
        </p:spPr>
      </p:pic>
      <p:pic>
        <p:nvPicPr>
          <p:cNvPr id="6" name="图片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06131" y="964507"/>
            <a:ext cx="1292151" cy="1827599"/>
          </a:xfrm>
          <a:prstGeom prst="rect">
            <a:avLst/>
          </a:prstGeom>
        </p:spPr>
      </p:pic>
      <p:pic>
        <p:nvPicPr>
          <p:cNvPr id="7" name="图片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40575" y="922815"/>
            <a:ext cx="1333556" cy="1886679"/>
          </a:xfrm>
          <a:prstGeom prst="rect">
            <a:avLst/>
          </a:prstGeom>
        </p:spPr>
      </p:pic>
      <p:pic>
        <p:nvPicPr>
          <p:cNvPr id="8" name="图片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95189" y="3031007"/>
            <a:ext cx="1401931" cy="1983684"/>
          </a:xfrm>
          <a:prstGeom prst="rect">
            <a:avLst/>
          </a:prstGeom>
        </p:spPr>
      </p:pic>
      <p:pic>
        <p:nvPicPr>
          <p:cNvPr id="9" name="图片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71506" y="915566"/>
            <a:ext cx="1352516" cy="1913779"/>
          </a:xfrm>
          <a:prstGeom prst="rect">
            <a:avLst/>
          </a:prstGeom>
        </p:spPr>
      </p:pic>
    </p:spTree>
    <p:extLst>
      <p:ext uri="{BB962C8B-B14F-4D97-AF65-F5344CB8AC3E}">
        <p14:creationId xmlns:p14="http://schemas.microsoft.com/office/powerpoint/2010/main" val="4123946385"/>
      </p:ext>
    </p:extLst>
  </p:cSld>
  <p:clrMapOvr>
    <a:masterClrMapping/>
  </p:clrMapOvr>
  <p:transition spd="slow" advTm="600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anim calcmode="lin" valueType="num">
                                          <p:cBhvr>
                                            <p:cTn id="8" dur="1500" fill="hold"/>
                                            <p:tgtEl>
                                              <p:spTgt spid="3"/>
                                            </p:tgtEl>
                                            <p:attrNameLst>
                                              <p:attrName>ppt_x</p:attrName>
                                            </p:attrNameLst>
                                          </p:cBhvr>
                                          <p:tavLst>
                                            <p:tav tm="0">
                                              <p:val>
                                                <p:strVal val="#ppt_x"/>
                                              </p:val>
                                            </p:tav>
                                            <p:tav tm="100000">
                                              <p:val>
                                                <p:strVal val="#ppt_x"/>
                                              </p:val>
                                            </p:tav>
                                          </p:tavLst>
                                        </p:anim>
                                        <p:anim calcmode="lin" valueType="num">
                                          <p:cBhvr>
                                            <p:cTn id="9" dur="1500" fill="hold"/>
                                            <p:tgtEl>
                                              <p:spTgt spid="3"/>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500"/>
                                            <p:tgtEl>
                                              <p:spTgt spid="4"/>
                                            </p:tgtEl>
                                          </p:cBhvr>
                                        </p:animEffect>
                                      </p:childTnLst>
                                    </p:cTn>
                                  </p:par>
                                </p:childTnLst>
                              </p:cTn>
                            </p:par>
                            <p:par>
                              <p:cTn id="13" fill="hold">
                                <p:stCondLst>
                                  <p:cond delay="2000"/>
                                </p:stCondLst>
                                <p:childTnLst>
                                  <p:par>
                                    <p:cTn id="14" presetID="2" presetClass="entr" presetSubtype="8" fill="hold" nodeType="afterEffect" p14:presetBounceEnd="50000">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14:bounceEnd="50000">
                                          <p:cBhvr additive="base">
                                            <p:cTn id="16" dur="1000" fill="hold"/>
                                            <p:tgtEl>
                                              <p:spTgt spid="26"/>
                                            </p:tgtEl>
                                            <p:attrNameLst>
                                              <p:attrName>ppt_x</p:attrName>
                                            </p:attrNameLst>
                                          </p:cBhvr>
                                          <p:tavLst>
                                            <p:tav tm="0">
                                              <p:val>
                                                <p:strVal val="0-#ppt_w/2"/>
                                              </p:val>
                                            </p:tav>
                                            <p:tav tm="100000">
                                              <p:val>
                                                <p:strVal val="#ppt_x"/>
                                              </p:val>
                                            </p:tav>
                                          </p:tavLst>
                                        </p:anim>
                                        <p:anim calcmode="lin" valueType="num" p14:bounceEnd="50000">
                                          <p:cBhvr additive="base">
                                            <p:cTn id="17"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anim calcmode="lin" valueType="num">
                                          <p:cBhvr>
                                            <p:cTn id="8" dur="1500" fill="hold"/>
                                            <p:tgtEl>
                                              <p:spTgt spid="3"/>
                                            </p:tgtEl>
                                            <p:attrNameLst>
                                              <p:attrName>ppt_x</p:attrName>
                                            </p:attrNameLst>
                                          </p:cBhvr>
                                          <p:tavLst>
                                            <p:tav tm="0">
                                              <p:val>
                                                <p:strVal val="#ppt_x"/>
                                              </p:val>
                                            </p:tav>
                                            <p:tav tm="100000">
                                              <p:val>
                                                <p:strVal val="#ppt_x"/>
                                              </p:val>
                                            </p:tav>
                                          </p:tavLst>
                                        </p:anim>
                                        <p:anim calcmode="lin" valueType="num">
                                          <p:cBhvr>
                                            <p:cTn id="9" dur="1500" fill="hold"/>
                                            <p:tgtEl>
                                              <p:spTgt spid="3"/>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500"/>
                                            <p:tgtEl>
                                              <p:spTgt spid="4"/>
                                            </p:tgtEl>
                                          </p:cBhvr>
                                        </p:animEffect>
                                      </p:childTnLst>
                                    </p:cTn>
                                  </p:par>
                                </p:childTnLst>
                              </p:cTn>
                            </p:par>
                            <p:par>
                              <p:cTn id="13" fill="hold">
                                <p:stCondLst>
                                  <p:cond delay="2000"/>
                                </p:stCondLst>
                                <p:childTnLst>
                                  <p:par>
                                    <p:cTn id="14" presetID="2" presetClass="entr" presetSubtype="8"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1000" fill="hold"/>
                                            <p:tgtEl>
                                              <p:spTgt spid="26"/>
                                            </p:tgtEl>
                                            <p:attrNameLst>
                                              <p:attrName>ppt_x</p:attrName>
                                            </p:attrNameLst>
                                          </p:cBhvr>
                                          <p:tavLst>
                                            <p:tav tm="0">
                                              <p:val>
                                                <p:strVal val="0-#ppt_w/2"/>
                                              </p:val>
                                            </p:tav>
                                            <p:tav tm="100000">
                                              <p:val>
                                                <p:strVal val="#ppt_x"/>
                                              </p:val>
                                            </p:tav>
                                          </p:tavLst>
                                        </p:anim>
                                        <p:anim calcmode="lin" valueType="num">
                                          <p:cBhvr additive="base">
                                            <p:cTn id="17"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0"/>
          <p:cNvSpPr>
            <a:spLocks noChangeAspect="1"/>
          </p:cNvSpPr>
          <p:nvPr/>
        </p:nvSpPr>
        <p:spPr>
          <a:xfrm>
            <a:off x="3532307" y="847112"/>
            <a:ext cx="1623354" cy="1585353"/>
          </a:xfrm>
          <a:prstGeom prst="ellipse">
            <a:avLst/>
          </a:pr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grpSp>
        <p:nvGrpSpPr>
          <p:cNvPr id="4" name="组合 3"/>
          <p:cNvGrpSpPr/>
          <p:nvPr/>
        </p:nvGrpSpPr>
        <p:grpSpPr>
          <a:xfrm>
            <a:off x="3553423" y="2768770"/>
            <a:ext cx="2037154" cy="955134"/>
            <a:chOff x="898937" y="1740306"/>
            <a:chExt cx="1085881" cy="955133"/>
          </a:xfrm>
        </p:grpSpPr>
        <p:sp>
          <p:nvSpPr>
            <p:cNvPr id="5" name="TextBox 4"/>
            <p:cNvSpPr txBox="1"/>
            <p:nvPr/>
          </p:nvSpPr>
          <p:spPr>
            <a:xfrm>
              <a:off x="910655" y="1740306"/>
              <a:ext cx="1062445" cy="646330"/>
            </a:xfrm>
            <a:prstGeom prst="rect">
              <a:avLst/>
            </a:prstGeom>
            <a:noFill/>
          </p:spPr>
          <p:txBody>
            <a:bodyPr wrap="square" lIns="0" rIns="0" rtlCol="0">
              <a:spAutoFit/>
            </a:bodyPr>
            <a:lstStyle/>
            <a:p>
              <a:pPr algn="ctr"/>
              <a:r>
                <a:rPr lang="zh-CN" altLang="en-US" sz="3600" b="1" dirty="0">
                  <a:solidFill>
                    <a:schemeClr val="tx1">
                      <a:lumMod val="75000"/>
                      <a:lumOff val="25000"/>
                    </a:schemeClr>
                  </a:solidFill>
                </a:rPr>
                <a:t>公司团队</a:t>
              </a:r>
            </a:p>
          </p:txBody>
        </p:sp>
        <p:sp>
          <p:nvSpPr>
            <p:cNvPr id="6" name="TextBox 5"/>
            <p:cNvSpPr txBox="1"/>
            <p:nvPr/>
          </p:nvSpPr>
          <p:spPr>
            <a:xfrm>
              <a:off x="898937" y="2418440"/>
              <a:ext cx="1085881" cy="276999"/>
            </a:xfrm>
            <a:prstGeom prst="rect">
              <a:avLst/>
            </a:prstGeom>
            <a:noFill/>
          </p:spPr>
          <p:txBody>
            <a:bodyPr wrap="square" rtlCol="0">
              <a:spAutoFit/>
            </a:bodyPr>
            <a:lstStyle/>
            <a:p>
              <a:pPr algn="ctr"/>
              <a:r>
                <a:rPr lang="en-US" altLang="zh-CN" sz="1200" b="1" dirty="0">
                  <a:solidFill>
                    <a:srgbClr val="C00000"/>
                  </a:solidFill>
                </a:rPr>
                <a:t>COMPANY TEAM</a:t>
              </a:r>
              <a:endParaRPr lang="zh-CN" altLang="en-US" sz="1200" b="1" dirty="0">
                <a:solidFill>
                  <a:srgbClr val="C00000"/>
                </a:solidFill>
              </a:endParaRPr>
            </a:p>
          </p:txBody>
        </p:sp>
      </p:grpSp>
      <p:sp>
        <p:nvSpPr>
          <p:cNvPr id="13" name="椭圆 12"/>
          <p:cNvSpPr/>
          <p:nvPr/>
        </p:nvSpPr>
        <p:spPr>
          <a:xfrm>
            <a:off x="6276339" y="4108222"/>
            <a:ext cx="1131590" cy="113159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4" name="椭圆 13"/>
          <p:cNvSpPr/>
          <p:nvPr/>
        </p:nvSpPr>
        <p:spPr>
          <a:xfrm>
            <a:off x="8436579" y="3843592"/>
            <a:ext cx="1131590" cy="113159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5" name="椭圆 14"/>
          <p:cNvSpPr/>
          <p:nvPr/>
        </p:nvSpPr>
        <p:spPr>
          <a:xfrm>
            <a:off x="1947459" y="4716088"/>
            <a:ext cx="1131590" cy="113159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6" name="椭圆 15"/>
          <p:cNvSpPr>
            <a:spLocks noChangeAspect="1"/>
          </p:cNvSpPr>
          <p:nvPr/>
        </p:nvSpPr>
        <p:spPr>
          <a:xfrm>
            <a:off x="4752913" y="4607323"/>
            <a:ext cx="576000" cy="576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7" name="椭圆 16"/>
          <p:cNvSpPr>
            <a:spLocks noChangeAspect="1"/>
          </p:cNvSpPr>
          <p:nvPr/>
        </p:nvSpPr>
        <p:spPr>
          <a:xfrm>
            <a:off x="7753448" y="4716088"/>
            <a:ext cx="648000" cy="648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8" name="椭圆 17"/>
          <p:cNvSpPr>
            <a:spLocks noChangeAspect="1"/>
          </p:cNvSpPr>
          <p:nvPr/>
        </p:nvSpPr>
        <p:spPr>
          <a:xfrm>
            <a:off x="5412339" y="4932088"/>
            <a:ext cx="864000" cy="864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9" name="椭圆 18"/>
          <p:cNvSpPr>
            <a:spLocks noChangeAspect="1"/>
          </p:cNvSpPr>
          <p:nvPr/>
        </p:nvSpPr>
        <p:spPr>
          <a:xfrm>
            <a:off x="3160392" y="4327715"/>
            <a:ext cx="504000" cy="504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0" name="椭圆 19"/>
          <p:cNvSpPr>
            <a:spLocks noChangeAspect="1"/>
          </p:cNvSpPr>
          <p:nvPr/>
        </p:nvSpPr>
        <p:spPr>
          <a:xfrm>
            <a:off x="1259632" y="4607087"/>
            <a:ext cx="504000" cy="504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1" name="椭圆 20"/>
          <p:cNvSpPr>
            <a:spLocks noChangeAspect="1"/>
          </p:cNvSpPr>
          <p:nvPr/>
        </p:nvSpPr>
        <p:spPr>
          <a:xfrm>
            <a:off x="755632" y="5029883"/>
            <a:ext cx="504000" cy="504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2" name="椭圆 21"/>
          <p:cNvSpPr>
            <a:spLocks noChangeAspect="1"/>
          </p:cNvSpPr>
          <p:nvPr/>
        </p:nvSpPr>
        <p:spPr>
          <a:xfrm>
            <a:off x="251520" y="4891383"/>
            <a:ext cx="324000" cy="324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3" name="椭圆 22"/>
          <p:cNvSpPr>
            <a:spLocks noChangeAspect="1"/>
          </p:cNvSpPr>
          <p:nvPr/>
        </p:nvSpPr>
        <p:spPr>
          <a:xfrm>
            <a:off x="3927567" y="4512812"/>
            <a:ext cx="252000" cy="252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4" name="椭圆 23"/>
          <p:cNvSpPr>
            <a:spLocks noChangeAspect="1"/>
          </p:cNvSpPr>
          <p:nvPr/>
        </p:nvSpPr>
        <p:spPr>
          <a:xfrm>
            <a:off x="4382073" y="4283387"/>
            <a:ext cx="252000" cy="252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grpSp>
        <p:nvGrpSpPr>
          <p:cNvPr id="7" name="组合 6"/>
          <p:cNvGrpSpPr/>
          <p:nvPr/>
        </p:nvGrpSpPr>
        <p:grpSpPr>
          <a:xfrm>
            <a:off x="4067250" y="730269"/>
            <a:ext cx="1866622" cy="1828848"/>
            <a:chOff x="4067250" y="-1676722"/>
            <a:chExt cx="1866622" cy="1828848"/>
          </a:xfrm>
        </p:grpSpPr>
        <p:sp>
          <p:nvSpPr>
            <p:cNvPr id="29" name="矩形 10"/>
            <p:cNvSpPr>
              <a:spLocks noChangeAspect="1"/>
            </p:cNvSpPr>
            <p:nvPr/>
          </p:nvSpPr>
          <p:spPr>
            <a:xfrm>
              <a:off x="4067250" y="-1676722"/>
              <a:ext cx="1866622" cy="182884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32" name="KSO_Shape"/>
            <p:cNvSpPr>
              <a:spLocks noChangeAspect="1"/>
            </p:cNvSpPr>
            <p:nvPr/>
          </p:nvSpPr>
          <p:spPr bwMode="auto">
            <a:xfrm>
              <a:off x="4701881" y="-1122940"/>
              <a:ext cx="597360" cy="721284"/>
            </a:xfrm>
            <a:custGeom>
              <a:avLst/>
              <a:gdLst>
                <a:gd name="T0" fmla="*/ 999865 w 1909763"/>
                <a:gd name="T1" fmla="*/ 1903618 h 2187575"/>
                <a:gd name="T2" fmla="*/ 897202 w 1909763"/>
                <a:gd name="T3" fmla="*/ 1854541 h 2187575"/>
                <a:gd name="T4" fmla="*/ 716440 w 1909763"/>
                <a:gd name="T5" fmla="*/ 1869057 h 2187575"/>
                <a:gd name="T6" fmla="*/ 589485 w 1909763"/>
                <a:gd name="T7" fmla="*/ 1888411 h 2187575"/>
                <a:gd name="T8" fmla="*/ 1505697 w 1909763"/>
                <a:gd name="T9" fmla="*/ 1655471 h 2187575"/>
                <a:gd name="T10" fmla="*/ 1402952 w 1909763"/>
                <a:gd name="T11" fmla="*/ 1639573 h 2187575"/>
                <a:gd name="T12" fmla="*/ 1242644 w 1909763"/>
                <a:gd name="T13" fmla="*/ 1639918 h 2187575"/>
                <a:gd name="T14" fmla="*/ 1139210 w 1909763"/>
                <a:gd name="T15" fmla="*/ 1657199 h 2187575"/>
                <a:gd name="T16" fmla="*/ 515499 w 1909763"/>
                <a:gd name="T17" fmla="*/ 1651324 h 2187575"/>
                <a:gd name="T18" fmla="*/ 413726 w 1909763"/>
                <a:gd name="T19" fmla="*/ 1637845 h 2187575"/>
                <a:gd name="T20" fmla="*/ 266853 w 1909763"/>
                <a:gd name="T21" fmla="*/ 1638881 h 2187575"/>
                <a:gd name="T22" fmla="*/ 152508 w 1909763"/>
                <a:gd name="T23" fmla="*/ 1660655 h 2187575"/>
                <a:gd name="T24" fmla="*/ 1601723 w 1909763"/>
                <a:gd name="T25" fmla="*/ 1180293 h 2187575"/>
                <a:gd name="T26" fmla="*/ 1561097 w 1909763"/>
                <a:gd name="T27" fmla="*/ 1156565 h 2187575"/>
                <a:gd name="T28" fmla="*/ 1556930 w 1909763"/>
                <a:gd name="T29" fmla="*/ 1130430 h 2187575"/>
                <a:gd name="T30" fmla="*/ 100471 w 1909763"/>
                <a:gd name="T31" fmla="*/ 1163993 h 2187575"/>
                <a:gd name="T32" fmla="*/ 65322 w 1909763"/>
                <a:gd name="T33" fmla="*/ 1187495 h 2187575"/>
                <a:gd name="T34" fmla="*/ 828565 w 1909763"/>
                <a:gd name="T35" fmla="*/ 832666 h 2187575"/>
                <a:gd name="T36" fmla="*/ 1118067 w 1909763"/>
                <a:gd name="T37" fmla="*/ 718585 h 2187575"/>
                <a:gd name="T38" fmla="*/ 353456 w 1909763"/>
                <a:gd name="T39" fmla="*/ 650399 h 2187575"/>
                <a:gd name="T40" fmla="*/ 486477 w 1909763"/>
                <a:gd name="T41" fmla="*/ 1070518 h 2187575"/>
                <a:gd name="T42" fmla="*/ 276062 w 1909763"/>
                <a:gd name="T43" fmla="*/ 1558701 h 2187575"/>
                <a:gd name="T44" fmla="*/ 98470 w 1909763"/>
                <a:gd name="T45" fmla="*/ 718807 h 2187575"/>
                <a:gd name="T46" fmla="*/ 2764 w 1909763"/>
                <a:gd name="T47" fmla="*/ 772703 h 2187575"/>
                <a:gd name="T48" fmla="*/ 132330 w 1909763"/>
                <a:gd name="T49" fmla="*/ 556079 h 2187575"/>
                <a:gd name="T50" fmla="*/ 1655748 w 1909763"/>
                <a:gd name="T51" fmla="*/ 621781 h 2187575"/>
                <a:gd name="T52" fmla="*/ 1559979 w 1909763"/>
                <a:gd name="T53" fmla="*/ 858258 h 2187575"/>
                <a:gd name="T54" fmla="*/ 1490485 w 1909763"/>
                <a:gd name="T55" fmla="*/ 1169066 h 2187575"/>
                <a:gd name="T56" fmla="*/ 1148548 w 1909763"/>
                <a:gd name="T57" fmla="*/ 1134839 h 2187575"/>
                <a:gd name="T58" fmla="*/ 1191420 w 1909763"/>
                <a:gd name="T59" fmla="*/ 1036999 h 2187575"/>
                <a:gd name="T60" fmla="*/ 1418917 w 1909763"/>
                <a:gd name="T61" fmla="*/ 554711 h 2187575"/>
                <a:gd name="T62" fmla="*/ 1218026 w 1909763"/>
                <a:gd name="T63" fmla="*/ 566823 h 2187575"/>
                <a:gd name="T64" fmla="*/ 1169257 w 1909763"/>
                <a:gd name="T65" fmla="*/ 950549 h 2187575"/>
                <a:gd name="T66" fmla="*/ 597517 w 1909763"/>
                <a:gd name="T67" fmla="*/ 1259949 h 2187575"/>
                <a:gd name="T68" fmla="*/ 420081 w 1909763"/>
                <a:gd name="T69" fmla="*/ 800862 h 2187575"/>
                <a:gd name="T70" fmla="*/ 491332 w 1909763"/>
                <a:gd name="T71" fmla="*/ 531563 h 2187575"/>
                <a:gd name="T72" fmla="*/ 961037 w 1909763"/>
                <a:gd name="T73" fmla="*/ 481436 h 2187575"/>
                <a:gd name="T74" fmla="*/ 1469371 w 1909763"/>
                <a:gd name="T75" fmla="*/ 222977 h 2187575"/>
                <a:gd name="T76" fmla="*/ 1423281 w 1909763"/>
                <a:gd name="T77" fmla="*/ 272444 h 2187575"/>
                <a:gd name="T78" fmla="*/ 1479766 w 1909763"/>
                <a:gd name="T79" fmla="*/ 356849 h 2187575"/>
                <a:gd name="T80" fmla="*/ 1434717 w 1909763"/>
                <a:gd name="T81" fmla="*/ 465469 h 2187575"/>
                <a:gd name="T82" fmla="*/ 1309964 w 1909763"/>
                <a:gd name="T83" fmla="*/ 535000 h 2187575"/>
                <a:gd name="T84" fmla="*/ 1191103 w 1909763"/>
                <a:gd name="T85" fmla="*/ 407700 h 2187575"/>
                <a:gd name="T86" fmla="*/ 1193529 w 1909763"/>
                <a:gd name="T87" fmla="*/ 286973 h 2187575"/>
                <a:gd name="T88" fmla="*/ 1244470 w 1909763"/>
                <a:gd name="T89" fmla="*/ 179737 h 2187575"/>
                <a:gd name="T90" fmla="*/ 482666 w 1909763"/>
                <a:gd name="T91" fmla="*/ 214675 h 2187575"/>
                <a:gd name="T92" fmla="*/ 418161 w 1909763"/>
                <a:gd name="T93" fmla="*/ 267255 h 2187575"/>
                <a:gd name="T94" fmla="*/ 487495 w 1909763"/>
                <a:gd name="T95" fmla="*/ 337824 h 2187575"/>
                <a:gd name="T96" fmla="*/ 450241 w 1909763"/>
                <a:gd name="T97" fmla="*/ 452324 h 2187575"/>
                <a:gd name="T98" fmla="*/ 327785 w 1909763"/>
                <a:gd name="T99" fmla="*/ 537767 h 2187575"/>
                <a:gd name="T100" fmla="*/ 203260 w 1909763"/>
                <a:gd name="T101" fmla="*/ 405970 h 2187575"/>
                <a:gd name="T102" fmla="*/ 202570 w 1909763"/>
                <a:gd name="T103" fmla="*/ 292162 h 2187575"/>
                <a:gd name="T104" fmla="*/ 240514 w 1909763"/>
                <a:gd name="T105" fmla="*/ 186656 h 2187575"/>
                <a:gd name="T106" fmla="*/ 1009915 w 1909763"/>
                <a:gd name="T107" fmla="*/ 63292 h 2187575"/>
                <a:gd name="T108" fmla="*/ 870018 w 1909763"/>
                <a:gd name="T109" fmla="*/ 109983 h 2187575"/>
                <a:gd name="T110" fmla="*/ 1004044 w 1909763"/>
                <a:gd name="T111" fmla="*/ 190567 h 2187575"/>
                <a:gd name="T112" fmla="*/ 999207 w 1909763"/>
                <a:gd name="T113" fmla="*/ 308159 h 2187575"/>
                <a:gd name="T114" fmla="*/ 882453 w 1909763"/>
                <a:gd name="T115" fmla="*/ 468983 h 2187575"/>
                <a:gd name="T116" fmla="*/ 722521 w 1909763"/>
                <a:gd name="T117" fmla="*/ 411225 h 2187575"/>
                <a:gd name="T118" fmla="*/ 644800 w 1909763"/>
                <a:gd name="T119" fmla="*/ 298129 h 2187575"/>
                <a:gd name="T120" fmla="*/ 661381 w 1909763"/>
                <a:gd name="T121" fmla="*/ 118629 h 2187575"/>
                <a:gd name="T122" fmla="*/ 758100 w 1909763"/>
                <a:gd name="T123" fmla="*/ 14526 h 21875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9763" h="2187575">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6"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5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5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solidFill>
              <a:schemeClr val="bg1">
                <a:lumMod val="50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25" name="椭圆 24"/>
          <p:cNvSpPr>
            <a:spLocks noChangeAspect="1"/>
          </p:cNvSpPr>
          <p:nvPr/>
        </p:nvSpPr>
        <p:spPr>
          <a:xfrm>
            <a:off x="71520" y="4697868"/>
            <a:ext cx="180000" cy="180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0" name="矩形 10"/>
          <p:cNvSpPr/>
          <p:nvPr/>
        </p:nvSpPr>
        <p:spPr>
          <a:xfrm>
            <a:off x="3363067" y="493551"/>
            <a:ext cx="1031416" cy="1008112"/>
          </a:xfrm>
          <a:prstGeom prst="ellipse">
            <a:avLst/>
          </a:prstGeom>
          <a:solidFill>
            <a:srgbClr val="C00000"/>
          </a:solidFill>
          <a:ln w="15875">
            <a:solidFill>
              <a:srgbClr val="C00000"/>
            </a:soli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3600" dirty="0">
                <a:solidFill>
                  <a:prstClr val="white"/>
                </a:solidFill>
                <a:latin typeface="Impact" panose="020B0806030902050204" pitchFamily="34" charset="0"/>
              </a:rPr>
              <a:t>03</a:t>
            </a:r>
            <a:endParaRPr lang="zh-CN" altLang="en-US" sz="2800" dirty="0">
              <a:solidFill>
                <a:prstClr val="white"/>
              </a:solidFill>
              <a:latin typeface="Impact" panose="020B0806030902050204" pitchFamily="34" charset="0"/>
            </a:endParaRPr>
          </a:p>
        </p:txBody>
      </p:sp>
      <p:pic>
        <p:nvPicPr>
          <p:cNvPr id="26" name="手"/>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0030" y="5135218"/>
            <a:ext cx="1549211" cy="4424803"/>
          </a:xfrm>
          <a:prstGeom prst="rect">
            <a:avLst/>
          </a:prstGeom>
        </p:spPr>
      </p:pic>
    </p:spTree>
    <p:extLst>
      <p:ext uri="{BB962C8B-B14F-4D97-AF65-F5344CB8AC3E}">
        <p14:creationId xmlns:p14="http://schemas.microsoft.com/office/powerpoint/2010/main" val="3136296080"/>
      </p:ext>
    </p:extLst>
  </p:cSld>
  <p:clrMapOvr>
    <a:masterClrMapping/>
  </p:clrMapOvr>
  <mc:AlternateContent xmlns:mc="http://schemas.openxmlformats.org/markup-compatibility/2006" xmlns:p14="http://schemas.microsoft.com/office/powerpoint/2010/main">
    <mc:Choice Requires="p14">
      <p:transition spd="slow" p14:dur="1600" advTm="7000">
        <p:blinds dir="vert"/>
      </p:transition>
    </mc:Choice>
    <mc:Fallback xmlns="">
      <p:transition spd="slow" advTm="7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ppt_x"/>
                                          </p:val>
                                        </p:tav>
                                        <p:tav tm="100000">
                                          <p:val>
                                            <p:strVal val="#ppt_x"/>
                                          </p:val>
                                        </p:tav>
                                      </p:tavLst>
                                    </p:anim>
                                    <p:anim calcmode="lin" valueType="num">
                                      <p:cBhvr additive="base">
                                        <p:cTn id="8" dur="1000" fill="hold"/>
                                        <p:tgtEl>
                                          <p:spTgt spid="26"/>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150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childTnLst>
                                </p:cTn>
                              </p:par>
                              <p:par>
                                <p:cTn id="14" presetID="10" presetClass="entr" presetSubtype="0" fill="hold" nodeType="withEffect">
                                  <p:stCondLst>
                                    <p:cond delay="125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50"/>
                                        <p:tgtEl>
                                          <p:spTgt spid="7"/>
                                        </p:tgtEl>
                                      </p:cBhvr>
                                    </p:animEffect>
                                  </p:childTnLst>
                                </p:cTn>
                              </p:par>
                              <p:par>
                                <p:cTn id="17" presetID="42" presetClass="path" presetSubtype="0" accel="50000" decel="50000" autoRev="1" fill="hold" nodeType="withEffect">
                                  <p:stCondLst>
                                    <p:cond delay="0"/>
                                  </p:stCondLst>
                                  <p:childTnLst>
                                    <p:animMotion origin="layout" path="M 2.77778E-7 1.80191E-6 L -0.06302 -0.00062 " pathEditMode="relative" rAng="0" ptsTypes="AA">
                                      <p:cBhvr>
                                        <p:cTn id="18" dur="1250" fill="hold"/>
                                        <p:tgtEl>
                                          <p:spTgt spid="7"/>
                                        </p:tgtEl>
                                        <p:attrNameLst>
                                          <p:attrName>ppt_x</p:attrName>
                                          <p:attrName>ppt_y</p:attrName>
                                        </p:attrNameLst>
                                      </p:cBhvr>
                                      <p:rCtr x="-3160" y="-31"/>
                                    </p:animMotion>
                                  </p:childTnLst>
                                </p:cTn>
                              </p:par>
                              <p:par>
                                <p:cTn id="19" presetID="42" presetClass="path" presetSubtype="0" accel="50000" decel="50000" fill="hold" nodeType="withEffect">
                                  <p:stCondLst>
                                    <p:cond delay="1250"/>
                                  </p:stCondLst>
                                  <p:childTnLst>
                                    <p:animMotion origin="layout" path="M 5E-6 -2.22222E-6 L 0.06667 -0.00092 " pathEditMode="relative" rAng="0" ptsTypes="AA">
                                      <p:cBhvr>
                                        <p:cTn id="20" dur="1250" fill="hold"/>
                                        <p:tgtEl>
                                          <p:spTgt spid="26"/>
                                        </p:tgtEl>
                                        <p:attrNameLst>
                                          <p:attrName>ppt_x</p:attrName>
                                          <p:attrName>ppt_y</p:attrName>
                                        </p:attrNameLst>
                                      </p:cBhvr>
                                      <p:rCtr x="3333" y="-62"/>
                                    </p:animMotion>
                                  </p:childTnLst>
                                </p:cTn>
                              </p:par>
                            </p:childTnLst>
                          </p:cTn>
                        </p:par>
                        <p:par>
                          <p:cTn id="21" fill="hold">
                            <p:stCondLst>
                              <p:cond delay="2500"/>
                            </p:stCondLst>
                            <p:childTnLst>
                              <p:par>
                                <p:cTn id="22" presetID="2" presetClass="exit" presetSubtype="4" fill="hold" nodeType="afterEffect">
                                  <p:stCondLst>
                                    <p:cond delay="0"/>
                                  </p:stCondLst>
                                  <p:childTnLst>
                                    <p:anim calcmode="lin" valueType="num">
                                      <p:cBhvr additive="base">
                                        <p:cTn id="23" dur="500"/>
                                        <p:tgtEl>
                                          <p:spTgt spid="26"/>
                                        </p:tgtEl>
                                        <p:attrNameLst>
                                          <p:attrName>ppt_x</p:attrName>
                                        </p:attrNameLst>
                                      </p:cBhvr>
                                      <p:tavLst>
                                        <p:tav tm="0">
                                          <p:val>
                                            <p:strVal val="ppt_x"/>
                                          </p:val>
                                        </p:tav>
                                        <p:tav tm="100000">
                                          <p:val>
                                            <p:strVal val="ppt_x"/>
                                          </p:val>
                                        </p:tav>
                                      </p:tavLst>
                                    </p:anim>
                                    <p:anim calcmode="lin" valueType="num">
                                      <p:cBhvr additive="base">
                                        <p:cTn id="24" dur="500"/>
                                        <p:tgtEl>
                                          <p:spTgt spid="26"/>
                                        </p:tgtEl>
                                        <p:attrNameLst>
                                          <p:attrName>ppt_y</p:attrName>
                                        </p:attrNameLst>
                                      </p:cBhvr>
                                      <p:tavLst>
                                        <p:tav tm="0">
                                          <p:val>
                                            <p:strVal val="ppt_y"/>
                                          </p:val>
                                        </p:tav>
                                        <p:tav tm="100000">
                                          <p:val>
                                            <p:strVal val="1+ppt_h/2"/>
                                          </p:val>
                                        </p:tav>
                                      </p:tavLst>
                                    </p:anim>
                                    <p:set>
                                      <p:cBhvr>
                                        <p:cTn id="25" dur="1" fill="hold">
                                          <p:stCondLst>
                                            <p:cond delay="499"/>
                                          </p:stCondLst>
                                        </p:cTn>
                                        <p:tgtEl>
                                          <p:spTgt spid="26"/>
                                        </p:tgtEl>
                                        <p:attrNameLst>
                                          <p:attrName>style.visibility</p:attrName>
                                        </p:attrNameLst>
                                      </p:cBhvr>
                                      <p:to>
                                        <p:strVal val="hidden"/>
                                      </p:to>
                                    </p:set>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 calcmode="lin" valueType="num">
                                      <p:cBhvr>
                                        <p:cTn id="31" dur="500" fill="hold"/>
                                        <p:tgtEl>
                                          <p:spTgt spid="10"/>
                                        </p:tgtEl>
                                        <p:attrNameLst>
                                          <p:attrName>style.rotation</p:attrName>
                                        </p:attrNameLst>
                                      </p:cBhvr>
                                      <p:tavLst>
                                        <p:tav tm="0">
                                          <p:val>
                                            <p:fltVal val="90"/>
                                          </p:val>
                                        </p:tav>
                                        <p:tav tm="100000">
                                          <p:val>
                                            <p:fltVal val="0"/>
                                          </p:val>
                                        </p:tav>
                                      </p:tavLst>
                                    </p:anim>
                                    <p:animEffect transition="in" filter="fade">
                                      <p:cBhvr>
                                        <p:cTn id="32" dur="500"/>
                                        <p:tgtEl>
                                          <p:spTgt spid="10"/>
                                        </p:tgtEl>
                                      </p:cBhvr>
                                    </p:animEffect>
                                  </p:childTnLst>
                                </p:cTn>
                              </p:par>
                              <p:par>
                                <p:cTn id="33" presetID="22" presetClass="entr" presetSubtype="8"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par>
                          <p:cTn id="36" fill="hold">
                            <p:stCondLst>
                              <p:cond delay="3500"/>
                            </p:stCondLst>
                            <p:childTnLst>
                              <p:par>
                                <p:cTn id="37" presetID="23" presetClass="entr" presetSubtype="52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 calcmode="lin" valueType="num">
                                      <p:cBhvr>
                                        <p:cTn id="41" dur="500" fill="hold"/>
                                        <p:tgtEl>
                                          <p:spTgt spid="14"/>
                                        </p:tgtEl>
                                        <p:attrNameLst>
                                          <p:attrName>ppt_x</p:attrName>
                                        </p:attrNameLst>
                                      </p:cBhvr>
                                      <p:tavLst>
                                        <p:tav tm="0">
                                          <p:val>
                                            <p:fltVal val="0.5"/>
                                          </p:val>
                                        </p:tav>
                                        <p:tav tm="100000">
                                          <p:val>
                                            <p:strVal val="#ppt_x"/>
                                          </p:val>
                                        </p:tav>
                                      </p:tavLst>
                                    </p:anim>
                                    <p:anim calcmode="lin" valueType="num">
                                      <p:cBhvr>
                                        <p:cTn id="42" dur="500" fill="hold"/>
                                        <p:tgtEl>
                                          <p:spTgt spid="14"/>
                                        </p:tgtEl>
                                        <p:attrNameLst>
                                          <p:attrName>ppt_y</p:attrName>
                                        </p:attrNameLst>
                                      </p:cBhvr>
                                      <p:tavLst>
                                        <p:tav tm="0">
                                          <p:val>
                                            <p:fltVal val="0.5"/>
                                          </p:val>
                                        </p:tav>
                                        <p:tav tm="100000">
                                          <p:val>
                                            <p:strVal val="#ppt_y"/>
                                          </p:val>
                                        </p:tav>
                                      </p:tavLst>
                                    </p:anim>
                                  </p:childTnLst>
                                </p:cTn>
                              </p:par>
                              <p:par>
                                <p:cTn id="43" presetID="23" presetClass="entr" presetSubtype="528" fill="hold" grpId="0" nodeType="withEffect">
                                  <p:stCondLst>
                                    <p:cond delay="10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103"/>
                                  </p:stCondLst>
                                  <p:childTnLst>
                                    <p:set>
                                      <p:cBhvr>
                                        <p:cTn id="50" dur="1" fill="hold">
                                          <p:stCondLst>
                                            <p:cond delay="0"/>
                                          </p:stCondLst>
                                        </p:cTn>
                                        <p:tgtEl>
                                          <p:spTgt spid="16"/>
                                        </p:tgtEl>
                                        <p:attrNameLst>
                                          <p:attrName>style.visibility</p:attrName>
                                        </p:attrNameLst>
                                      </p:cBhvr>
                                      <p:to>
                                        <p:strVal val="visible"/>
                                      </p:to>
                                    </p:set>
                                    <p:anim calcmode="lin" valueType="num">
                                      <p:cBhvr>
                                        <p:cTn id="51" dur="589" fill="hold"/>
                                        <p:tgtEl>
                                          <p:spTgt spid="16"/>
                                        </p:tgtEl>
                                        <p:attrNameLst>
                                          <p:attrName>ppt_w</p:attrName>
                                        </p:attrNameLst>
                                      </p:cBhvr>
                                      <p:tavLst>
                                        <p:tav tm="0">
                                          <p:val>
                                            <p:fltVal val="0"/>
                                          </p:val>
                                        </p:tav>
                                        <p:tav tm="100000">
                                          <p:val>
                                            <p:strVal val="#ppt_w"/>
                                          </p:val>
                                        </p:tav>
                                      </p:tavLst>
                                    </p:anim>
                                    <p:anim calcmode="lin" valueType="num">
                                      <p:cBhvr>
                                        <p:cTn id="52" dur="589" fill="hold"/>
                                        <p:tgtEl>
                                          <p:spTgt spid="16"/>
                                        </p:tgtEl>
                                        <p:attrNameLst>
                                          <p:attrName>ppt_h</p:attrName>
                                        </p:attrNameLst>
                                      </p:cBhvr>
                                      <p:tavLst>
                                        <p:tav tm="0">
                                          <p:val>
                                            <p:fltVal val="0"/>
                                          </p:val>
                                        </p:tav>
                                        <p:tav tm="100000">
                                          <p:val>
                                            <p:strVal val="#ppt_h"/>
                                          </p:val>
                                        </p:tav>
                                      </p:tavLst>
                                    </p:anim>
                                    <p:anim calcmode="lin" valueType="num">
                                      <p:cBhvr>
                                        <p:cTn id="53" dur="589" fill="hold"/>
                                        <p:tgtEl>
                                          <p:spTgt spid="16"/>
                                        </p:tgtEl>
                                        <p:attrNameLst>
                                          <p:attrName>ppt_x</p:attrName>
                                        </p:attrNameLst>
                                      </p:cBhvr>
                                      <p:tavLst>
                                        <p:tav tm="0">
                                          <p:val>
                                            <p:fltVal val="0.5"/>
                                          </p:val>
                                        </p:tav>
                                        <p:tav tm="100000">
                                          <p:val>
                                            <p:strVal val="#ppt_x"/>
                                          </p:val>
                                        </p:tav>
                                      </p:tavLst>
                                    </p:anim>
                                    <p:anim calcmode="lin" valueType="num">
                                      <p:cBhvr>
                                        <p:cTn id="54" dur="589" fill="hold"/>
                                        <p:tgtEl>
                                          <p:spTgt spid="16"/>
                                        </p:tgtEl>
                                        <p:attrNameLst>
                                          <p:attrName>ppt_y</p:attrName>
                                        </p:attrNameLst>
                                      </p:cBhvr>
                                      <p:tavLst>
                                        <p:tav tm="0">
                                          <p:val>
                                            <p:fltVal val="0.5"/>
                                          </p:val>
                                        </p:tav>
                                        <p:tav tm="100000">
                                          <p:val>
                                            <p:strVal val="#ppt_y"/>
                                          </p:val>
                                        </p:tav>
                                      </p:tavLst>
                                    </p:anim>
                                  </p:childTnLst>
                                </p:cTn>
                              </p:par>
                              <p:par>
                                <p:cTn id="55" presetID="23" presetClass="entr" presetSubtype="528" fill="hold" grpId="0" nodeType="withEffect">
                                  <p:stCondLst>
                                    <p:cond delay="25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 calcmode="lin" valueType="num">
                                      <p:cBhvr>
                                        <p:cTn id="59" dur="500" fill="hold"/>
                                        <p:tgtEl>
                                          <p:spTgt spid="17"/>
                                        </p:tgtEl>
                                        <p:attrNameLst>
                                          <p:attrName>ppt_x</p:attrName>
                                        </p:attrNameLst>
                                      </p:cBhvr>
                                      <p:tavLst>
                                        <p:tav tm="0">
                                          <p:val>
                                            <p:fltVal val="0.5"/>
                                          </p:val>
                                        </p:tav>
                                        <p:tav tm="100000">
                                          <p:val>
                                            <p:strVal val="#ppt_x"/>
                                          </p:val>
                                        </p:tav>
                                      </p:tavLst>
                                    </p:anim>
                                    <p:anim calcmode="lin" valueType="num">
                                      <p:cBhvr>
                                        <p:cTn id="60" dur="500" fill="hold"/>
                                        <p:tgtEl>
                                          <p:spTgt spid="17"/>
                                        </p:tgtEl>
                                        <p:attrNameLst>
                                          <p:attrName>ppt_y</p:attrName>
                                        </p:attrNameLst>
                                      </p:cBhvr>
                                      <p:tavLst>
                                        <p:tav tm="0">
                                          <p:val>
                                            <p:fltVal val="0.5"/>
                                          </p:val>
                                        </p:tav>
                                        <p:tav tm="100000">
                                          <p:val>
                                            <p:strVal val="#ppt_y"/>
                                          </p:val>
                                        </p:tav>
                                      </p:tavLst>
                                    </p:anim>
                                  </p:childTnLst>
                                </p:cTn>
                              </p:par>
                              <p:par>
                                <p:cTn id="61" presetID="23" presetClass="entr" presetSubtype="528" fill="hold" grpId="0" nodeType="withEffect">
                                  <p:stCondLst>
                                    <p:cond delay="35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 calcmode="lin" valueType="num">
                                      <p:cBhvr>
                                        <p:cTn id="65" dur="500" fill="hold"/>
                                        <p:tgtEl>
                                          <p:spTgt spid="13"/>
                                        </p:tgtEl>
                                        <p:attrNameLst>
                                          <p:attrName>ppt_x</p:attrName>
                                        </p:attrNameLst>
                                      </p:cBhvr>
                                      <p:tavLst>
                                        <p:tav tm="0">
                                          <p:val>
                                            <p:fltVal val="0.5"/>
                                          </p:val>
                                        </p:tav>
                                        <p:tav tm="100000">
                                          <p:val>
                                            <p:strVal val="#ppt_x"/>
                                          </p:val>
                                        </p:tav>
                                      </p:tavLst>
                                    </p:anim>
                                    <p:anim calcmode="lin" valueType="num">
                                      <p:cBhvr>
                                        <p:cTn id="66" dur="500" fill="hold"/>
                                        <p:tgtEl>
                                          <p:spTgt spid="13"/>
                                        </p:tgtEl>
                                        <p:attrNameLst>
                                          <p:attrName>ppt_y</p:attrName>
                                        </p:attrNameLst>
                                      </p:cBhvr>
                                      <p:tavLst>
                                        <p:tav tm="0">
                                          <p:val>
                                            <p:fltVal val="0.5"/>
                                          </p:val>
                                        </p:tav>
                                        <p:tav tm="100000">
                                          <p:val>
                                            <p:strVal val="#ppt_y"/>
                                          </p:val>
                                        </p:tav>
                                      </p:tavLst>
                                    </p:anim>
                                  </p:childTnLst>
                                </p:cTn>
                              </p:par>
                              <p:par>
                                <p:cTn id="67" presetID="23" presetClass="entr" presetSubtype="528" fill="hold" grpId="0" nodeType="withEffect">
                                  <p:stCondLst>
                                    <p:cond delay="46"/>
                                  </p:stCondLst>
                                  <p:childTnLst>
                                    <p:set>
                                      <p:cBhvr>
                                        <p:cTn id="68" dur="1" fill="hold">
                                          <p:stCondLst>
                                            <p:cond delay="0"/>
                                          </p:stCondLst>
                                        </p:cTn>
                                        <p:tgtEl>
                                          <p:spTgt spid="19"/>
                                        </p:tgtEl>
                                        <p:attrNameLst>
                                          <p:attrName>style.visibility</p:attrName>
                                        </p:attrNameLst>
                                      </p:cBhvr>
                                      <p:to>
                                        <p:strVal val="visible"/>
                                      </p:to>
                                    </p:set>
                                    <p:anim calcmode="lin" valueType="num">
                                      <p:cBhvr>
                                        <p:cTn id="69" dur="227" fill="hold"/>
                                        <p:tgtEl>
                                          <p:spTgt spid="19"/>
                                        </p:tgtEl>
                                        <p:attrNameLst>
                                          <p:attrName>ppt_w</p:attrName>
                                        </p:attrNameLst>
                                      </p:cBhvr>
                                      <p:tavLst>
                                        <p:tav tm="0">
                                          <p:val>
                                            <p:fltVal val="0"/>
                                          </p:val>
                                        </p:tav>
                                        <p:tav tm="100000">
                                          <p:val>
                                            <p:strVal val="#ppt_w"/>
                                          </p:val>
                                        </p:tav>
                                      </p:tavLst>
                                    </p:anim>
                                    <p:anim calcmode="lin" valueType="num">
                                      <p:cBhvr>
                                        <p:cTn id="70" dur="227" fill="hold"/>
                                        <p:tgtEl>
                                          <p:spTgt spid="19"/>
                                        </p:tgtEl>
                                        <p:attrNameLst>
                                          <p:attrName>ppt_h</p:attrName>
                                        </p:attrNameLst>
                                      </p:cBhvr>
                                      <p:tavLst>
                                        <p:tav tm="0">
                                          <p:val>
                                            <p:fltVal val="0"/>
                                          </p:val>
                                        </p:tav>
                                        <p:tav tm="100000">
                                          <p:val>
                                            <p:strVal val="#ppt_h"/>
                                          </p:val>
                                        </p:tav>
                                      </p:tavLst>
                                    </p:anim>
                                    <p:anim calcmode="lin" valueType="num">
                                      <p:cBhvr>
                                        <p:cTn id="71" dur="227" fill="hold"/>
                                        <p:tgtEl>
                                          <p:spTgt spid="19"/>
                                        </p:tgtEl>
                                        <p:attrNameLst>
                                          <p:attrName>ppt_x</p:attrName>
                                        </p:attrNameLst>
                                      </p:cBhvr>
                                      <p:tavLst>
                                        <p:tav tm="0">
                                          <p:val>
                                            <p:fltVal val="0.5"/>
                                          </p:val>
                                        </p:tav>
                                        <p:tav tm="100000">
                                          <p:val>
                                            <p:strVal val="#ppt_x"/>
                                          </p:val>
                                        </p:tav>
                                      </p:tavLst>
                                    </p:anim>
                                    <p:anim calcmode="lin" valueType="num">
                                      <p:cBhvr>
                                        <p:cTn id="72" dur="227" fill="hold"/>
                                        <p:tgtEl>
                                          <p:spTgt spid="19"/>
                                        </p:tgtEl>
                                        <p:attrNameLst>
                                          <p:attrName>ppt_y</p:attrName>
                                        </p:attrNameLst>
                                      </p:cBhvr>
                                      <p:tavLst>
                                        <p:tav tm="0">
                                          <p:val>
                                            <p:fltVal val="0.5"/>
                                          </p:val>
                                        </p:tav>
                                        <p:tav tm="100000">
                                          <p:val>
                                            <p:strVal val="#ppt_y"/>
                                          </p:val>
                                        </p:tav>
                                      </p:tavLst>
                                    </p:anim>
                                  </p:childTnLst>
                                </p:cTn>
                              </p:par>
                              <p:par>
                                <p:cTn id="73" presetID="23" presetClass="entr" presetSubtype="528" fill="hold" grpId="0" nodeType="withEffect">
                                  <p:stCondLst>
                                    <p:cond delay="46"/>
                                  </p:stCondLst>
                                  <p:childTnLst>
                                    <p:set>
                                      <p:cBhvr>
                                        <p:cTn id="74" dur="1" fill="hold">
                                          <p:stCondLst>
                                            <p:cond delay="0"/>
                                          </p:stCondLst>
                                        </p:cTn>
                                        <p:tgtEl>
                                          <p:spTgt spid="18"/>
                                        </p:tgtEl>
                                        <p:attrNameLst>
                                          <p:attrName>style.visibility</p:attrName>
                                        </p:attrNameLst>
                                      </p:cBhvr>
                                      <p:to>
                                        <p:strVal val="visible"/>
                                      </p:to>
                                    </p:set>
                                    <p:anim calcmode="lin" valueType="num">
                                      <p:cBhvr>
                                        <p:cTn id="75" dur="500" fill="hold"/>
                                        <p:tgtEl>
                                          <p:spTgt spid="18"/>
                                        </p:tgtEl>
                                        <p:attrNameLst>
                                          <p:attrName>ppt_w</p:attrName>
                                        </p:attrNameLst>
                                      </p:cBhvr>
                                      <p:tavLst>
                                        <p:tav tm="0">
                                          <p:val>
                                            <p:fltVal val="0"/>
                                          </p:val>
                                        </p:tav>
                                        <p:tav tm="100000">
                                          <p:val>
                                            <p:strVal val="#ppt_w"/>
                                          </p:val>
                                        </p:tav>
                                      </p:tavLst>
                                    </p:anim>
                                    <p:anim calcmode="lin" valueType="num">
                                      <p:cBhvr>
                                        <p:cTn id="76" dur="500" fill="hold"/>
                                        <p:tgtEl>
                                          <p:spTgt spid="18"/>
                                        </p:tgtEl>
                                        <p:attrNameLst>
                                          <p:attrName>ppt_h</p:attrName>
                                        </p:attrNameLst>
                                      </p:cBhvr>
                                      <p:tavLst>
                                        <p:tav tm="0">
                                          <p:val>
                                            <p:fltVal val="0"/>
                                          </p:val>
                                        </p:tav>
                                        <p:tav tm="100000">
                                          <p:val>
                                            <p:strVal val="#ppt_h"/>
                                          </p:val>
                                        </p:tav>
                                      </p:tavLst>
                                    </p:anim>
                                    <p:anim calcmode="lin" valueType="num">
                                      <p:cBhvr>
                                        <p:cTn id="77" dur="500" fill="hold"/>
                                        <p:tgtEl>
                                          <p:spTgt spid="18"/>
                                        </p:tgtEl>
                                        <p:attrNameLst>
                                          <p:attrName>ppt_x</p:attrName>
                                        </p:attrNameLst>
                                      </p:cBhvr>
                                      <p:tavLst>
                                        <p:tav tm="0">
                                          <p:val>
                                            <p:fltVal val="0.5"/>
                                          </p:val>
                                        </p:tav>
                                        <p:tav tm="100000">
                                          <p:val>
                                            <p:strVal val="#ppt_x"/>
                                          </p:val>
                                        </p:tav>
                                      </p:tavLst>
                                    </p:anim>
                                    <p:anim calcmode="lin" valueType="num">
                                      <p:cBhvr>
                                        <p:cTn id="78" dur="500" fill="hold"/>
                                        <p:tgtEl>
                                          <p:spTgt spid="18"/>
                                        </p:tgtEl>
                                        <p:attrNameLst>
                                          <p:attrName>ppt_y</p:attrName>
                                        </p:attrNameLst>
                                      </p:cBhvr>
                                      <p:tavLst>
                                        <p:tav tm="0">
                                          <p:val>
                                            <p:fltVal val="0.5"/>
                                          </p:val>
                                        </p:tav>
                                        <p:tav tm="100000">
                                          <p:val>
                                            <p:strVal val="#ppt_y"/>
                                          </p:val>
                                        </p:tav>
                                      </p:tavLst>
                                    </p:anim>
                                  </p:childTnLst>
                                </p:cTn>
                              </p:par>
                              <p:par>
                                <p:cTn id="79" presetID="23" presetClass="entr" presetSubtype="528" fill="hold" grpId="0" nodeType="withEffect">
                                  <p:stCondLst>
                                    <p:cond delay="296"/>
                                  </p:stCondLst>
                                  <p:childTnLst>
                                    <p:set>
                                      <p:cBhvr>
                                        <p:cTn id="80" dur="1" fill="hold">
                                          <p:stCondLst>
                                            <p:cond delay="0"/>
                                          </p:stCondLst>
                                        </p:cTn>
                                        <p:tgtEl>
                                          <p:spTgt spid="20"/>
                                        </p:tgtEl>
                                        <p:attrNameLst>
                                          <p:attrName>style.visibility</p:attrName>
                                        </p:attrNameLst>
                                      </p:cBhvr>
                                      <p:to>
                                        <p:strVal val="visible"/>
                                      </p:to>
                                    </p:set>
                                    <p:anim calcmode="lin" valueType="num">
                                      <p:cBhvr>
                                        <p:cTn id="81" dur="695" fill="hold"/>
                                        <p:tgtEl>
                                          <p:spTgt spid="20"/>
                                        </p:tgtEl>
                                        <p:attrNameLst>
                                          <p:attrName>ppt_w</p:attrName>
                                        </p:attrNameLst>
                                      </p:cBhvr>
                                      <p:tavLst>
                                        <p:tav tm="0">
                                          <p:val>
                                            <p:fltVal val="0"/>
                                          </p:val>
                                        </p:tav>
                                        <p:tav tm="100000">
                                          <p:val>
                                            <p:strVal val="#ppt_w"/>
                                          </p:val>
                                        </p:tav>
                                      </p:tavLst>
                                    </p:anim>
                                    <p:anim calcmode="lin" valueType="num">
                                      <p:cBhvr>
                                        <p:cTn id="82" dur="695" fill="hold"/>
                                        <p:tgtEl>
                                          <p:spTgt spid="20"/>
                                        </p:tgtEl>
                                        <p:attrNameLst>
                                          <p:attrName>ppt_h</p:attrName>
                                        </p:attrNameLst>
                                      </p:cBhvr>
                                      <p:tavLst>
                                        <p:tav tm="0">
                                          <p:val>
                                            <p:fltVal val="0"/>
                                          </p:val>
                                        </p:tav>
                                        <p:tav tm="100000">
                                          <p:val>
                                            <p:strVal val="#ppt_h"/>
                                          </p:val>
                                        </p:tav>
                                      </p:tavLst>
                                    </p:anim>
                                    <p:anim calcmode="lin" valueType="num">
                                      <p:cBhvr>
                                        <p:cTn id="83" dur="695" fill="hold"/>
                                        <p:tgtEl>
                                          <p:spTgt spid="20"/>
                                        </p:tgtEl>
                                        <p:attrNameLst>
                                          <p:attrName>ppt_x</p:attrName>
                                        </p:attrNameLst>
                                      </p:cBhvr>
                                      <p:tavLst>
                                        <p:tav tm="0">
                                          <p:val>
                                            <p:fltVal val="0.5"/>
                                          </p:val>
                                        </p:tav>
                                        <p:tav tm="100000">
                                          <p:val>
                                            <p:strVal val="#ppt_x"/>
                                          </p:val>
                                        </p:tav>
                                      </p:tavLst>
                                    </p:anim>
                                    <p:anim calcmode="lin" valueType="num">
                                      <p:cBhvr>
                                        <p:cTn id="84" dur="695" fill="hold"/>
                                        <p:tgtEl>
                                          <p:spTgt spid="2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382"/>
                                  </p:stCondLst>
                                  <p:childTnLst>
                                    <p:set>
                                      <p:cBhvr>
                                        <p:cTn id="86" dur="1" fill="hold">
                                          <p:stCondLst>
                                            <p:cond delay="0"/>
                                          </p:stCondLst>
                                        </p:cTn>
                                        <p:tgtEl>
                                          <p:spTgt spid="21"/>
                                        </p:tgtEl>
                                        <p:attrNameLst>
                                          <p:attrName>style.visibility</p:attrName>
                                        </p:attrNameLst>
                                      </p:cBhvr>
                                      <p:to>
                                        <p:strVal val="visible"/>
                                      </p:to>
                                    </p:set>
                                    <p:anim calcmode="lin" valueType="num">
                                      <p:cBhvr>
                                        <p:cTn id="87" dur="500" fill="hold"/>
                                        <p:tgtEl>
                                          <p:spTgt spid="21"/>
                                        </p:tgtEl>
                                        <p:attrNameLst>
                                          <p:attrName>ppt_w</p:attrName>
                                        </p:attrNameLst>
                                      </p:cBhvr>
                                      <p:tavLst>
                                        <p:tav tm="0">
                                          <p:val>
                                            <p:fltVal val="0"/>
                                          </p:val>
                                        </p:tav>
                                        <p:tav tm="100000">
                                          <p:val>
                                            <p:strVal val="#ppt_w"/>
                                          </p:val>
                                        </p:tav>
                                      </p:tavLst>
                                    </p:anim>
                                    <p:anim calcmode="lin" valueType="num">
                                      <p:cBhvr>
                                        <p:cTn id="88" dur="500" fill="hold"/>
                                        <p:tgtEl>
                                          <p:spTgt spid="21"/>
                                        </p:tgtEl>
                                        <p:attrNameLst>
                                          <p:attrName>ppt_h</p:attrName>
                                        </p:attrNameLst>
                                      </p:cBhvr>
                                      <p:tavLst>
                                        <p:tav tm="0">
                                          <p:val>
                                            <p:fltVal val="0"/>
                                          </p:val>
                                        </p:tav>
                                        <p:tav tm="100000">
                                          <p:val>
                                            <p:strVal val="#ppt_h"/>
                                          </p:val>
                                        </p:tav>
                                      </p:tavLst>
                                    </p:anim>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par>
                                <p:cTn id="91" presetID="23" presetClass="entr" presetSubtype="528" fill="hold" grpId="0" nodeType="withEffect">
                                  <p:stCondLst>
                                    <p:cond delay="301"/>
                                  </p:stCondLst>
                                  <p:childTnLst>
                                    <p:set>
                                      <p:cBhvr>
                                        <p:cTn id="92" dur="1" fill="hold">
                                          <p:stCondLst>
                                            <p:cond delay="0"/>
                                          </p:stCondLst>
                                        </p:cTn>
                                        <p:tgtEl>
                                          <p:spTgt spid="22"/>
                                        </p:tgtEl>
                                        <p:attrNameLst>
                                          <p:attrName>style.visibility</p:attrName>
                                        </p:attrNameLst>
                                      </p:cBhvr>
                                      <p:to>
                                        <p:strVal val="visible"/>
                                      </p:to>
                                    </p:set>
                                    <p:anim calcmode="lin" valueType="num">
                                      <p:cBhvr>
                                        <p:cTn id="93" dur="244" fill="hold"/>
                                        <p:tgtEl>
                                          <p:spTgt spid="22"/>
                                        </p:tgtEl>
                                        <p:attrNameLst>
                                          <p:attrName>ppt_w</p:attrName>
                                        </p:attrNameLst>
                                      </p:cBhvr>
                                      <p:tavLst>
                                        <p:tav tm="0">
                                          <p:val>
                                            <p:fltVal val="0"/>
                                          </p:val>
                                        </p:tav>
                                        <p:tav tm="100000">
                                          <p:val>
                                            <p:strVal val="#ppt_w"/>
                                          </p:val>
                                        </p:tav>
                                      </p:tavLst>
                                    </p:anim>
                                    <p:anim calcmode="lin" valueType="num">
                                      <p:cBhvr>
                                        <p:cTn id="94" dur="244" fill="hold"/>
                                        <p:tgtEl>
                                          <p:spTgt spid="22"/>
                                        </p:tgtEl>
                                        <p:attrNameLst>
                                          <p:attrName>ppt_h</p:attrName>
                                        </p:attrNameLst>
                                      </p:cBhvr>
                                      <p:tavLst>
                                        <p:tav tm="0">
                                          <p:val>
                                            <p:fltVal val="0"/>
                                          </p:val>
                                        </p:tav>
                                        <p:tav tm="100000">
                                          <p:val>
                                            <p:strVal val="#ppt_h"/>
                                          </p:val>
                                        </p:tav>
                                      </p:tavLst>
                                    </p:anim>
                                    <p:anim calcmode="lin" valueType="num">
                                      <p:cBhvr>
                                        <p:cTn id="95" dur="244" fill="hold"/>
                                        <p:tgtEl>
                                          <p:spTgt spid="22"/>
                                        </p:tgtEl>
                                        <p:attrNameLst>
                                          <p:attrName>ppt_x</p:attrName>
                                        </p:attrNameLst>
                                      </p:cBhvr>
                                      <p:tavLst>
                                        <p:tav tm="0">
                                          <p:val>
                                            <p:fltVal val="0.5"/>
                                          </p:val>
                                        </p:tav>
                                        <p:tav tm="100000">
                                          <p:val>
                                            <p:strVal val="#ppt_x"/>
                                          </p:val>
                                        </p:tav>
                                      </p:tavLst>
                                    </p:anim>
                                    <p:anim calcmode="lin" valueType="num">
                                      <p:cBhvr>
                                        <p:cTn id="96" dur="244" fill="hold"/>
                                        <p:tgtEl>
                                          <p:spTgt spid="22"/>
                                        </p:tgtEl>
                                        <p:attrNameLst>
                                          <p:attrName>ppt_y</p:attrName>
                                        </p:attrNameLst>
                                      </p:cBhvr>
                                      <p:tavLst>
                                        <p:tav tm="0">
                                          <p:val>
                                            <p:fltVal val="0.5"/>
                                          </p:val>
                                        </p:tav>
                                        <p:tav tm="100000">
                                          <p:val>
                                            <p:strVal val="#ppt_y"/>
                                          </p:val>
                                        </p:tav>
                                      </p:tavLst>
                                    </p:anim>
                                  </p:childTnLst>
                                </p:cTn>
                              </p:par>
                              <p:par>
                                <p:cTn id="97" presetID="23" presetClass="entr" presetSubtype="528" fill="hold" grpId="0" nodeType="withEffect">
                                  <p:stCondLst>
                                    <p:cond delay="500"/>
                                  </p:stCondLst>
                                  <p:childTnLst>
                                    <p:set>
                                      <p:cBhvr>
                                        <p:cTn id="98" dur="1" fill="hold">
                                          <p:stCondLst>
                                            <p:cond delay="0"/>
                                          </p:stCondLst>
                                        </p:cTn>
                                        <p:tgtEl>
                                          <p:spTgt spid="23"/>
                                        </p:tgtEl>
                                        <p:attrNameLst>
                                          <p:attrName>style.visibility</p:attrName>
                                        </p:attrNameLst>
                                      </p:cBhvr>
                                      <p:to>
                                        <p:strVal val="visible"/>
                                      </p:to>
                                    </p:set>
                                    <p:anim calcmode="lin" valueType="num">
                                      <p:cBhvr>
                                        <p:cTn id="99" dur="534" fill="hold"/>
                                        <p:tgtEl>
                                          <p:spTgt spid="23"/>
                                        </p:tgtEl>
                                        <p:attrNameLst>
                                          <p:attrName>ppt_w</p:attrName>
                                        </p:attrNameLst>
                                      </p:cBhvr>
                                      <p:tavLst>
                                        <p:tav tm="0">
                                          <p:val>
                                            <p:fltVal val="0"/>
                                          </p:val>
                                        </p:tav>
                                        <p:tav tm="100000">
                                          <p:val>
                                            <p:strVal val="#ppt_w"/>
                                          </p:val>
                                        </p:tav>
                                      </p:tavLst>
                                    </p:anim>
                                    <p:anim calcmode="lin" valueType="num">
                                      <p:cBhvr>
                                        <p:cTn id="100" dur="534" fill="hold"/>
                                        <p:tgtEl>
                                          <p:spTgt spid="23"/>
                                        </p:tgtEl>
                                        <p:attrNameLst>
                                          <p:attrName>ppt_h</p:attrName>
                                        </p:attrNameLst>
                                      </p:cBhvr>
                                      <p:tavLst>
                                        <p:tav tm="0">
                                          <p:val>
                                            <p:fltVal val="0"/>
                                          </p:val>
                                        </p:tav>
                                        <p:tav tm="100000">
                                          <p:val>
                                            <p:strVal val="#ppt_h"/>
                                          </p:val>
                                        </p:tav>
                                      </p:tavLst>
                                    </p:anim>
                                    <p:anim calcmode="lin" valueType="num">
                                      <p:cBhvr>
                                        <p:cTn id="101" dur="534" fill="hold"/>
                                        <p:tgtEl>
                                          <p:spTgt spid="23"/>
                                        </p:tgtEl>
                                        <p:attrNameLst>
                                          <p:attrName>ppt_x</p:attrName>
                                        </p:attrNameLst>
                                      </p:cBhvr>
                                      <p:tavLst>
                                        <p:tav tm="0">
                                          <p:val>
                                            <p:fltVal val="0.5"/>
                                          </p:val>
                                        </p:tav>
                                        <p:tav tm="100000">
                                          <p:val>
                                            <p:strVal val="#ppt_x"/>
                                          </p:val>
                                        </p:tav>
                                      </p:tavLst>
                                    </p:anim>
                                    <p:anim calcmode="lin" valueType="num">
                                      <p:cBhvr>
                                        <p:cTn id="102" dur="534" fill="hold"/>
                                        <p:tgtEl>
                                          <p:spTgt spid="23"/>
                                        </p:tgtEl>
                                        <p:attrNameLst>
                                          <p:attrName>ppt_y</p:attrName>
                                        </p:attrNameLst>
                                      </p:cBhvr>
                                      <p:tavLst>
                                        <p:tav tm="0">
                                          <p:val>
                                            <p:fltVal val="0.5"/>
                                          </p:val>
                                        </p:tav>
                                        <p:tav tm="100000">
                                          <p:val>
                                            <p:strVal val="#ppt_y"/>
                                          </p:val>
                                        </p:tav>
                                      </p:tavLst>
                                    </p:anim>
                                  </p:childTnLst>
                                </p:cTn>
                              </p:par>
                              <p:par>
                                <p:cTn id="103" presetID="23" presetClass="entr" presetSubtype="528" fill="hold" grpId="0" nodeType="withEffect">
                                  <p:stCondLst>
                                    <p:cond delay="50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106" fill="hold"/>
                                        <p:tgtEl>
                                          <p:spTgt spid="24"/>
                                        </p:tgtEl>
                                        <p:attrNameLst>
                                          <p:attrName>ppt_w</p:attrName>
                                        </p:attrNameLst>
                                      </p:cBhvr>
                                      <p:tavLst>
                                        <p:tav tm="0">
                                          <p:val>
                                            <p:fltVal val="0"/>
                                          </p:val>
                                        </p:tav>
                                        <p:tav tm="100000">
                                          <p:val>
                                            <p:strVal val="#ppt_w"/>
                                          </p:val>
                                        </p:tav>
                                      </p:tavLst>
                                    </p:anim>
                                    <p:anim calcmode="lin" valueType="num">
                                      <p:cBhvr>
                                        <p:cTn id="106" dur="106" fill="hold"/>
                                        <p:tgtEl>
                                          <p:spTgt spid="24"/>
                                        </p:tgtEl>
                                        <p:attrNameLst>
                                          <p:attrName>ppt_h</p:attrName>
                                        </p:attrNameLst>
                                      </p:cBhvr>
                                      <p:tavLst>
                                        <p:tav tm="0">
                                          <p:val>
                                            <p:fltVal val="0"/>
                                          </p:val>
                                        </p:tav>
                                        <p:tav tm="100000">
                                          <p:val>
                                            <p:strVal val="#ppt_h"/>
                                          </p:val>
                                        </p:tav>
                                      </p:tavLst>
                                    </p:anim>
                                    <p:anim calcmode="lin" valueType="num">
                                      <p:cBhvr>
                                        <p:cTn id="107" dur="106" fill="hold"/>
                                        <p:tgtEl>
                                          <p:spTgt spid="24"/>
                                        </p:tgtEl>
                                        <p:attrNameLst>
                                          <p:attrName>ppt_x</p:attrName>
                                        </p:attrNameLst>
                                      </p:cBhvr>
                                      <p:tavLst>
                                        <p:tav tm="0">
                                          <p:val>
                                            <p:fltVal val="0.5"/>
                                          </p:val>
                                        </p:tav>
                                        <p:tav tm="100000">
                                          <p:val>
                                            <p:strVal val="#ppt_x"/>
                                          </p:val>
                                        </p:tav>
                                      </p:tavLst>
                                    </p:anim>
                                    <p:anim calcmode="lin" valueType="num">
                                      <p:cBhvr>
                                        <p:cTn id="108" dur="106" fill="hold"/>
                                        <p:tgtEl>
                                          <p:spTgt spid="24"/>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401"/>
                                  </p:stCondLst>
                                  <p:childTnLst>
                                    <p:set>
                                      <p:cBhvr>
                                        <p:cTn id="110" dur="1" fill="hold">
                                          <p:stCondLst>
                                            <p:cond delay="0"/>
                                          </p:stCondLst>
                                        </p:cTn>
                                        <p:tgtEl>
                                          <p:spTgt spid="25"/>
                                        </p:tgtEl>
                                        <p:attrNameLst>
                                          <p:attrName>style.visibility</p:attrName>
                                        </p:attrNameLst>
                                      </p:cBhvr>
                                      <p:to>
                                        <p:strVal val="visible"/>
                                      </p:to>
                                    </p:set>
                                    <p:anim calcmode="lin" valueType="num">
                                      <p:cBhvr>
                                        <p:cTn id="111" dur="500" fill="hold"/>
                                        <p:tgtEl>
                                          <p:spTgt spid="25"/>
                                        </p:tgtEl>
                                        <p:attrNameLst>
                                          <p:attrName>ppt_w</p:attrName>
                                        </p:attrNameLst>
                                      </p:cBhvr>
                                      <p:tavLst>
                                        <p:tav tm="0">
                                          <p:val>
                                            <p:fltVal val="0"/>
                                          </p:val>
                                        </p:tav>
                                        <p:tav tm="100000">
                                          <p:val>
                                            <p:strVal val="#ppt_w"/>
                                          </p:val>
                                        </p:tav>
                                      </p:tavLst>
                                    </p:anim>
                                    <p:anim calcmode="lin" valueType="num">
                                      <p:cBhvr>
                                        <p:cTn id="112" dur="500" fill="hold"/>
                                        <p:tgtEl>
                                          <p:spTgt spid="25"/>
                                        </p:tgtEl>
                                        <p:attrNameLst>
                                          <p:attrName>ppt_h</p:attrName>
                                        </p:attrNameLst>
                                      </p:cBhvr>
                                      <p:tavLst>
                                        <p:tav tm="0">
                                          <p:val>
                                            <p:fltVal val="0"/>
                                          </p:val>
                                        </p:tav>
                                        <p:tav tm="100000">
                                          <p:val>
                                            <p:strVal val="#ppt_h"/>
                                          </p:val>
                                        </p:tav>
                                      </p:tavLst>
                                    </p:anim>
                                    <p:anim calcmode="lin" valueType="num">
                                      <p:cBhvr>
                                        <p:cTn id="113" dur="500" fill="hold"/>
                                        <p:tgtEl>
                                          <p:spTgt spid="25"/>
                                        </p:tgtEl>
                                        <p:attrNameLst>
                                          <p:attrName>ppt_x</p:attrName>
                                        </p:attrNameLst>
                                      </p:cBhvr>
                                      <p:tavLst>
                                        <p:tav tm="0">
                                          <p:val>
                                            <p:fltVal val="0.5"/>
                                          </p:val>
                                        </p:tav>
                                        <p:tav tm="100000">
                                          <p:val>
                                            <p:strVal val="#ppt_x"/>
                                          </p:val>
                                        </p:tav>
                                      </p:tavLst>
                                    </p:anim>
                                    <p:anim calcmode="lin" valueType="num">
                                      <p:cBhvr>
                                        <p:cTn id="114" dur="500" fill="hold"/>
                                        <p:tgtEl>
                                          <p:spTgt spid="25"/>
                                        </p:tgtEl>
                                        <p:attrNameLst>
                                          <p:attrName>ppt_y</p:attrName>
                                        </p:attrNameLst>
                                      </p:cBhvr>
                                      <p:tavLst>
                                        <p:tav tm="0">
                                          <p:val>
                                            <p:fltVal val="0.5"/>
                                          </p:val>
                                        </p:tav>
                                        <p:tav tm="100000">
                                          <p:val>
                                            <p:strVal val="#ppt_y"/>
                                          </p:val>
                                        </p:tav>
                                      </p:tavLst>
                                    </p:anim>
                                  </p:childTnLst>
                                </p:cTn>
                              </p:par>
                            </p:childTnLst>
                          </p:cTn>
                        </p:par>
                        <p:par>
                          <p:cTn id="115" fill="hold">
                            <p:stCondLst>
                              <p:cond delay="4534"/>
                            </p:stCondLst>
                            <p:childTnLst>
                              <p:par>
                                <p:cTn id="116" presetID="26" presetClass="emph" presetSubtype="0" repeatCount="3000" fill="hold" grpId="1" nodeType="afterEffect">
                                  <p:stCondLst>
                                    <p:cond delay="0"/>
                                  </p:stCondLst>
                                  <p:childTnLst>
                                    <p:animEffect transition="out" filter="fade">
                                      <p:cBhvr>
                                        <p:cTn id="117" dur="500" tmFilter="0, 0; .2, .5; .8, .5; 1, 0"/>
                                        <p:tgtEl>
                                          <p:spTgt spid="14"/>
                                        </p:tgtEl>
                                      </p:cBhvr>
                                    </p:animEffect>
                                    <p:animScale>
                                      <p:cBhvr>
                                        <p:cTn id="118" dur="250" autoRev="1" fill="hold"/>
                                        <p:tgtEl>
                                          <p:spTgt spid="14"/>
                                        </p:tgtEl>
                                      </p:cBhvr>
                                      <p:by x="105000" y="105000"/>
                                    </p:animScale>
                                  </p:childTnLst>
                                </p:cTn>
                              </p:par>
                              <p:par>
                                <p:cTn id="119" presetID="26" presetClass="emph" presetSubtype="0" repeatCount="3000" fill="hold" grpId="1" nodeType="withEffect">
                                  <p:stCondLst>
                                    <p:cond delay="300"/>
                                  </p:stCondLst>
                                  <p:childTnLst>
                                    <p:animEffect transition="out" filter="fade">
                                      <p:cBhvr>
                                        <p:cTn id="120" dur="350" tmFilter="0, 0; .2, .5; .8, .5; 1, 0"/>
                                        <p:tgtEl>
                                          <p:spTgt spid="15"/>
                                        </p:tgtEl>
                                      </p:cBhvr>
                                    </p:animEffect>
                                    <p:animScale>
                                      <p:cBhvr>
                                        <p:cTn id="121" dur="175" autoRev="1" fill="hold"/>
                                        <p:tgtEl>
                                          <p:spTgt spid="15"/>
                                        </p:tgtEl>
                                      </p:cBhvr>
                                      <p:by x="105000" y="105000"/>
                                    </p:animScale>
                                  </p:childTnLst>
                                </p:cTn>
                              </p:par>
                              <p:par>
                                <p:cTn id="122" presetID="26" presetClass="emph" presetSubtype="0" repeatCount="4000" fill="hold" grpId="1" nodeType="withEffect">
                                  <p:stCondLst>
                                    <p:cond delay="500"/>
                                  </p:stCondLst>
                                  <p:childTnLst>
                                    <p:animEffect transition="out" filter="fade">
                                      <p:cBhvr>
                                        <p:cTn id="123" dur="250" tmFilter="0, 0; .2, .5; .8, .5; 1, 0"/>
                                        <p:tgtEl>
                                          <p:spTgt spid="20"/>
                                        </p:tgtEl>
                                      </p:cBhvr>
                                    </p:animEffect>
                                    <p:animScale>
                                      <p:cBhvr>
                                        <p:cTn id="124" dur="125" autoRev="1" fill="hold"/>
                                        <p:tgtEl>
                                          <p:spTgt spid="20"/>
                                        </p:tgtEl>
                                      </p:cBhvr>
                                      <p:by x="105000" y="105000"/>
                                    </p:animScale>
                                  </p:childTnLst>
                                </p:cTn>
                              </p:par>
                              <p:par>
                                <p:cTn id="125" presetID="26" presetClass="emph" presetSubtype="0" repeatCount="3000" fill="hold" grpId="1" nodeType="withEffect">
                                  <p:stCondLst>
                                    <p:cond delay="150"/>
                                  </p:stCondLst>
                                  <p:childTnLst>
                                    <p:animEffect transition="out" filter="fade">
                                      <p:cBhvr>
                                        <p:cTn id="126" dur="400" tmFilter="0, 0; .2, .5; .8, .5; 1, 0"/>
                                        <p:tgtEl>
                                          <p:spTgt spid="13"/>
                                        </p:tgtEl>
                                      </p:cBhvr>
                                    </p:animEffect>
                                    <p:animScale>
                                      <p:cBhvr>
                                        <p:cTn id="127" dur="20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3" grpId="1" animBg="1"/>
      <p:bldP spid="14" grpId="0" animBg="1"/>
      <p:bldP spid="14" grpId="1" animBg="1"/>
      <p:bldP spid="15" grpId="0" animBg="1"/>
      <p:bldP spid="15" grpId="1" animBg="1"/>
      <p:bldP spid="16" grpId="0" animBg="1"/>
      <p:bldP spid="17" grpId="0" animBg="1"/>
      <p:bldP spid="18" grpId="0" animBg="1"/>
      <p:bldP spid="19" grpId="0" animBg="1"/>
      <p:bldP spid="20" grpId="0" animBg="1"/>
      <p:bldP spid="20" grpId="1" animBg="1"/>
      <p:bldP spid="21" grpId="0" animBg="1"/>
      <p:bldP spid="22" grpId="0" animBg="1"/>
      <p:bldP spid="23" grpId="0" animBg="1"/>
      <p:bldP spid="24" grpId="0" animBg="1"/>
      <p:bldP spid="25"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6565993" y="2371027"/>
            <a:ext cx="900170" cy="1136827"/>
            <a:chOff x="5268533" y="1738888"/>
            <a:chExt cx="3214664" cy="1136827"/>
          </a:xfrm>
        </p:grpSpPr>
        <p:cxnSp>
          <p:nvCxnSpPr>
            <p:cNvPr id="58" name="直接连接符 57"/>
            <p:cNvCxnSpPr/>
            <p:nvPr/>
          </p:nvCxnSpPr>
          <p:spPr>
            <a:xfrm>
              <a:off x="5268533" y="1738888"/>
              <a:ext cx="3159537" cy="0"/>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8483197" y="1738889"/>
              <a:ext cx="0" cy="1136826"/>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83" name="组合 282"/>
          <p:cNvGrpSpPr/>
          <p:nvPr/>
        </p:nvGrpSpPr>
        <p:grpSpPr>
          <a:xfrm>
            <a:off x="2185078" y="2371028"/>
            <a:ext cx="2232248" cy="1136826"/>
            <a:chOff x="580960" y="2430899"/>
            <a:chExt cx="2556000" cy="1136826"/>
          </a:xfrm>
        </p:grpSpPr>
        <p:cxnSp>
          <p:nvCxnSpPr>
            <p:cNvPr id="234" name="直接连接符 233"/>
            <p:cNvCxnSpPr/>
            <p:nvPr/>
          </p:nvCxnSpPr>
          <p:spPr>
            <a:xfrm>
              <a:off x="580960" y="2430899"/>
              <a:ext cx="2556000" cy="0"/>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82" name="组合 281"/>
            <p:cNvGrpSpPr/>
            <p:nvPr/>
          </p:nvGrpSpPr>
          <p:grpSpPr>
            <a:xfrm>
              <a:off x="581588" y="2430899"/>
              <a:ext cx="2554476" cy="1136826"/>
              <a:chOff x="581588" y="2430899"/>
              <a:chExt cx="2554476" cy="1136826"/>
            </a:xfrm>
          </p:grpSpPr>
          <p:cxnSp>
            <p:nvCxnSpPr>
              <p:cNvPr id="286" name="直接连接符 285"/>
              <p:cNvCxnSpPr/>
              <p:nvPr/>
            </p:nvCxnSpPr>
            <p:spPr>
              <a:xfrm>
                <a:off x="581588" y="2430899"/>
                <a:ext cx="0" cy="1136826"/>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8" name="直接连接符 287"/>
              <p:cNvCxnSpPr/>
              <p:nvPr/>
            </p:nvCxnSpPr>
            <p:spPr>
              <a:xfrm>
                <a:off x="1338468" y="2430899"/>
                <a:ext cx="0" cy="1136826"/>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0" name="直接连接符 289"/>
              <p:cNvCxnSpPr/>
              <p:nvPr/>
            </p:nvCxnSpPr>
            <p:spPr>
              <a:xfrm>
                <a:off x="2247766" y="2430899"/>
                <a:ext cx="0" cy="1136826"/>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1" name="直接连接符 290"/>
              <p:cNvCxnSpPr/>
              <p:nvPr/>
            </p:nvCxnSpPr>
            <p:spPr>
              <a:xfrm>
                <a:off x="3136064" y="2430899"/>
                <a:ext cx="0" cy="1136826"/>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cxnSp>
        <p:nvCxnSpPr>
          <p:cNvPr id="264" name="直接连接符 263"/>
          <p:cNvCxnSpPr/>
          <p:nvPr/>
        </p:nvCxnSpPr>
        <p:spPr>
          <a:xfrm>
            <a:off x="2032999" y="1751905"/>
            <a:ext cx="0" cy="459805"/>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直接连接符 266"/>
          <p:cNvCxnSpPr>
            <a:endCxn id="66" idx="2"/>
          </p:cNvCxnSpPr>
          <p:nvPr/>
        </p:nvCxnSpPr>
        <p:spPr>
          <a:xfrm flipH="1">
            <a:off x="7402798" y="1735326"/>
            <a:ext cx="12018" cy="471184"/>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3" name="直接连接符 262"/>
          <p:cNvCxnSpPr/>
          <p:nvPr/>
        </p:nvCxnSpPr>
        <p:spPr>
          <a:xfrm>
            <a:off x="4641714" y="1059724"/>
            <a:ext cx="0" cy="1296002"/>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normAutofit fontScale="90000"/>
          </a:bodyPr>
          <a:lstStyle/>
          <a:p>
            <a:r>
              <a:rPr lang="zh-CN" altLang="en-US" dirty="0"/>
              <a:t>组织架构</a:t>
            </a:r>
            <a:r>
              <a:rPr lang="en-US" altLang="zh-CN" sz="1300" dirty="0"/>
              <a:t>(Organizational Structure)</a:t>
            </a:r>
            <a:endParaRPr lang="zh-CN" altLang="en-US" sz="2700" dirty="0"/>
          </a:p>
        </p:txBody>
      </p:sp>
      <p:grpSp>
        <p:nvGrpSpPr>
          <p:cNvPr id="5" name="组合 4"/>
          <p:cNvGrpSpPr/>
          <p:nvPr/>
        </p:nvGrpSpPr>
        <p:grpSpPr>
          <a:xfrm>
            <a:off x="4139952" y="843558"/>
            <a:ext cx="1053084" cy="360040"/>
            <a:chOff x="4139952" y="987576"/>
            <a:chExt cx="1053084" cy="360040"/>
          </a:xfrm>
        </p:grpSpPr>
        <p:sp>
          <p:nvSpPr>
            <p:cNvPr id="6" name="圆角矩形 5"/>
            <p:cNvSpPr/>
            <p:nvPr/>
          </p:nvSpPr>
          <p:spPr>
            <a:xfrm>
              <a:off x="4139952" y="987576"/>
              <a:ext cx="1053084" cy="360040"/>
            </a:xfrm>
            <a:prstGeom prst="roundRect">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524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3" name="TextBox 2"/>
            <p:cNvSpPr txBox="1"/>
            <p:nvPr/>
          </p:nvSpPr>
          <p:spPr>
            <a:xfrm>
              <a:off x="4234447" y="1029097"/>
              <a:ext cx="864095" cy="276999"/>
            </a:xfrm>
            <a:prstGeom prst="rect">
              <a:avLst/>
            </a:prstGeom>
            <a:noFill/>
          </p:spPr>
          <p:txBody>
            <a:bodyPr wrap="square" rtlCol="0">
              <a:spAutoFit/>
            </a:bodyPr>
            <a:lstStyle/>
            <a:p>
              <a:pPr algn="ctr">
                <a:buClr>
                  <a:schemeClr val="tx1">
                    <a:lumMod val="90000"/>
                    <a:lumOff val="10000"/>
                  </a:schemeClr>
                </a:buClr>
              </a:pPr>
              <a:r>
                <a:rPr lang="zh-CN" altLang="en-US" sz="1200" b="1" dirty="0">
                  <a:solidFill>
                    <a:srgbClr val="C00000"/>
                  </a:solidFill>
                </a:rPr>
                <a:t>董事会</a:t>
              </a:r>
            </a:p>
          </p:txBody>
        </p:sp>
      </p:grpSp>
      <p:grpSp>
        <p:nvGrpSpPr>
          <p:cNvPr id="12" name="组合 11"/>
          <p:cNvGrpSpPr/>
          <p:nvPr/>
        </p:nvGrpSpPr>
        <p:grpSpPr>
          <a:xfrm>
            <a:off x="4139952" y="1311435"/>
            <a:ext cx="1053084" cy="360040"/>
            <a:chOff x="4139952" y="1455452"/>
            <a:chExt cx="1053084" cy="360040"/>
          </a:xfrm>
        </p:grpSpPr>
        <p:sp>
          <p:nvSpPr>
            <p:cNvPr id="38" name="圆角矩形 37"/>
            <p:cNvSpPr/>
            <p:nvPr/>
          </p:nvSpPr>
          <p:spPr>
            <a:xfrm>
              <a:off x="4139952" y="1455452"/>
              <a:ext cx="1053084" cy="360040"/>
            </a:xfrm>
            <a:prstGeom prst="roundRect">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524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36" name="TextBox 35"/>
            <p:cNvSpPr txBox="1"/>
            <p:nvPr/>
          </p:nvSpPr>
          <p:spPr>
            <a:xfrm>
              <a:off x="4234447" y="1496973"/>
              <a:ext cx="864095" cy="276999"/>
            </a:xfrm>
            <a:prstGeom prst="rect">
              <a:avLst/>
            </a:prstGeom>
            <a:noFill/>
          </p:spPr>
          <p:txBody>
            <a:bodyPr wrap="square" rtlCol="0">
              <a:spAutoFit/>
            </a:bodyPr>
            <a:lstStyle/>
            <a:p>
              <a:pPr algn="ctr">
                <a:buClr>
                  <a:schemeClr val="tx1">
                    <a:lumMod val="90000"/>
                    <a:lumOff val="10000"/>
                  </a:schemeClr>
                </a:buClr>
              </a:pPr>
              <a:r>
                <a:rPr lang="zh-CN" altLang="en-US" sz="1200" b="1" dirty="0">
                  <a:solidFill>
                    <a:srgbClr val="C00000"/>
                  </a:solidFill>
                </a:rPr>
                <a:t>总经理</a:t>
              </a:r>
            </a:p>
          </p:txBody>
        </p:sp>
      </p:grpSp>
      <p:grpSp>
        <p:nvGrpSpPr>
          <p:cNvPr id="15" name="组合 14"/>
          <p:cNvGrpSpPr/>
          <p:nvPr/>
        </p:nvGrpSpPr>
        <p:grpSpPr>
          <a:xfrm>
            <a:off x="1547664" y="1846470"/>
            <a:ext cx="1053084" cy="360040"/>
            <a:chOff x="1547664" y="1990488"/>
            <a:chExt cx="1053084" cy="360040"/>
          </a:xfrm>
        </p:grpSpPr>
        <p:sp>
          <p:nvSpPr>
            <p:cNvPr id="44" name="圆角矩形 43"/>
            <p:cNvSpPr/>
            <p:nvPr/>
          </p:nvSpPr>
          <p:spPr>
            <a:xfrm>
              <a:off x="1547664" y="1990488"/>
              <a:ext cx="1053084" cy="360040"/>
            </a:xfrm>
            <a:prstGeom prst="roundRect">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524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42" name="TextBox 41"/>
            <p:cNvSpPr txBox="1"/>
            <p:nvPr/>
          </p:nvSpPr>
          <p:spPr>
            <a:xfrm>
              <a:off x="1642159" y="2032009"/>
              <a:ext cx="864095" cy="276999"/>
            </a:xfrm>
            <a:prstGeom prst="rect">
              <a:avLst/>
            </a:prstGeom>
            <a:noFill/>
          </p:spPr>
          <p:txBody>
            <a:bodyPr wrap="square" rtlCol="0">
              <a:spAutoFit/>
            </a:bodyPr>
            <a:lstStyle/>
            <a:p>
              <a:pPr algn="ctr">
                <a:buClr>
                  <a:schemeClr val="tx1">
                    <a:lumMod val="90000"/>
                    <a:lumOff val="10000"/>
                  </a:schemeClr>
                </a:buClr>
              </a:pPr>
              <a:r>
                <a:rPr lang="zh-CN" altLang="en-US" sz="1200" b="1" dirty="0">
                  <a:solidFill>
                    <a:schemeClr val="bg1">
                      <a:lumMod val="50000"/>
                    </a:schemeClr>
                  </a:solidFill>
                </a:rPr>
                <a:t>人事</a:t>
              </a:r>
              <a:r>
                <a:rPr lang="zh-CN" altLang="en-US" sz="1200" b="1" dirty="0" smtClean="0">
                  <a:solidFill>
                    <a:schemeClr val="bg1">
                      <a:lumMod val="50000"/>
                    </a:schemeClr>
                  </a:solidFill>
                </a:rPr>
                <a:t>部</a:t>
              </a:r>
              <a:endParaRPr lang="zh-CN" altLang="en-US" sz="1200" b="1" dirty="0">
                <a:solidFill>
                  <a:schemeClr val="bg1">
                    <a:lumMod val="50000"/>
                  </a:schemeClr>
                </a:solidFill>
              </a:endParaRPr>
            </a:p>
          </p:txBody>
        </p:sp>
      </p:grpSp>
      <p:grpSp>
        <p:nvGrpSpPr>
          <p:cNvPr id="14" name="组合 13"/>
          <p:cNvGrpSpPr/>
          <p:nvPr/>
        </p:nvGrpSpPr>
        <p:grpSpPr>
          <a:xfrm>
            <a:off x="4115172" y="1846470"/>
            <a:ext cx="1053084" cy="360040"/>
            <a:chOff x="4115172" y="1990488"/>
            <a:chExt cx="1053084" cy="360040"/>
          </a:xfrm>
        </p:grpSpPr>
        <p:sp>
          <p:nvSpPr>
            <p:cNvPr id="61" name="圆角矩形 60"/>
            <p:cNvSpPr/>
            <p:nvPr/>
          </p:nvSpPr>
          <p:spPr>
            <a:xfrm>
              <a:off x="4115172" y="1990488"/>
              <a:ext cx="1053084" cy="360040"/>
            </a:xfrm>
            <a:prstGeom prst="roundRect">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524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60" name="TextBox 59"/>
            <p:cNvSpPr txBox="1"/>
            <p:nvPr/>
          </p:nvSpPr>
          <p:spPr>
            <a:xfrm>
              <a:off x="4209667" y="2032009"/>
              <a:ext cx="864095" cy="276999"/>
            </a:xfrm>
            <a:prstGeom prst="rect">
              <a:avLst/>
            </a:prstGeom>
            <a:noFill/>
          </p:spPr>
          <p:txBody>
            <a:bodyPr wrap="square" rtlCol="0">
              <a:spAutoFit/>
            </a:bodyPr>
            <a:lstStyle/>
            <a:p>
              <a:pPr algn="ctr">
                <a:buClr>
                  <a:schemeClr val="tx1">
                    <a:lumMod val="90000"/>
                    <a:lumOff val="10000"/>
                  </a:schemeClr>
                </a:buClr>
              </a:pPr>
              <a:r>
                <a:rPr lang="zh-CN" altLang="en-US" sz="1200" b="1" dirty="0" smtClean="0">
                  <a:solidFill>
                    <a:schemeClr val="bg1">
                      <a:lumMod val="50000"/>
                    </a:schemeClr>
                  </a:solidFill>
                </a:rPr>
                <a:t>管理部</a:t>
              </a:r>
              <a:endParaRPr lang="zh-CN" altLang="en-US" sz="1200" b="1" dirty="0">
                <a:solidFill>
                  <a:schemeClr val="bg1">
                    <a:lumMod val="50000"/>
                  </a:schemeClr>
                </a:solidFill>
              </a:endParaRPr>
            </a:p>
          </p:txBody>
        </p:sp>
      </p:grpSp>
      <p:grpSp>
        <p:nvGrpSpPr>
          <p:cNvPr id="16" name="组合 15"/>
          <p:cNvGrpSpPr/>
          <p:nvPr/>
        </p:nvGrpSpPr>
        <p:grpSpPr>
          <a:xfrm>
            <a:off x="6876256" y="1846470"/>
            <a:ext cx="1053084" cy="360040"/>
            <a:chOff x="6876256" y="1990488"/>
            <a:chExt cx="1053084" cy="360040"/>
          </a:xfrm>
        </p:grpSpPr>
        <p:sp>
          <p:nvSpPr>
            <p:cNvPr id="66" name="圆角矩形 65"/>
            <p:cNvSpPr/>
            <p:nvPr/>
          </p:nvSpPr>
          <p:spPr>
            <a:xfrm>
              <a:off x="6876256" y="1990488"/>
              <a:ext cx="1053084" cy="360040"/>
            </a:xfrm>
            <a:prstGeom prst="roundRect">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524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65" name="TextBox 64"/>
            <p:cNvSpPr txBox="1"/>
            <p:nvPr/>
          </p:nvSpPr>
          <p:spPr>
            <a:xfrm>
              <a:off x="6970751" y="2032009"/>
              <a:ext cx="864095" cy="276999"/>
            </a:xfrm>
            <a:prstGeom prst="rect">
              <a:avLst/>
            </a:prstGeom>
            <a:noFill/>
          </p:spPr>
          <p:txBody>
            <a:bodyPr wrap="square" rtlCol="0">
              <a:spAutoFit/>
            </a:bodyPr>
            <a:lstStyle/>
            <a:p>
              <a:pPr algn="ctr">
                <a:buClr>
                  <a:schemeClr val="tx1">
                    <a:lumMod val="90000"/>
                    <a:lumOff val="10000"/>
                  </a:schemeClr>
                </a:buClr>
              </a:pPr>
              <a:r>
                <a:rPr lang="zh-CN" altLang="en-US" sz="1200" b="1" dirty="0">
                  <a:solidFill>
                    <a:schemeClr val="bg1">
                      <a:lumMod val="50000"/>
                    </a:schemeClr>
                  </a:solidFill>
                </a:rPr>
                <a:t>财务部</a:t>
              </a:r>
            </a:p>
          </p:txBody>
        </p:sp>
      </p:grpSp>
      <p:grpSp>
        <p:nvGrpSpPr>
          <p:cNvPr id="21" name="组合 20"/>
          <p:cNvGrpSpPr/>
          <p:nvPr/>
        </p:nvGrpSpPr>
        <p:grpSpPr>
          <a:xfrm>
            <a:off x="2677759" y="2716767"/>
            <a:ext cx="369332" cy="1512168"/>
            <a:chOff x="4046567" y="2540931"/>
            <a:chExt cx="369332" cy="936104"/>
          </a:xfrm>
        </p:grpSpPr>
        <p:sp>
          <p:nvSpPr>
            <p:cNvPr id="92" name="圆角矩形 91"/>
            <p:cNvSpPr/>
            <p:nvPr/>
          </p:nvSpPr>
          <p:spPr>
            <a:xfrm>
              <a:off x="4058479" y="2540931"/>
              <a:ext cx="288032" cy="936104"/>
            </a:xfrm>
            <a:prstGeom prst="roundRect">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524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91" name="TextBox 90"/>
            <p:cNvSpPr txBox="1"/>
            <p:nvPr/>
          </p:nvSpPr>
          <p:spPr>
            <a:xfrm>
              <a:off x="4046567" y="2558307"/>
              <a:ext cx="369332" cy="901352"/>
            </a:xfrm>
            <a:prstGeom prst="rect">
              <a:avLst/>
            </a:prstGeom>
            <a:noFill/>
          </p:spPr>
          <p:txBody>
            <a:bodyPr vert="eaVert" wrap="square" rtlCol="0" anchor="ctr">
              <a:spAutoFit/>
            </a:bodyPr>
            <a:lstStyle/>
            <a:p>
              <a:pPr algn="ctr">
                <a:buClr>
                  <a:schemeClr val="tx1">
                    <a:lumMod val="90000"/>
                    <a:lumOff val="10000"/>
                  </a:schemeClr>
                </a:buClr>
              </a:pPr>
              <a:r>
                <a:rPr lang="zh-CN" altLang="en-US" sz="1200" b="1" dirty="0" smtClean="0">
                  <a:solidFill>
                    <a:schemeClr val="tx1">
                      <a:lumMod val="50000"/>
                      <a:lumOff val="50000"/>
                    </a:schemeClr>
                  </a:solidFill>
                </a:rPr>
                <a:t>时代嘉都服务中心</a:t>
              </a:r>
              <a:endParaRPr lang="zh-CN" altLang="en-US" sz="1200" b="1" dirty="0">
                <a:solidFill>
                  <a:schemeClr val="tx1">
                    <a:lumMod val="50000"/>
                    <a:lumOff val="50000"/>
                  </a:schemeClr>
                </a:solidFill>
              </a:endParaRPr>
            </a:p>
          </p:txBody>
        </p:sp>
      </p:grpSp>
      <p:cxnSp>
        <p:nvCxnSpPr>
          <p:cNvPr id="13" name="直接连接符 12"/>
          <p:cNvCxnSpPr/>
          <p:nvPr/>
        </p:nvCxnSpPr>
        <p:spPr>
          <a:xfrm>
            <a:off x="2034537" y="1735326"/>
            <a:ext cx="5364000" cy="0"/>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75" name="组合 174"/>
          <p:cNvGrpSpPr/>
          <p:nvPr/>
        </p:nvGrpSpPr>
        <p:grpSpPr>
          <a:xfrm>
            <a:off x="2013673" y="2703209"/>
            <a:ext cx="369332" cy="1512168"/>
            <a:chOff x="4046567" y="2540931"/>
            <a:chExt cx="369332" cy="936104"/>
          </a:xfrm>
        </p:grpSpPr>
        <p:sp>
          <p:nvSpPr>
            <p:cNvPr id="178" name="圆角矩形 177"/>
            <p:cNvSpPr/>
            <p:nvPr/>
          </p:nvSpPr>
          <p:spPr>
            <a:xfrm>
              <a:off x="4058479" y="2540931"/>
              <a:ext cx="288032" cy="936104"/>
            </a:xfrm>
            <a:prstGeom prst="roundRect">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524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79" name="TextBox 90"/>
            <p:cNvSpPr txBox="1"/>
            <p:nvPr/>
          </p:nvSpPr>
          <p:spPr>
            <a:xfrm>
              <a:off x="4046567" y="2558307"/>
              <a:ext cx="369332" cy="901352"/>
            </a:xfrm>
            <a:prstGeom prst="rect">
              <a:avLst/>
            </a:prstGeom>
            <a:noFill/>
          </p:spPr>
          <p:txBody>
            <a:bodyPr vert="eaVert" wrap="square" rtlCol="0" anchor="ctr">
              <a:spAutoFit/>
            </a:bodyPr>
            <a:lstStyle/>
            <a:p>
              <a:pPr algn="ctr">
                <a:buClr>
                  <a:schemeClr val="tx1">
                    <a:lumMod val="90000"/>
                    <a:lumOff val="10000"/>
                  </a:schemeClr>
                </a:buClr>
              </a:pPr>
              <a:r>
                <a:rPr lang="zh-CN" altLang="en-US" sz="1200" b="1" dirty="0" smtClean="0">
                  <a:solidFill>
                    <a:schemeClr val="tx1">
                      <a:lumMod val="50000"/>
                      <a:lumOff val="50000"/>
                    </a:schemeClr>
                  </a:solidFill>
                </a:rPr>
                <a:t>西湖御都服务中心</a:t>
              </a:r>
              <a:endParaRPr lang="zh-CN" altLang="en-US" sz="1200" b="1" dirty="0">
                <a:solidFill>
                  <a:schemeClr val="tx1">
                    <a:lumMod val="50000"/>
                    <a:lumOff val="50000"/>
                  </a:schemeClr>
                </a:solidFill>
              </a:endParaRPr>
            </a:p>
          </p:txBody>
        </p:sp>
      </p:grpSp>
      <p:grpSp>
        <p:nvGrpSpPr>
          <p:cNvPr id="180" name="组合 179"/>
          <p:cNvGrpSpPr/>
          <p:nvPr/>
        </p:nvGrpSpPr>
        <p:grpSpPr>
          <a:xfrm>
            <a:off x="3438042" y="2715766"/>
            <a:ext cx="374625" cy="1512168"/>
            <a:chOff x="4058479" y="2540931"/>
            <a:chExt cx="374625" cy="936104"/>
          </a:xfrm>
        </p:grpSpPr>
        <p:sp>
          <p:nvSpPr>
            <p:cNvPr id="182" name="圆角矩形 181"/>
            <p:cNvSpPr/>
            <p:nvPr/>
          </p:nvSpPr>
          <p:spPr>
            <a:xfrm>
              <a:off x="4058479" y="2540931"/>
              <a:ext cx="288032" cy="936104"/>
            </a:xfrm>
            <a:prstGeom prst="roundRect">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524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84" name="TextBox 90"/>
            <p:cNvSpPr txBox="1"/>
            <p:nvPr/>
          </p:nvSpPr>
          <p:spPr>
            <a:xfrm>
              <a:off x="4063772" y="2567910"/>
              <a:ext cx="369332" cy="901352"/>
            </a:xfrm>
            <a:prstGeom prst="rect">
              <a:avLst/>
            </a:prstGeom>
            <a:noFill/>
          </p:spPr>
          <p:txBody>
            <a:bodyPr vert="eaVert" wrap="square" rtlCol="0" anchor="ctr">
              <a:spAutoFit/>
            </a:bodyPr>
            <a:lstStyle/>
            <a:p>
              <a:pPr algn="ctr">
                <a:buClr>
                  <a:schemeClr val="tx1">
                    <a:lumMod val="90000"/>
                    <a:lumOff val="10000"/>
                  </a:schemeClr>
                </a:buClr>
              </a:pPr>
              <a:r>
                <a:rPr lang="zh-CN" altLang="en-US" sz="1200" b="1" dirty="0" smtClean="0">
                  <a:solidFill>
                    <a:schemeClr val="tx1">
                      <a:lumMod val="50000"/>
                      <a:lumOff val="50000"/>
                    </a:schemeClr>
                  </a:solidFill>
                </a:rPr>
                <a:t>龙岗家园服务中心</a:t>
              </a:r>
              <a:endParaRPr lang="zh-CN" altLang="en-US" sz="1200" b="1" dirty="0">
                <a:solidFill>
                  <a:schemeClr val="tx1">
                    <a:lumMod val="50000"/>
                    <a:lumOff val="50000"/>
                  </a:schemeClr>
                </a:solidFill>
              </a:endParaRPr>
            </a:p>
          </p:txBody>
        </p:sp>
      </p:grpSp>
      <p:grpSp>
        <p:nvGrpSpPr>
          <p:cNvPr id="206" name="组合 205"/>
          <p:cNvGrpSpPr/>
          <p:nvPr/>
        </p:nvGrpSpPr>
        <p:grpSpPr>
          <a:xfrm>
            <a:off x="4417326" y="2371028"/>
            <a:ext cx="2232248" cy="1136826"/>
            <a:chOff x="580960" y="2430899"/>
            <a:chExt cx="2556000" cy="1136826"/>
          </a:xfrm>
        </p:grpSpPr>
        <p:cxnSp>
          <p:nvCxnSpPr>
            <p:cNvPr id="207" name="直接连接符 206"/>
            <p:cNvCxnSpPr/>
            <p:nvPr/>
          </p:nvCxnSpPr>
          <p:spPr>
            <a:xfrm>
              <a:off x="580960" y="2430899"/>
              <a:ext cx="2556000" cy="0"/>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08" name="组合 207"/>
            <p:cNvGrpSpPr/>
            <p:nvPr/>
          </p:nvGrpSpPr>
          <p:grpSpPr>
            <a:xfrm>
              <a:off x="581588" y="2430899"/>
              <a:ext cx="2554476" cy="1136826"/>
              <a:chOff x="581588" y="2430899"/>
              <a:chExt cx="2554476" cy="1136826"/>
            </a:xfrm>
          </p:grpSpPr>
          <p:cxnSp>
            <p:nvCxnSpPr>
              <p:cNvPr id="209" name="直接连接符 208"/>
              <p:cNvCxnSpPr/>
              <p:nvPr/>
            </p:nvCxnSpPr>
            <p:spPr>
              <a:xfrm>
                <a:off x="581588" y="2430899"/>
                <a:ext cx="0" cy="1136826"/>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0" name="直接连接符 209"/>
              <p:cNvCxnSpPr/>
              <p:nvPr/>
            </p:nvCxnSpPr>
            <p:spPr>
              <a:xfrm>
                <a:off x="1338468" y="2430899"/>
                <a:ext cx="0" cy="1136826"/>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2" name="直接连接符 211"/>
              <p:cNvCxnSpPr/>
              <p:nvPr/>
            </p:nvCxnSpPr>
            <p:spPr>
              <a:xfrm>
                <a:off x="2247766" y="2430899"/>
                <a:ext cx="0" cy="1136826"/>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4" name="直接连接符 213"/>
              <p:cNvCxnSpPr/>
              <p:nvPr/>
            </p:nvCxnSpPr>
            <p:spPr>
              <a:xfrm>
                <a:off x="3136064" y="2430899"/>
                <a:ext cx="0" cy="1136826"/>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85" name="组合 184"/>
          <p:cNvGrpSpPr/>
          <p:nvPr/>
        </p:nvGrpSpPr>
        <p:grpSpPr>
          <a:xfrm>
            <a:off x="7299012" y="2712173"/>
            <a:ext cx="369332" cy="1512168"/>
            <a:chOff x="4046567" y="2540931"/>
            <a:chExt cx="369332" cy="936104"/>
          </a:xfrm>
        </p:grpSpPr>
        <p:sp>
          <p:nvSpPr>
            <p:cNvPr id="188" name="圆角矩形 187"/>
            <p:cNvSpPr/>
            <p:nvPr/>
          </p:nvSpPr>
          <p:spPr>
            <a:xfrm>
              <a:off x="4058479" y="2540931"/>
              <a:ext cx="288032" cy="936104"/>
            </a:xfrm>
            <a:prstGeom prst="roundRect">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524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89" name="TextBox 90"/>
            <p:cNvSpPr txBox="1"/>
            <p:nvPr/>
          </p:nvSpPr>
          <p:spPr>
            <a:xfrm>
              <a:off x="4046567" y="2558307"/>
              <a:ext cx="369332" cy="901352"/>
            </a:xfrm>
            <a:prstGeom prst="rect">
              <a:avLst/>
            </a:prstGeom>
            <a:noFill/>
          </p:spPr>
          <p:txBody>
            <a:bodyPr vert="eaVert" wrap="square" rtlCol="0" anchor="ctr">
              <a:spAutoFit/>
            </a:bodyPr>
            <a:lstStyle/>
            <a:p>
              <a:pPr algn="ctr">
                <a:buClr>
                  <a:schemeClr val="tx1">
                    <a:lumMod val="90000"/>
                    <a:lumOff val="10000"/>
                  </a:schemeClr>
                </a:buClr>
              </a:pPr>
              <a:r>
                <a:rPr lang="zh-CN" altLang="en-US" sz="1200" b="1" dirty="0" smtClean="0">
                  <a:solidFill>
                    <a:schemeClr val="tx1">
                      <a:lumMod val="50000"/>
                      <a:lumOff val="50000"/>
                    </a:schemeClr>
                  </a:solidFill>
                </a:rPr>
                <a:t>黄金水岸服务中心</a:t>
              </a:r>
              <a:endParaRPr lang="zh-CN" altLang="en-US" sz="1200" b="1" dirty="0">
                <a:solidFill>
                  <a:schemeClr val="tx1">
                    <a:lumMod val="50000"/>
                    <a:lumOff val="50000"/>
                  </a:schemeClr>
                </a:solidFill>
              </a:endParaRPr>
            </a:p>
          </p:txBody>
        </p:sp>
      </p:grpSp>
      <p:grpSp>
        <p:nvGrpSpPr>
          <p:cNvPr id="190" name="组合 189"/>
          <p:cNvGrpSpPr/>
          <p:nvPr/>
        </p:nvGrpSpPr>
        <p:grpSpPr>
          <a:xfrm>
            <a:off x="4912323" y="2715766"/>
            <a:ext cx="369332" cy="1512168"/>
            <a:chOff x="4046567" y="2540931"/>
            <a:chExt cx="369332" cy="936104"/>
          </a:xfrm>
        </p:grpSpPr>
        <p:sp>
          <p:nvSpPr>
            <p:cNvPr id="192" name="圆角矩形 191"/>
            <p:cNvSpPr/>
            <p:nvPr/>
          </p:nvSpPr>
          <p:spPr>
            <a:xfrm>
              <a:off x="4058479" y="2540931"/>
              <a:ext cx="288032" cy="936104"/>
            </a:xfrm>
            <a:prstGeom prst="roundRect">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524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94" name="TextBox 90"/>
            <p:cNvSpPr txBox="1"/>
            <p:nvPr/>
          </p:nvSpPr>
          <p:spPr>
            <a:xfrm>
              <a:off x="4046567" y="2558307"/>
              <a:ext cx="369332" cy="901352"/>
            </a:xfrm>
            <a:prstGeom prst="rect">
              <a:avLst/>
            </a:prstGeom>
            <a:noFill/>
          </p:spPr>
          <p:txBody>
            <a:bodyPr vert="eaVert" wrap="square" rtlCol="0" anchor="ctr">
              <a:spAutoFit/>
            </a:bodyPr>
            <a:lstStyle/>
            <a:p>
              <a:pPr algn="ctr">
                <a:buClr>
                  <a:schemeClr val="tx1">
                    <a:lumMod val="90000"/>
                    <a:lumOff val="10000"/>
                  </a:schemeClr>
                </a:buClr>
              </a:pPr>
              <a:r>
                <a:rPr lang="zh-CN" altLang="en-US" sz="1200" b="1" dirty="0" smtClean="0">
                  <a:solidFill>
                    <a:schemeClr val="tx1">
                      <a:lumMod val="50000"/>
                      <a:lumOff val="50000"/>
                    </a:schemeClr>
                  </a:solidFill>
                </a:rPr>
                <a:t>万宁华府服务中心</a:t>
              </a:r>
              <a:endParaRPr lang="zh-CN" altLang="en-US" sz="1200" b="1" dirty="0">
                <a:solidFill>
                  <a:schemeClr val="tx1">
                    <a:lumMod val="50000"/>
                    <a:lumOff val="50000"/>
                  </a:schemeClr>
                </a:solidFill>
              </a:endParaRPr>
            </a:p>
          </p:txBody>
        </p:sp>
      </p:grpSp>
      <p:grpSp>
        <p:nvGrpSpPr>
          <p:cNvPr id="195" name="组合 194"/>
          <p:cNvGrpSpPr/>
          <p:nvPr/>
        </p:nvGrpSpPr>
        <p:grpSpPr>
          <a:xfrm>
            <a:off x="5718602" y="2696960"/>
            <a:ext cx="369332" cy="1512168"/>
            <a:chOff x="4046567" y="2540931"/>
            <a:chExt cx="369332" cy="936104"/>
          </a:xfrm>
        </p:grpSpPr>
        <p:sp>
          <p:nvSpPr>
            <p:cNvPr id="198" name="圆角矩形 197"/>
            <p:cNvSpPr/>
            <p:nvPr/>
          </p:nvSpPr>
          <p:spPr>
            <a:xfrm>
              <a:off x="4058479" y="2540931"/>
              <a:ext cx="288032" cy="936104"/>
            </a:xfrm>
            <a:prstGeom prst="roundRect">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524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99" name="TextBox 90"/>
            <p:cNvSpPr txBox="1"/>
            <p:nvPr/>
          </p:nvSpPr>
          <p:spPr>
            <a:xfrm>
              <a:off x="4046567" y="2558307"/>
              <a:ext cx="369332" cy="901352"/>
            </a:xfrm>
            <a:prstGeom prst="rect">
              <a:avLst/>
            </a:prstGeom>
            <a:noFill/>
          </p:spPr>
          <p:txBody>
            <a:bodyPr vert="eaVert" wrap="square" rtlCol="0" anchor="ctr">
              <a:spAutoFit/>
            </a:bodyPr>
            <a:lstStyle/>
            <a:p>
              <a:pPr algn="ctr">
                <a:buClr>
                  <a:schemeClr val="tx1">
                    <a:lumMod val="90000"/>
                    <a:lumOff val="10000"/>
                  </a:schemeClr>
                </a:buClr>
              </a:pPr>
              <a:r>
                <a:rPr lang="zh-CN" altLang="en-US" sz="1200" b="1" dirty="0" smtClean="0">
                  <a:solidFill>
                    <a:schemeClr val="tx1">
                      <a:lumMod val="50000"/>
                      <a:lumOff val="50000"/>
                    </a:schemeClr>
                  </a:solidFill>
                </a:rPr>
                <a:t>德云巷服务中心</a:t>
              </a:r>
              <a:endParaRPr lang="zh-CN" altLang="en-US" sz="1200" b="1" dirty="0">
                <a:solidFill>
                  <a:schemeClr val="tx1">
                    <a:lumMod val="50000"/>
                    <a:lumOff val="50000"/>
                  </a:schemeClr>
                </a:solidFill>
              </a:endParaRPr>
            </a:p>
          </p:txBody>
        </p:sp>
      </p:grpSp>
      <p:grpSp>
        <p:nvGrpSpPr>
          <p:cNvPr id="200" name="组合 199"/>
          <p:cNvGrpSpPr/>
          <p:nvPr/>
        </p:nvGrpSpPr>
        <p:grpSpPr>
          <a:xfrm>
            <a:off x="6484101" y="2696960"/>
            <a:ext cx="369332" cy="1512168"/>
            <a:chOff x="4046567" y="2540931"/>
            <a:chExt cx="369332" cy="936104"/>
          </a:xfrm>
        </p:grpSpPr>
        <p:sp>
          <p:nvSpPr>
            <p:cNvPr id="203" name="圆角矩形 202"/>
            <p:cNvSpPr/>
            <p:nvPr/>
          </p:nvSpPr>
          <p:spPr>
            <a:xfrm>
              <a:off x="4058479" y="2540931"/>
              <a:ext cx="288032" cy="936104"/>
            </a:xfrm>
            <a:prstGeom prst="roundRect">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524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04" name="TextBox 90"/>
            <p:cNvSpPr txBox="1"/>
            <p:nvPr/>
          </p:nvSpPr>
          <p:spPr>
            <a:xfrm>
              <a:off x="4046567" y="2558307"/>
              <a:ext cx="369332" cy="901352"/>
            </a:xfrm>
            <a:prstGeom prst="rect">
              <a:avLst/>
            </a:prstGeom>
            <a:noFill/>
          </p:spPr>
          <p:txBody>
            <a:bodyPr vert="eaVert" wrap="square" rtlCol="0" anchor="ctr">
              <a:spAutoFit/>
            </a:bodyPr>
            <a:lstStyle/>
            <a:p>
              <a:pPr algn="ctr">
                <a:buClr>
                  <a:schemeClr val="tx1">
                    <a:lumMod val="90000"/>
                    <a:lumOff val="10000"/>
                  </a:schemeClr>
                </a:buClr>
              </a:pPr>
              <a:r>
                <a:rPr lang="zh-CN" altLang="en-US" sz="1200" b="1" dirty="0" smtClean="0">
                  <a:solidFill>
                    <a:schemeClr val="tx1">
                      <a:lumMod val="50000"/>
                      <a:lumOff val="50000"/>
                    </a:schemeClr>
                  </a:solidFill>
                </a:rPr>
                <a:t>政务大厅服务中心</a:t>
              </a:r>
              <a:endParaRPr lang="zh-CN" altLang="en-US" sz="1200" b="1" dirty="0">
                <a:solidFill>
                  <a:schemeClr val="tx1">
                    <a:lumMod val="50000"/>
                    <a:lumOff val="50000"/>
                  </a:schemeClr>
                </a:solidFill>
              </a:endParaRPr>
            </a:p>
          </p:txBody>
        </p:sp>
      </p:grpSp>
      <p:grpSp>
        <p:nvGrpSpPr>
          <p:cNvPr id="68" name="组合 67"/>
          <p:cNvGrpSpPr/>
          <p:nvPr/>
        </p:nvGrpSpPr>
        <p:grpSpPr>
          <a:xfrm>
            <a:off x="4201235" y="2721358"/>
            <a:ext cx="369332" cy="1512168"/>
            <a:chOff x="4046567" y="2540931"/>
            <a:chExt cx="369332" cy="936104"/>
          </a:xfrm>
        </p:grpSpPr>
        <p:sp>
          <p:nvSpPr>
            <p:cNvPr id="69" name="圆角矩形 68"/>
            <p:cNvSpPr/>
            <p:nvPr/>
          </p:nvSpPr>
          <p:spPr>
            <a:xfrm>
              <a:off x="4058479" y="2540931"/>
              <a:ext cx="288032" cy="936104"/>
            </a:xfrm>
            <a:prstGeom prst="roundRect">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524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70" name="TextBox 90"/>
            <p:cNvSpPr txBox="1"/>
            <p:nvPr/>
          </p:nvSpPr>
          <p:spPr>
            <a:xfrm>
              <a:off x="4046567" y="2558307"/>
              <a:ext cx="369332" cy="901352"/>
            </a:xfrm>
            <a:prstGeom prst="rect">
              <a:avLst/>
            </a:prstGeom>
            <a:noFill/>
          </p:spPr>
          <p:txBody>
            <a:bodyPr vert="eaVert" wrap="square" rtlCol="0" anchor="ctr">
              <a:spAutoFit/>
            </a:bodyPr>
            <a:lstStyle/>
            <a:p>
              <a:pPr algn="ctr">
                <a:buClr>
                  <a:schemeClr val="tx1">
                    <a:lumMod val="90000"/>
                    <a:lumOff val="10000"/>
                  </a:schemeClr>
                </a:buClr>
              </a:pPr>
              <a:r>
                <a:rPr lang="zh-CN" altLang="en-US" sz="1200" b="1" dirty="0" smtClean="0">
                  <a:solidFill>
                    <a:schemeClr val="tx1">
                      <a:lumMod val="50000"/>
                      <a:lumOff val="50000"/>
                    </a:schemeClr>
                  </a:solidFill>
                </a:rPr>
                <a:t>花溪时光服务中心</a:t>
              </a:r>
              <a:endParaRPr lang="zh-CN" altLang="en-US" sz="1200" b="1" dirty="0">
                <a:solidFill>
                  <a:schemeClr val="tx1">
                    <a:lumMod val="50000"/>
                    <a:lumOff val="50000"/>
                  </a:schemeClr>
                </a:solidFill>
              </a:endParaRPr>
            </a:p>
          </p:txBody>
        </p:sp>
      </p:grpSp>
    </p:spTree>
    <p:extLst>
      <p:ext uri="{BB962C8B-B14F-4D97-AF65-F5344CB8AC3E}">
        <p14:creationId xmlns:p14="http://schemas.microsoft.com/office/powerpoint/2010/main" val="1193998506"/>
      </p:ext>
    </p:extLst>
  </p:cSld>
  <p:clrMapOvr>
    <a:masterClrMapping/>
  </p:clrMapOvr>
  <p:transition spd="slow" advTm="8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6*min(max(#ppt_w*#ppt_h,.3),1)-7.4)/-.7*#ppt_w"/>
                                          </p:val>
                                        </p:tav>
                                        <p:tav tm="100000">
                                          <p:val>
                                            <p:strVal val="#ppt_w"/>
                                          </p:val>
                                        </p:tav>
                                      </p:tavLst>
                                    </p:anim>
                                    <p:anim calcmode="lin" valueType="num">
                                      <p:cBhvr>
                                        <p:cTn id="8" dur="500" fill="hold"/>
                                        <p:tgtEl>
                                          <p:spTgt spid="5"/>
                                        </p:tgtEl>
                                        <p:attrNameLst>
                                          <p:attrName>ppt_h</p:attrName>
                                        </p:attrNameLst>
                                      </p:cBhvr>
                                      <p:tavLst>
                                        <p:tav tm="0">
                                          <p:val>
                                            <p:strVal val="(6*min(max(#ppt_w*#ppt_h,.3),1)-7.4)/-.7*#ppt_h"/>
                                          </p:val>
                                        </p:tav>
                                        <p:tav tm="100000">
                                          <p:val>
                                            <p:strVal val="#ppt_h"/>
                                          </p:val>
                                        </p:tav>
                                      </p:tavLst>
                                    </p:anim>
                                    <p:anim calcmode="lin" valueType="num">
                                      <p:cBhvr>
                                        <p:cTn id="9" dur="500" fill="hold"/>
                                        <p:tgtEl>
                                          <p:spTgt spid="5"/>
                                        </p:tgtEl>
                                        <p:attrNameLst>
                                          <p:attrName>ppt_x</p:attrName>
                                        </p:attrNameLst>
                                      </p:cBhvr>
                                      <p:tavLst>
                                        <p:tav tm="0">
                                          <p:val>
                                            <p:fltVal val="0.5"/>
                                          </p:val>
                                        </p:tav>
                                        <p:tav tm="100000">
                                          <p:val>
                                            <p:strVal val="#ppt_x"/>
                                          </p:val>
                                        </p:tav>
                                      </p:tavLst>
                                    </p:anim>
                                    <p:anim calcmode="lin" valueType="num">
                                      <p:cBhvr>
                                        <p:cTn id="10"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23" presetClass="entr" presetSubtype="3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strVal val="(6*min(max(#ppt_w*#ppt_h,.3),1)-7.4)/-.7*#ppt_w"/>
                                          </p:val>
                                        </p:tav>
                                        <p:tav tm="100000">
                                          <p:val>
                                            <p:strVal val="#ppt_w"/>
                                          </p:val>
                                        </p:tav>
                                      </p:tavLst>
                                    </p:anim>
                                    <p:anim calcmode="lin" valueType="num">
                                      <p:cBhvr>
                                        <p:cTn id="15" dur="500" fill="hold"/>
                                        <p:tgtEl>
                                          <p:spTgt spid="12"/>
                                        </p:tgtEl>
                                        <p:attrNameLst>
                                          <p:attrName>ppt_h</p:attrName>
                                        </p:attrNameLst>
                                      </p:cBhvr>
                                      <p:tavLst>
                                        <p:tav tm="0">
                                          <p:val>
                                            <p:strVal val="(6*min(max(#ppt_w*#ppt_h,.3),1)-7.4)/-.7*#ppt_h"/>
                                          </p:val>
                                        </p:tav>
                                        <p:tav tm="100000">
                                          <p:val>
                                            <p:strVal val="#ppt_h"/>
                                          </p:val>
                                        </p:tav>
                                      </p:tavLst>
                                    </p:anim>
                                    <p:anim calcmode="lin" valueType="num">
                                      <p:cBhvr>
                                        <p:cTn id="16" dur="500" fill="hold"/>
                                        <p:tgtEl>
                                          <p:spTgt spid="12"/>
                                        </p:tgtEl>
                                        <p:attrNameLst>
                                          <p:attrName>ppt_x</p:attrName>
                                        </p:attrNameLst>
                                      </p:cBhvr>
                                      <p:tavLst>
                                        <p:tav tm="0">
                                          <p:val>
                                            <p:fltVal val="0.5"/>
                                          </p:val>
                                        </p:tav>
                                        <p:tav tm="100000">
                                          <p:val>
                                            <p:strVal val="#ppt_x"/>
                                          </p:val>
                                        </p:tav>
                                      </p:tavLst>
                                    </p:anim>
                                    <p:anim calcmode="lin" valueType="num">
                                      <p:cBhvr>
                                        <p:cTn id="17"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263"/>
                                        </p:tgtEl>
                                        <p:attrNameLst>
                                          <p:attrName>style.visibility</p:attrName>
                                        </p:attrNameLst>
                                      </p:cBhvr>
                                      <p:to>
                                        <p:strVal val="visible"/>
                                      </p:to>
                                    </p:set>
                                    <p:animEffect transition="in" filter="wipe(up)">
                                      <p:cBhvr>
                                        <p:cTn id="21" dur="500"/>
                                        <p:tgtEl>
                                          <p:spTgt spid="263"/>
                                        </p:tgtEl>
                                      </p:cBhvr>
                                    </p:animEffect>
                                  </p:childTnLst>
                                </p:cTn>
                              </p:par>
                            </p:childTnLst>
                          </p:cTn>
                        </p:par>
                        <p:par>
                          <p:cTn id="22" fill="hold">
                            <p:stCondLst>
                              <p:cond delay="1500"/>
                            </p:stCondLst>
                            <p:childTnLst>
                              <p:par>
                                <p:cTn id="23" presetID="16" presetClass="entr" presetSubtype="37"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outVertical)">
                                      <p:cBhvr>
                                        <p:cTn id="25" dur="500"/>
                                        <p:tgtEl>
                                          <p:spTgt spid="13"/>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264"/>
                                        </p:tgtEl>
                                        <p:attrNameLst>
                                          <p:attrName>style.visibility</p:attrName>
                                        </p:attrNameLst>
                                      </p:cBhvr>
                                      <p:to>
                                        <p:strVal val="visible"/>
                                      </p:to>
                                    </p:set>
                                    <p:animEffect transition="in" filter="wipe(up)">
                                      <p:cBhvr>
                                        <p:cTn id="29" dur="500"/>
                                        <p:tgtEl>
                                          <p:spTgt spid="264"/>
                                        </p:tgtEl>
                                      </p:cBhvr>
                                    </p:animEffect>
                                  </p:childTnLst>
                                </p:cTn>
                              </p:par>
                              <p:par>
                                <p:cTn id="30" presetID="22" presetClass="entr" presetSubtype="1" fill="hold" nodeType="withEffect">
                                  <p:stCondLst>
                                    <p:cond delay="0"/>
                                  </p:stCondLst>
                                  <p:childTnLst>
                                    <p:set>
                                      <p:cBhvr>
                                        <p:cTn id="31" dur="1" fill="hold">
                                          <p:stCondLst>
                                            <p:cond delay="0"/>
                                          </p:stCondLst>
                                        </p:cTn>
                                        <p:tgtEl>
                                          <p:spTgt spid="267"/>
                                        </p:tgtEl>
                                        <p:attrNameLst>
                                          <p:attrName>style.visibility</p:attrName>
                                        </p:attrNameLst>
                                      </p:cBhvr>
                                      <p:to>
                                        <p:strVal val="visible"/>
                                      </p:to>
                                    </p:set>
                                    <p:animEffect transition="in" filter="wipe(up)">
                                      <p:cBhvr>
                                        <p:cTn id="32" dur="500"/>
                                        <p:tgtEl>
                                          <p:spTgt spid="267"/>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Effect transition="in" filter="fade">
                                      <p:cBhvr>
                                        <p:cTn id="48" dur="500"/>
                                        <p:tgtEl>
                                          <p:spTgt spid="16"/>
                                        </p:tgtEl>
                                      </p:cBhvr>
                                    </p:animEffect>
                                  </p:childTnLst>
                                </p:cTn>
                              </p:par>
                            </p:childTnLst>
                          </p:cTn>
                        </p:par>
                        <p:par>
                          <p:cTn id="49" fill="hold">
                            <p:stCondLst>
                              <p:cond delay="3000"/>
                            </p:stCondLst>
                            <p:childTnLst>
                              <p:par>
                                <p:cTn id="50" presetID="22" presetClass="entr" presetSubtype="1" fill="hold" nodeType="afterEffect">
                                  <p:stCondLst>
                                    <p:cond delay="0"/>
                                  </p:stCondLst>
                                  <p:childTnLst>
                                    <p:set>
                                      <p:cBhvr>
                                        <p:cTn id="51" dur="1" fill="hold">
                                          <p:stCondLst>
                                            <p:cond delay="0"/>
                                          </p:stCondLst>
                                        </p:cTn>
                                        <p:tgtEl>
                                          <p:spTgt spid="283"/>
                                        </p:tgtEl>
                                        <p:attrNameLst>
                                          <p:attrName>style.visibility</p:attrName>
                                        </p:attrNameLst>
                                      </p:cBhvr>
                                      <p:to>
                                        <p:strVal val="visible"/>
                                      </p:to>
                                    </p:set>
                                    <p:animEffect transition="in" filter="wipe(up)">
                                      <p:cBhvr>
                                        <p:cTn id="52" dur="500"/>
                                        <p:tgtEl>
                                          <p:spTgt spid="283"/>
                                        </p:tgtEl>
                                      </p:cBhvr>
                                    </p:animEffect>
                                  </p:childTnLst>
                                </p:cTn>
                              </p:par>
                              <p:par>
                                <p:cTn id="53" presetID="42" presetClass="entr" presetSubtype="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750"/>
                                        <p:tgtEl>
                                          <p:spTgt spid="21"/>
                                        </p:tgtEl>
                                      </p:cBhvr>
                                    </p:animEffect>
                                    <p:anim calcmode="lin" valueType="num">
                                      <p:cBhvr>
                                        <p:cTn id="56" dur="750" fill="hold"/>
                                        <p:tgtEl>
                                          <p:spTgt spid="21"/>
                                        </p:tgtEl>
                                        <p:attrNameLst>
                                          <p:attrName>ppt_x</p:attrName>
                                        </p:attrNameLst>
                                      </p:cBhvr>
                                      <p:tavLst>
                                        <p:tav tm="0">
                                          <p:val>
                                            <p:strVal val="#ppt_x"/>
                                          </p:val>
                                        </p:tav>
                                        <p:tav tm="100000">
                                          <p:val>
                                            <p:strVal val="#ppt_x"/>
                                          </p:val>
                                        </p:tav>
                                      </p:tavLst>
                                    </p:anim>
                                    <p:anim calcmode="lin" valueType="num">
                                      <p:cBhvr>
                                        <p:cTn id="57" dur="750" fill="hold"/>
                                        <p:tgtEl>
                                          <p:spTgt spid="21"/>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75"/>
                                        </p:tgtEl>
                                        <p:attrNameLst>
                                          <p:attrName>style.visibility</p:attrName>
                                        </p:attrNameLst>
                                      </p:cBhvr>
                                      <p:to>
                                        <p:strVal val="visible"/>
                                      </p:to>
                                    </p:set>
                                    <p:animEffect transition="in" filter="fade">
                                      <p:cBhvr>
                                        <p:cTn id="60" dur="750"/>
                                        <p:tgtEl>
                                          <p:spTgt spid="175"/>
                                        </p:tgtEl>
                                      </p:cBhvr>
                                    </p:animEffect>
                                    <p:anim calcmode="lin" valueType="num">
                                      <p:cBhvr>
                                        <p:cTn id="61" dur="750" fill="hold"/>
                                        <p:tgtEl>
                                          <p:spTgt spid="175"/>
                                        </p:tgtEl>
                                        <p:attrNameLst>
                                          <p:attrName>ppt_x</p:attrName>
                                        </p:attrNameLst>
                                      </p:cBhvr>
                                      <p:tavLst>
                                        <p:tav tm="0">
                                          <p:val>
                                            <p:strVal val="#ppt_x"/>
                                          </p:val>
                                        </p:tav>
                                        <p:tav tm="100000">
                                          <p:val>
                                            <p:strVal val="#ppt_x"/>
                                          </p:val>
                                        </p:tav>
                                      </p:tavLst>
                                    </p:anim>
                                    <p:anim calcmode="lin" valueType="num">
                                      <p:cBhvr>
                                        <p:cTn id="62" dur="750" fill="hold"/>
                                        <p:tgtEl>
                                          <p:spTgt spid="175"/>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80"/>
                                        </p:tgtEl>
                                        <p:attrNameLst>
                                          <p:attrName>style.visibility</p:attrName>
                                        </p:attrNameLst>
                                      </p:cBhvr>
                                      <p:to>
                                        <p:strVal val="visible"/>
                                      </p:to>
                                    </p:set>
                                    <p:animEffect transition="in" filter="fade">
                                      <p:cBhvr>
                                        <p:cTn id="65" dur="750"/>
                                        <p:tgtEl>
                                          <p:spTgt spid="180"/>
                                        </p:tgtEl>
                                      </p:cBhvr>
                                    </p:animEffect>
                                    <p:anim calcmode="lin" valueType="num">
                                      <p:cBhvr>
                                        <p:cTn id="66" dur="750" fill="hold"/>
                                        <p:tgtEl>
                                          <p:spTgt spid="180"/>
                                        </p:tgtEl>
                                        <p:attrNameLst>
                                          <p:attrName>ppt_x</p:attrName>
                                        </p:attrNameLst>
                                      </p:cBhvr>
                                      <p:tavLst>
                                        <p:tav tm="0">
                                          <p:val>
                                            <p:strVal val="#ppt_x"/>
                                          </p:val>
                                        </p:tav>
                                        <p:tav tm="100000">
                                          <p:val>
                                            <p:strVal val="#ppt_x"/>
                                          </p:val>
                                        </p:tav>
                                      </p:tavLst>
                                    </p:anim>
                                    <p:anim calcmode="lin" valueType="num">
                                      <p:cBhvr>
                                        <p:cTn id="67" dur="750" fill="hold"/>
                                        <p:tgtEl>
                                          <p:spTgt spid="180"/>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185"/>
                                        </p:tgtEl>
                                        <p:attrNameLst>
                                          <p:attrName>style.visibility</p:attrName>
                                        </p:attrNameLst>
                                      </p:cBhvr>
                                      <p:to>
                                        <p:strVal val="visible"/>
                                      </p:to>
                                    </p:set>
                                    <p:animEffect transition="in" filter="fade">
                                      <p:cBhvr>
                                        <p:cTn id="70" dur="750"/>
                                        <p:tgtEl>
                                          <p:spTgt spid="185"/>
                                        </p:tgtEl>
                                      </p:cBhvr>
                                    </p:animEffect>
                                    <p:anim calcmode="lin" valueType="num">
                                      <p:cBhvr>
                                        <p:cTn id="71" dur="750" fill="hold"/>
                                        <p:tgtEl>
                                          <p:spTgt spid="185"/>
                                        </p:tgtEl>
                                        <p:attrNameLst>
                                          <p:attrName>ppt_x</p:attrName>
                                        </p:attrNameLst>
                                      </p:cBhvr>
                                      <p:tavLst>
                                        <p:tav tm="0">
                                          <p:val>
                                            <p:strVal val="#ppt_x"/>
                                          </p:val>
                                        </p:tav>
                                        <p:tav tm="100000">
                                          <p:val>
                                            <p:strVal val="#ppt_x"/>
                                          </p:val>
                                        </p:tav>
                                      </p:tavLst>
                                    </p:anim>
                                    <p:anim calcmode="lin" valueType="num">
                                      <p:cBhvr>
                                        <p:cTn id="72" dur="750" fill="hold"/>
                                        <p:tgtEl>
                                          <p:spTgt spid="18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90"/>
                                        </p:tgtEl>
                                        <p:attrNameLst>
                                          <p:attrName>style.visibility</p:attrName>
                                        </p:attrNameLst>
                                      </p:cBhvr>
                                      <p:to>
                                        <p:strVal val="visible"/>
                                      </p:to>
                                    </p:set>
                                    <p:animEffect transition="in" filter="fade">
                                      <p:cBhvr>
                                        <p:cTn id="75" dur="750"/>
                                        <p:tgtEl>
                                          <p:spTgt spid="190"/>
                                        </p:tgtEl>
                                      </p:cBhvr>
                                    </p:animEffect>
                                    <p:anim calcmode="lin" valueType="num">
                                      <p:cBhvr>
                                        <p:cTn id="76" dur="750" fill="hold"/>
                                        <p:tgtEl>
                                          <p:spTgt spid="190"/>
                                        </p:tgtEl>
                                        <p:attrNameLst>
                                          <p:attrName>ppt_x</p:attrName>
                                        </p:attrNameLst>
                                      </p:cBhvr>
                                      <p:tavLst>
                                        <p:tav tm="0">
                                          <p:val>
                                            <p:strVal val="#ppt_x"/>
                                          </p:val>
                                        </p:tav>
                                        <p:tav tm="100000">
                                          <p:val>
                                            <p:strVal val="#ppt_x"/>
                                          </p:val>
                                        </p:tav>
                                      </p:tavLst>
                                    </p:anim>
                                    <p:anim calcmode="lin" valueType="num">
                                      <p:cBhvr>
                                        <p:cTn id="77" dur="750" fill="hold"/>
                                        <p:tgtEl>
                                          <p:spTgt spid="190"/>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195"/>
                                        </p:tgtEl>
                                        <p:attrNameLst>
                                          <p:attrName>style.visibility</p:attrName>
                                        </p:attrNameLst>
                                      </p:cBhvr>
                                      <p:to>
                                        <p:strVal val="visible"/>
                                      </p:to>
                                    </p:set>
                                    <p:animEffect transition="in" filter="fade">
                                      <p:cBhvr>
                                        <p:cTn id="80" dur="750"/>
                                        <p:tgtEl>
                                          <p:spTgt spid="195"/>
                                        </p:tgtEl>
                                      </p:cBhvr>
                                    </p:animEffect>
                                    <p:anim calcmode="lin" valueType="num">
                                      <p:cBhvr>
                                        <p:cTn id="81" dur="750" fill="hold"/>
                                        <p:tgtEl>
                                          <p:spTgt spid="195"/>
                                        </p:tgtEl>
                                        <p:attrNameLst>
                                          <p:attrName>ppt_x</p:attrName>
                                        </p:attrNameLst>
                                      </p:cBhvr>
                                      <p:tavLst>
                                        <p:tav tm="0">
                                          <p:val>
                                            <p:strVal val="#ppt_x"/>
                                          </p:val>
                                        </p:tav>
                                        <p:tav tm="100000">
                                          <p:val>
                                            <p:strVal val="#ppt_x"/>
                                          </p:val>
                                        </p:tav>
                                      </p:tavLst>
                                    </p:anim>
                                    <p:anim calcmode="lin" valueType="num">
                                      <p:cBhvr>
                                        <p:cTn id="82" dur="750" fill="hold"/>
                                        <p:tgtEl>
                                          <p:spTgt spid="195"/>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200"/>
                                        </p:tgtEl>
                                        <p:attrNameLst>
                                          <p:attrName>style.visibility</p:attrName>
                                        </p:attrNameLst>
                                      </p:cBhvr>
                                      <p:to>
                                        <p:strVal val="visible"/>
                                      </p:to>
                                    </p:set>
                                    <p:animEffect transition="in" filter="fade">
                                      <p:cBhvr>
                                        <p:cTn id="85" dur="750"/>
                                        <p:tgtEl>
                                          <p:spTgt spid="200"/>
                                        </p:tgtEl>
                                      </p:cBhvr>
                                    </p:animEffect>
                                    <p:anim calcmode="lin" valueType="num">
                                      <p:cBhvr>
                                        <p:cTn id="86" dur="750" fill="hold"/>
                                        <p:tgtEl>
                                          <p:spTgt spid="200"/>
                                        </p:tgtEl>
                                        <p:attrNameLst>
                                          <p:attrName>ppt_x</p:attrName>
                                        </p:attrNameLst>
                                      </p:cBhvr>
                                      <p:tavLst>
                                        <p:tav tm="0">
                                          <p:val>
                                            <p:strVal val="#ppt_x"/>
                                          </p:val>
                                        </p:tav>
                                        <p:tav tm="100000">
                                          <p:val>
                                            <p:strVal val="#ppt_x"/>
                                          </p:val>
                                        </p:tav>
                                      </p:tavLst>
                                    </p:anim>
                                    <p:anim calcmode="lin" valueType="num">
                                      <p:cBhvr>
                                        <p:cTn id="87" dur="750" fill="hold"/>
                                        <p:tgtEl>
                                          <p:spTgt spid="200"/>
                                        </p:tgtEl>
                                        <p:attrNameLst>
                                          <p:attrName>ppt_y</p:attrName>
                                        </p:attrNameLst>
                                      </p:cBhvr>
                                      <p:tavLst>
                                        <p:tav tm="0">
                                          <p:val>
                                            <p:strVal val="#ppt_y+.1"/>
                                          </p:val>
                                        </p:tav>
                                        <p:tav tm="100000">
                                          <p:val>
                                            <p:strVal val="#ppt_y"/>
                                          </p:val>
                                        </p:tav>
                                      </p:tavLst>
                                    </p:anim>
                                  </p:childTnLst>
                                </p:cTn>
                              </p:par>
                            </p:childTnLst>
                          </p:cTn>
                        </p:par>
                        <p:par>
                          <p:cTn id="88" fill="hold">
                            <p:stCondLst>
                              <p:cond delay="3750"/>
                            </p:stCondLst>
                            <p:childTnLst>
                              <p:par>
                                <p:cTn id="89" presetID="22" presetClass="entr" presetSubtype="1" fill="hold" nodeType="afterEffect">
                                  <p:stCondLst>
                                    <p:cond delay="0"/>
                                  </p:stCondLst>
                                  <p:childTnLst>
                                    <p:set>
                                      <p:cBhvr>
                                        <p:cTn id="90" dur="1" fill="hold">
                                          <p:stCondLst>
                                            <p:cond delay="0"/>
                                          </p:stCondLst>
                                        </p:cTn>
                                        <p:tgtEl>
                                          <p:spTgt spid="206"/>
                                        </p:tgtEl>
                                        <p:attrNameLst>
                                          <p:attrName>style.visibility</p:attrName>
                                        </p:attrNameLst>
                                      </p:cBhvr>
                                      <p:to>
                                        <p:strVal val="visible"/>
                                      </p:to>
                                    </p:set>
                                    <p:animEffect transition="in" filter="wipe(up)">
                                      <p:cBhvr>
                                        <p:cTn id="91" dur="500"/>
                                        <p:tgtEl>
                                          <p:spTgt spid="206"/>
                                        </p:tgtEl>
                                      </p:cBhvr>
                                    </p:animEffect>
                                  </p:childTnLst>
                                </p:cTn>
                              </p:par>
                            </p:childTnLst>
                          </p:cTn>
                        </p:par>
                        <p:par>
                          <p:cTn id="92" fill="hold">
                            <p:stCondLst>
                              <p:cond delay="4250"/>
                            </p:stCondLst>
                            <p:childTnLst>
                              <p:par>
                                <p:cTn id="93" presetID="22" presetClass="entr" presetSubtype="1"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up)">
                                      <p:cBhvr>
                                        <p:cTn id="95" dur="500"/>
                                        <p:tgtEl>
                                          <p:spTgt spid="57"/>
                                        </p:tgtEl>
                                      </p:cBhvr>
                                    </p:animEffect>
                                  </p:childTnLst>
                                </p:cTn>
                              </p:par>
                              <p:par>
                                <p:cTn id="96" presetID="42" presetClass="entr" presetSubtype="0" fill="hold" nodeType="withEffect">
                                  <p:stCondLst>
                                    <p:cond delay="0"/>
                                  </p:stCondLst>
                                  <p:childTnLst>
                                    <p:set>
                                      <p:cBhvr>
                                        <p:cTn id="97" dur="1" fill="hold">
                                          <p:stCondLst>
                                            <p:cond delay="0"/>
                                          </p:stCondLst>
                                        </p:cTn>
                                        <p:tgtEl>
                                          <p:spTgt spid="68"/>
                                        </p:tgtEl>
                                        <p:attrNameLst>
                                          <p:attrName>style.visibility</p:attrName>
                                        </p:attrNameLst>
                                      </p:cBhvr>
                                      <p:to>
                                        <p:strVal val="visible"/>
                                      </p:to>
                                    </p:set>
                                    <p:animEffect transition="in" filter="fade">
                                      <p:cBhvr>
                                        <p:cTn id="98" dur="750"/>
                                        <p:tgtEl>
                                          <p:spTgt spid="68"/>
                                        </p:tgtEl>
                                      </p:cBhvr>
                                    </p:animEffect>
                                    <p:anim calcmode="lin" valueType="num">
                                      <p:cBhvr>
                                        <p:cTn id="99" dur="750" fill="hold"/>
                                        <p:tgtEl>
                                          <p:spTgt spid="68"/>
                                        </p:tgtEl>
                                        <p:attrNameLst>
                                          <p:attrName>ppt_x</p:attrName>
                                        </p:attrNameLst>
                                      </p:cBhvr>
                                      <p:tavLst>
                                        <p:tav tm="0">
                                          <p:val>
                                            <p:strVal val="#ppt_x"/>
                                          </p:val>
                                        </p:tav>
                                        <p:tav tm="100000">
                                          <p:val>
                                            <p:strVal val="#ppt_x"/>
                                          </p:val>
                                        </p:tav>
                                      </p:tavLst>
                                    </p:anim>
                                    <p:anim calcmode="lin" valueType="num">
                                      <p:cBhvr>
                                        <p:cTn id="100" dur="75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团队展示</a:t>
            </a:r>
            <a:endParaRPr lang="zh-CN" altLang="en-US" sz="2700" dirty="0"/>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1680" y="1022089"/>
            <a:ext cx="2498942" cy="1874207"/>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09" y="1041166"/>
            <a:ext cx="2475648" cy="1856736"/>
          </a:xfrm>
          <a:prstGeom prst="rect">
            <a:avLst/>
          </a:prstGeom>
        </p:spPr>
      </p:pic>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t="34966"/>
          <a:stretch/>
        </p:blipFill>
        <p:spPr>
          <a:xfrm>
            <a:off x="906977" y="3003798"/>
            <a:ext cx="3283645" cy="1707654"/>
          </a:xfrm>
          <a:prstGeom prst="rect">
            <a:avLst/>
          </a:prstGeom>
        </p:spPr>
      </p:pic>
      <p:pic>
        <p:nvPicPr>
          <p:cNvPr id="5" name="图片 4"/>
          <p:cNvPicPr>
            <a:picLocks noChangeAspect="1"/>
          </p:cNvPicPr>
          <p:nvPr/>
        </p:nvPicPr>
        <p:blipFill rotWithShape="1">
          <a:blip r:embed="rId6" cstate="print">
            <a:extLst>
              <a:ext uri="{28A0092B-C50C-407E-A947-70E740481C1C}">
                <a14:useLocalDpi xmlns:a14="http://schemas.microsoft.com/office/drawing/2010/main" val="0"/>
              </a:ext>
            </a:extLst>
          </a:blip>
          <a:srcRect t="7191" b="23289"/>
          <a:stretch/>
        </p:blipFill>
        <p:spPr>
          <a:xfrm>
            <a:off x="4644009" y="3003798"/>
            <a:ext cx="3273865" cy="1707654"/>
          </a:xfrm>
          <a:prstGeom prst="rect">
            <a:avLst/>
          </a:prstGeom>
        </p:spPr>
      </p:pic>
    </p:spTree>
    <p:extLst>
      <p:ext uri="{BB962C8B-B14F-4D97-AF65-F5344CB8AC3E}">
        <p14:creationId xmlns:p14="http://schemas.microsoft.com/office/powerpoint/2010/main" val="766084043"/>
      </p:ext>
    </p:extLst>
  </p:cSld>
  <p:clrMapOvr>
    <a:masterClrMapping/>
  </p:clrMapOvr>
  <p:transition spd="slow" advTm="8000">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000" dirty="0">
                <a:solidFill>
                  <a:prstClr val="black">
                    <a:lumMod val="65000"/>
                    <a:lumOff val="35000"/>
                  </a:prstClr>
                </a:solidFill>
              </a:rPr>
              <a:t>我们的优势</a:t>
            </a:r>
            <a:r>
              <a:rPr lang="en-US" altLang="zh-CN" sz="1200" dirty="0">
                <a:solidFill>
                  <a:prstClr val="black">
                    <a:lumMod val="65000"/>
                    <a:lumOff val="35000"/>
                  </a:prstClr>
                </a:solidFill>
              </a:rPr>
              <a:t>(Our Advantage)</a:t>
            </a:r>
            <a:endParaRPr lang="zh-CN" altLang="en-US" dirty="0"/>
          </a:p>
        </p:txBody>
      </p:sp>
      <p:sp>
        <p:nvSpPr>
          <p:cNvPr id="4" name="燕尾形 3"/>
          <p:cNvSpPr/>
          <p:nvPr/>
        </p:nvSpPr>
        <p:spPr>
          <a:xfrm>
            <a:off x="928159" y="2468370"/>
            <a:ext cx="816998" cy="887723"/>
          </a:xfrm>
          <a:prstGeom prst="chevron">
            <a:avLst>
              <a:gd name="adj" fmla="val 54429"/>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32" fontAlgn="auto">
              <a:spcBef>
                <a:spcPts val="0"/>
              </a:spcBef>
              <a:spcAft>
                <a:spcPts val="0"/>
              </a:spcAft>
              <a:defRPr/>
            </a:pPr>
            <a:endParaRPr lang="zh-CN" altLang="en-US" sz="2489">
              <a:solidFill>
                <a:prstClr val="white"/>
              </a:solidFill>
              <a:latin typeface="+mj-ea"/>
              <a:ea typeface="+mj-ea"/>
            </a:endParaRPr>
          </a:p>
        </p:txBody>
      </p:sp>
      <p:sp>
        <p:nvSpPr>
          <p:cNvPr id="5" name="燕尾形 4"/>
          <p:cNvSpPr/>
          <p:nvPr/>
        </p:nvSpPr>
        <p:spPr>
          <a:xfrm>
            <a:off x="1648261" y="2468370"/>
            <a:ext cx="818217" cy="887723"/>
          </a:xfrm>
          <a:prstGeom prst="chevron">
            <a:avLst>
              <a:gd name="adj" fmla="val 5442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32" fontAlgn="auto">
              <a:spcBef>
                <a:spcPts val="0"/>
              </a:spcBef>
              <a:spcAft>
                <a:spcPts val="0"/>
              </a:spcAft>
              <a:defRPr/>
            </a:pPr>
            <a:endParaRPr lang="zh-CN" altLang="en-US" sz="2489">
              <a:solidFill>
                <a:prstClr val="white"/>
              </a:solidFill>
              <a:latin typeface="+mj-ea"/>
              <a:ea typeface="+mj-ea"/>
            </a:endParaRPr>
          </a:p>
        </p:txBody>
      </p:sp>
      <p:sp>
        <p:nvSpPr>
          <p:cNvPr id="6" name="燕尾形 5"/>
          <p:cNvSpPr/>
          <p:nvPr/>
        </p:nvSpPr>
        <p:spPr>
          <a:xfrm>
            <a:off x="2368356" y="2468370"/>
            <a:ext cx="818217" cy="887723"/>
          </a:xfrm>
          <a:prstGeom prst="chevron">
            <a:avLst>
              <a:gd name="adj" fmla="val 5442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32" fontAlgn="auto">
              <a:spcBef>
                <a:spcPts val="0"/>
              </a:spcBef>
              <a:spcAft>
                <a:spcPts val="0"/>
              </a:spcAft>
              <a:defRPr/>
            </a:pPr>
            <a:endParaRPr lang="zh-CN" altLang="en-US" sz="2489">
              <a:solidFill>
                <a:prstClr val="white"/>
              </a:solidFill>
              <a:latin typeface="+mj-ea"/>
              <a:ea typeface="+mj-ea"/>
            </a:endParaRPr>
          </a:p>
        </p:txBody>
      </p:sp>
      <p:sp>
        <p:nvSpPr>
          <p:cNvPr id="7" name="燕尾形 6"/>
          <p:cNvSpPr/>
          <p:nvPr/>
        </p:nvSpPr>
        <p:spPr>
          <a:xfrm>
            <a:off x="3062289" y="2468370"/>
            <a:ext cx="818217" cy="887723"/>
          </a:xfrm>
          <a:prstGeom prst="chevron">
            <a:avLst>
              <a:gd name="adj" fmla="val 54429"/>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32" fontAlgn="auto">
              <a:spcBef>
                <a:spcPts val="0"/>
              </a:spcBef>
              <a:spcAft>
                <a:spcPts val="0"/>
              </a:spcAft>
              <a:defRPr/>
            </a:pPr>
            <a:endParaRPr lang="zh-CN" altLang="en-US" sz="2489">
              <a:solidFill>
                <a:prstClr val="white"/>
              </a:solidFill>
              <a:latin typeface="+mj-ea"/>
              <a:ea typeface="+mj-ea"/>
            </a:endParaRPr>
          </a:p>
        </p:txBody>
      </p:sp>
      <p:cxnSp>
        <p:nvCxnSpPr>
          <p:cNvPr id="8" name="直接连接符 7"/>
          <p:cNvCxnSpPr/>
          <p:nvPr/>
        </p:nvCxnSpPr>
        <p:spPr>
          <a:xfrm>
            <a:off x="2584343" y="2045590"/>
            <a:ext cx="0" cy="41324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144183" y="1491630"/>
            <a:ext cx="0" cy="972000"/>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a:off x="3304423" y="3341735"/>
            <a:ext cx="29068" cy="972000"/>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1792255" y="3341733"/>
            <a:ext cx="0" cy="37000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sp>
        <p:nvSpPr>
          <p:cNvPr id="12" name="五边形 11"/>
          <p:cNvSpPr/>
          <p:nvPr/>
        </p:nvSpPr>
        <p:spPr>
          <a:xfrm>
            <a:off x="-7937" y="2460945"/>
            <a:ext cx="5904655" cy="892732"/>
          </a:xfrm>
          <a:prstGeom prst="homePlate">
            <a:avLst>
              <a:gd name="adj" fmla="val 47961"/>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lIns="91431" tIns="45716" rIns="91431" bIns="45716" anchor="ctr"/>
          <a:lstStyle/>
          <a:p>
            <a:pPr algn="ctr" defTabSz="914332" fontAlgn="auto">
              <a:spcBef>
                <a:spcPts val="0"/>
              </a:spcBef>
              <a:spcAft>
                <a:spcPts val="0"/>
              </a:spcAft>
              <a:defRPr/>
            </a:pPr>
            <a:endParaRPr lang="zh-CN" altLang="en-US" sz="2489">
              <a:solidFill>
                <a:prstClr val="black"/>
              </a:solidFill>
              <a:latin typeface="+mj-ea"/>
              <a:ea typeface="+mj-ea"/>
            </a:endParaRPr>
          </a:p>
        </p:txBody>
      </p:sp>
      <p:sp>
        <p:nvSpPr>
          <p:cNvPr id="13" name="TextBox 30"/>
          <p:cNvSpPr txBox="1"/>
          <p:nvPr/>
        </p:nvSpPr>
        <p:spPr>
          <a:xfrm>
            <a:off x="6300192" y="1059582"/>
            <a:ext cx="2520280" cy="3460721"/>
          </a:xfrm>
          <a:prstGeom prst="rect">
            <a:avLst/>
          </a:prstGeom>
          <a:noFill/>
        </p:spPr>
        <p:txBody>
          <a:bodyPr wrap="square" lIns="135399" tIns="67706" rIns="135399" bIns="67706" rtlCol="0">
            <a:spAutoFit/>
          </a:bodyPr>
          <a:lstStyle>
            <a:defPPr>
              <a:defRPr lang="zh-CN"/>
            </a:defPPr>
            <a:lvl1pPr>
              <a:lnSpc>
                <a:spcPct val="150000"/>
              </a:lnSpc>
              <a:defRPr sz="1300">
                <a:solidFill>
                  <a:schemeClr val="bg1">
                    <a:lumMod val="50000"/>
                  </a:schemeClr>
                </a:solidFill>
                <a:latin typeface="+mn-ea"/>
                <a:cs typeface="+mn-ea"/>
              </a:defRPr>
            </a:lvl1pPr>
          </a:lstStyle>
          <a:p>
            <a:pPr lvl="0" fontAlgn="base">
              <a:spcBef>
                <a:spcPct val="0"/>
              </a:spcBef>
              <a:spcAft>
                <a:spcPct val="0"/>
              </a:spcAft>
            </a:pPr>
            <a:r>
              <a:rPr lang="zh-CN" altLang="en-US" sz="1200" dirty="0">
                <a:solidFill>
                  <a:srgbClr val="FFFFFF">
                    <a:lumMod val="50000"/>
                  </a:srgbClr>
                </a:solidFill>
                <a:latin typeface="Arial"/>
                <a:sym typeface="+mn-lt"/>
              </a:rPr>
              <a:t>       </a:t>
            </a:r>
            <a:r>
              <a:rPr lang="zh-CN" altLang="en-US" sz="1200" dirty="0" smtClean="0">
                <a:solidFill>
                  <a:srgbClr val="FFFFFF">
                    <a:lumMod val="50000"/>
                  </a:srgbClr>
                </a:solidFill>
                <a:latin typeface="Arial"/>
                <a:sym typeface="+mn-lt"/>
              </a:rPr>
              <a:t>友邻有爱物业是一家本土化、专业化、科技化的服务企业。</a:t>
            </a:r>
            <a:r>
              <a:rPr lang="zh-CN" altLang="en-US" sz="1200" dirty="0">
                <a:solidFill>
                  <a:srgbClr val="FFFFFF">
                    <a:lumMod val="50000"/>
                  </a:srgbClr>
                </a:solidFill>
                <a:latin typeface="Arial"/>
                <a:sym typeface="+mn-lt"/>
              </a:rPr>
              <a:t>核心管理人员</a:t>
            </a:r>
            <a:r>
              <a:rPr lang="zh-CN" altLang="en-US" sz="1200" dirty="0" smtClean="0">
                <a:solidFill>
                  <a:srgbClr val="FFFFFF">
                    <a:lumMod val="50000"/>
                  </a:srgbClr>
                </a:solidFill>
                <a:latin typeface="Arial"/>
                <a:sym typeface="+mn-lt"/>
              </a:rPr>
              <a:t>来源于一线品牌物业企业，具有领先的服务理念和服务标准，也有丰富的物业管理实践经验。</a:t>
            </a:r>
            <a:endParaRPr lang="en-US" altLang="zh-CN" sz="1200" dirty="0" smtClean="0">
              <a:solidFill>
                <a:srgbClr val="FFFFFF">
                  <a:lumMod val="50000"/>
                </a:srgbClr>
              </a:solidFill>
              <a:latin typeface="Arial"/>
              <a:sym typeface="+mn-lt"/>
            </a:endParaRPr>
          </a:p>
          <a:p>
            <a:pPr lvl="0" fontAlgn="base">
              <a:spcBef>
                <a:spcPct val="0"/>
              </a:spcBef>
              <a:spcAft>
                <a:spcPct val="0"/>
              </a:spcAft>
            </a:pPr>
            <a:r>
              <a:rPr lang="zh-CN" altLang="en-US" sz="1200" dirty="0" smtClean="0">
                <a:solidFill>
                  <a:srgbClr val="FFFFFF">
                    <a:lumMod val="50000"/>
                  </a:srgbClr>
                </a:solidFill>
                <a:latin typeface="Arial"/>
                <a:sym typeface="+mn-lt"/>
              </a:rPr>
              <a:t>       公司从创立之初就以“让每一个客户”为使命，从点点滴滴做起，尊重客户、理解客户，坚持做到结果与过程双满意。致力于打造“友邻有爱，亲如一家”的和谐、优美、文明的居住环境。</a:t>
            </a:r>
            <a:endParaRPr lang="en-US" altLang="zh-CN" sz="1200" dirty="0">
              <a:solidFill>
                <a:srgbClr val="FFFFFF">
                  <a:lumMod val="50000"/>
                </a:srgbClr>
              </a:solidFill>
              <a:latin typeface="Arial"/>
              <a:sym typeface="+mn-lt"/>
            </a:endParaRPr>
          </a:p>
        </p:txBody>
      </p:sp>
      <p:grpSp>
        <p:nvGrpSpPr>
          <p:cNvPr id="42" name="组合 41"/>
          <p:cNvGrpSpPr>
            <a:grpSpLocks noChangeAspect="1"/>
          </p:cNvGrpSpPr>
          <p:nvPr/>
        </p:nvGrpSpPr>
        <p:grpSpPr>
          <a:xfrm>
            <a:off x="3808505" y="2045591"/>
            <a:ext cx="1698901" cy="1620807"/>
            <a:chOff x="3197225" y="3458369"/>
            <a:chExt cx="533400" cy="487363"/>
          </a:xfrm>
          <a:solidFill>
            <a:srgbClr val="C00000"/>
          </a:solidFill>
        </p:grpSpPr>
        <p:sp>
          <p:nvSpPr>
            <p:cNvPr id="43" name="Oval 312"/>
            <p:cNvSpPr>
              <a:spLocks noChangeArrowheads="1"/>
            </p:cNvSpPr>
            <p:nvPr/>
          </p:nvSpPr>
          <p:spPr bwMode="auto">
            <a:xfrm>
              <a:off x="3568700" y="3458369"/>
              <a:ext cx="93663" cy="88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2" fontAlgn="auto">
                <a:spcBef>
                  <a:spcPts val="0"/>
                </a:spcBef>
                <a:spcAft>
                  <a:spcPts val="0"/>
                </a:spcAft>
                <a:defRPr/>
              </a:pPr>
              <a:endParaRPr lang="zh-CN" altLang="en-US" sz="2489">
                <a:solidFill>
                  <a:prstClr val="white"/>
                </a:solidFill>
                <a:latin typeface="+mj-ea"/>
                <a:ea typeface="+mj-ea"/>
              </a:endParaRPr>
            </a:p>
          </p:txBody>
        </p:sp>
        <p:sp>
          <p:nvSpPr>
            <p:cNvPr id="44" name="Freeform 313"/>
            <p:cNvSpPr>
              <a:spLocks/>
            </p:cNvSpPr>
            <p:nvPr/>
          </p:nvSpPr>
          <p:spPr bwMode="auto">
            <a:xfrm>
              <a:off x="3197225" y="3513932"/>
              <a:ext cx="533400" cy="431800"/>
            </a:xfrm>
            <a:custGeom>
              <a:avLst/>
              <a:gdLst>
                <a:gd name="T0" fmla="*/ 7 w 142"/>
                <a:gd name="T1" fmla="*/ 60 h 115"/>
                <a:gd name="T2" fmla="*/ 9 w 142"/>
                <a:gd name="T3" fmla="*/ 60 h 115"/>
                <a:gd name="T4" fmla="*/ 36 w 142"/>
                <a:gd name="T5" fmla="*/ 60 h 115"/>
                <a:gd name="T6" fmla="*/ 77 w 142"/>
                <a:gd name="T7" fmla="*/ 12 h 115"/>
                <a:gd name="T8" fmla="*/ 67 w 142"/>
                <a:gd name="T9" fmla="*/ 12 h 115"/>
                <a:gd name="T10" fmla="*/ 48 w 142"/>
                <a:gd name="T11" fmla="*/ 34 h 115"/>
                <a:gd name="T12" fmla="*/ 43 w 142"/>
                <a:gd name="T13" fmla="*/ 36 h 115"/>
                <a:gd name="T14" fmla="*/ 37 w 142"/>
                <a:gd name="T15" fmla="*/ 30 h 115"/>
                <a:gd name="T16" fmla="*/ 39 w 142"/>
                <a:gd name="T17" fmla="*/ 25 h 115"/>
                <a:gd name="T18" fmla="*/ 59 w 142"/>
                <a:gd name="T19" fmla="*/ 2 h 115"/>
                <a:gd name="T20" fmla="*/ 64 w 142"/>
                <a:gd name="T21" fmla="*/ 0 h 115"/>
                <a:gd name="T22" fmla="*/ 93 w 142"/>
                <a:gd name="T23" fmla="*/ 0 h 115"/>
                <a:gd name="T24" fmla="*/ 114 w 142"/>
                <a:gd name="T25" fmla="*/ 15 h 115"/>
                <a:gd name="T26" fmla="*/ 114 w 142"/>
                <a:gd name="T27" fmla="*/ 32 h 115"/>
                <a:gd name="T28" fmla="*/ 135 w 142"/>
                <a:gd name="T29" fmla="*/ 32 h 115"/>
                <a:gd name="T30" fmla="*/ 139 w 142"/>
                <a:gd name="T31" fmla="*/ 34 h 115"/>
                <a:gd name="T32" fmla="*/ 139 w 142"/>
                <a:gd name="T33" fmla="*/ 43 h 115"/>
                <a:gd name="T34" fmla="*/ 135 w 142"/>
                <a:gd name="T35" fmla="*/ 45 h 115"/>
                <a:gd name="T36" fmla="*/ 109 w 142"/>
                <a:gd name="T37" fmla="*/ 45 h 115"/>
                <a:gd name="T38" fmla="*/ 101 w 142"/>
                <a:gd name="T39" fmla="*/ 38 h 115"/>
                <a:gd name="T40" fmla="*/ 101 w 142"/>
                <a:gd name="T41" fmla="*/ 27 h 115"/>
                <a:gd name="T42" fmla="*/ 86 w 142"/>
                <a:gd name="T43" fmla="*/ 45 h 115"/>
                <a:gd name="T44" fmla="*/ 100 w 142"/>
                <a:gd name="T45" fmla="*/ 59 h 115"/>
                <a:gd name="T46" fmla="*/ 101 w 142"/>
                <a:gd name="T47" fmla="*/ 69 h 115"/>
                <a:gd name="T48" fmla="*/ 92 w 142"/>
                <a:gd name="T49" fmla="*/ 109 h 115"/>
                <a:gd name="T50" fmla="*/ 85 w 142"/>
                <a:gd name="T51" fmla="*/ 115 h 115"/>
                <a:gd name="T52" fmla="*/ 77 w 142"/>
                <a:gd name="T53" fmla="*/ 108 h 115"/>
                <a:gd name="T54" fmla="*/ 77 w 142"/>
                <a:gd name="T55" fmla="*/ 106 h 115"/>
                <a:gd name="T56" fmla="*/ 85 w 142"/>
                <a:gd name="T57" fmla="*/ 72 h 115"/>
                <a:gd name="T58" fmla="*/ 66 w 142"/>
                <a:gd name="T59" fmla="*/ 54 h 115"/>
                <a:gd name="T60" fmla="*/ 50 w 142"/>
                <a:gd name="T61" fmla="*/ 72 h 115"/>
                <a:gd name="T62" fmla="*/ 41 w 142"/>
                <a:gd name="T63" fmla="*/ 75 h 115"/>
                <a:gd name="T64" fmla="*/ 8 w 142"/>
                <a:gd name="T65" fmla="*/ 75 h 115"/>
                <a:gd name="T66" fmla="*/ 1 w 142"/>
                <a:gd name="T67" fmla="*/ 69 h 115"/>
                <a:gd name="T68" fmla="*/ 7 w 142"/>
                <a:gd name="T69" fmla="*/ 6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 h="115">
                  <a:moveTo>
                    <a:pt x="7" y="60"/>
                  </a:moveTo>
                  <a:cubicBezTo>
                    <a:pt x="7" y="60"/>
                    <a:pt x="8" y="60"/>
                    <a:pt x="9" y="60"/>
                  </a:cubicBezTo>
                  <a:cubicBezTo>
                    <a:pt x="36" y="60"/>
                    <a:pt x="36" y="60"/>
                    <a:pt x="36" y="60"/>
                  </a:cubicBezTo>
                  <a:cubicBezTo>
                    <a:pt x="77" y="12"/>
                    <a:pt x="77" y="12"/>
                    <a:pt x="77" y="12"/>
                  </a:cubicBezTo>
                  <a:cubicBezTo>
                    <a:pt x="67" y="12"/>
                    <a:pt x="67" y="12"/>
                    <a:pt x="67" y="12"/>
                  </a:cubicBezTo>
                  <a:cubicBezTo>
                    <a:pt x="48" y="34"/>
                    <a:pt x="48" y="34"/>
                    <a:pt x="48" y="34"/>
                  </a:cubicBezTo>
                  <a:cubicBezTo>
                    <a:pt x="47" y="35"/>
                    <a:pt x="45" y="36"/>
                    <a:pt x="43" y="36"/>
                  </a:cubicBezTo>
                  <a:cubicBezTo>
                    <a:pt x="40" y="36"/>
                    <a:pt x="37" y="33"/>
                    <a:pt x="37" y="30"/>
                  </a:cubicBezTo>
                  <a:cubicBezTo>
                    <a:pt x="37" y="28"/>
                    <a:pt x="38" y="26"/>
                    <a:pt x="39" y="25"/>
                  </a:cubicBezTo>
                  <a:cubicBezTo>
                    <a:pt x="59" y="2"/>
                    <a:pt x="59" y="2"/>
                    <a:pt x="59" y="2"/>
                  </a:cubicBezTo>
                  <a:cubicBezTo>
                    <a:pt x="61" y="1"/>
                    <a:pt x="62" y="0"/>
                    <a:pt x="64" y="0"/>
                  </a:cubicBezTo>
                  <a:cubicBezTo>
                    <a:pt x="93" y="0"/>
                    <a:pt x="93" y="0"/>
                    <a:pt x="93" y="0"/>
                  </a:cubicBezTo>
                  <a:cubicBezTo>
                    <a:pt x="93" y="0"/>
                    <a:pt x="112" y="14"/>
                    <a:pt x="114" y="15"/>
                  </a:cubicBezTo>
                  <a:cubicBezTo>
                    <a:pt x="114" y="32"/>
                    <a:pt x="114" y="32"/>
                    <a:pt x="114" y="32"/>
                  </a:cubicBezTo>
                  <a:cubicBezTo>
                    <a:pt x="135" y="32"/>
                    <a:pt x="135" y="32"/>
                    <a:pt x="135" y="32"/>
                  </a:cubicBezTo>
                  <a:cubicBezTo>
                    <a:pt x="137" y="32"/>
                    <a:pt x="138" y="33"/>
                    <a:pt x="139" y="34"/>
                  </a:cubicBezTo>
                  <a:cubicBezTo>
                    <a:pt x="142" y="36"/>
                    <a:pt x="142" y="40"/>
                    <a:pt x="139" y="43"/>
                  </a:cubicBezTo>
                  <a:cubicBezTo>
                    <a:pt x="138" y="44"/>
                    <a:pt x="137" y="44"/>
                    <a:pt x="135" y="45"/>
                  </a:cubicBezTo>
                  <a:cubicBezTo>
                    <a:pt x="109" y="45"/>
                    <a:pt x="109" y="45"/>
                    <a:pt x="109" y="45"/>
                  </a:cubicBezTo>
                  <a:cubicBezTo>
                    <a:pt x="101" y="44"/>
                    <a:pt x="101" y="38"/>
                    <a:pt x="101" y="38"/>
                  </a:cubicBezTo>
                  <a:cubicBezTo>
                    <a:pt x="101" y="27"/>
                    <a:pt x="101" y="27"/>
                    <a:pt x="101" y="27"/>
                  </a:cubicBezTo>
                  <a:cubicBezTo>
                    <a:pt x="86" y="45"/>
                    <a:pt x="86" y="45"/>
                    <a:pt x="86" y="45"/>
                  </a:cubicBezTo>
                  <a:cubicBezTo>
                    <a:pt x="100" y="59"/>
                    <a:pt x="100" y="59"/>
                    <a:pt x="100" y="59"/>
                  </a:cubicBezTo>
                  <a:cubicBezTo>
                    <a:pt x="100" y="59"/>
                    <a:pt x="103" y="62"/>
                    <a:pt x="101" y="69"/>
                  </a:cubicBezTo>
                  <a:cubicBezTo>
                    <a:pt x="92" y="109"/>
                    <a:pt x="92" y="109"/>
                    <a:pt x="92" y="109"/>
                  </a:cubicBezTo>
                  <a:cubicBezTo>
                    <a:pt x="92" y="113"/>
                    <a:pt x="88" y="115"/>
                    <a:pt x="85" y="115"/>
                  </a:cubicBezTo>
                  <a:cubicBezTo>
                    <a:pt x="80" y="115"/>
                    <a:pt x="77" y="112"/>
                    <a:pt x="77" y="108"/>
                  </a:cubicBezTo>
                  <a:cubicBezTo>
                    <a:pt x="77" y="107"/>
                    <a:pt x="77" y="106"/>
                    <a:pt x="77" y="106"/>
                  </a:cubicBezTo>
                  <a:cubicBezTo>
                    <a:pt x="85" y="72"/>
                    <a:pt x="85" y="72"/>
                    <a:pt x="85" y="72"/>
                  </a:cubicBezTo>
                  <a:cubicBezTo>
                    <a:pt x="66" y="54"/>
                    <a:pt x="66" y="54"/>
                    <a:pt x="66" y="54"/>
                  </a:cubicBezTo>
                  <a:cubicBezTo>
                    <a:pt x="50" y="72"/>
                    <a:pt x="50" y="72"/>
                    <a:pt x="50" y="72"/>
                  </a:cubicBezTo>
                  <a:cubicBezTo>
                    <a:pt x="50" y="72"/>
                    <a:pt x="48" y="75"/>
                    <a:pt x="41" y="75"/>
                  </a:cubicBezTo>
                  <a:cubicBezTo>
                    <a:pt x="8" y="75"/>
                    <a:pt x="8" y="75"/>
                    <a:pt x="8" y="75"/>
                  </a:cubicBezTo>
                  <a:cubicBezTo>
                    <a:pt x="5" y="75"/>
                    <a:pt x="2" y="73"/>
                    <a:pt x="1" y="69"/>
                  </a:cubicBezTo>
                  <a:cubicBezTo>
                    <a:pt x="0" y="65"/>
                    <a:pt x="2" y="61"/>
                    <a:pt x="7" y="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2" fontAlgn="auto">
                <a:spcBef>
                  <a:spcPts val="0"/>
                </a:spcBef>
                <a:spcAft>
                  <a:spcPts val="0"/>
                </a:spcAft>
                <a:defRPr/>
              </a:pPr>
              <a:endParaRPr lang="zh-CN" altLang="en-US" sz="2489">
                <a:solidFill>
                  <a:prstClr val="white"/>
                </a:solidFill>
                <a:latin typeface="+mj-ea"/>
                <a:ea typeface="+mj-ea"/>
              </a:endParaRPr>
            </a:p>
          </p:txBody>
        </p:sp>
      </p:grpSp>
      <p:grpSp>
        <p:nvGrpSpPr>
          <p:cNvPr id="87" name="组合 86"/>
          <p:cNvGrpSpPr/>
          <p:nvPr/>
        </p:nvGrpSpPr>
        <p:grpSpPr>
          <a:xfrm>
            <a:off x="915244" y="987599"/>
            <a:ext cx="3800772" cy="444187"/>
            <a:chOff x="3744037" y="-956642"/>
            <a:chExt cx="2327891" cy="444187"/>
          </a:xfrm>
        </p:grpSpPr>
        <p:sp>
          <p:nvSpPr>
            <p:cNvPr id="50" name="圆角矩形 49"/>
            <p:cNvSpPr/>
            <p:nvPr/>
          </p:nvSpPr>
          <p:spPr>
            <a:xfrm>
              <a:off x="3744037" y="-956642"/>
              <a:ext cx="2327891" cy="444187"/>
            </a:xfrm>
            <a:prstGeom prst="roundRect">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49" name="椭圆 48"/>
            <p:cNvSpPr/>
            <p:nvPr/>
          </p:nvSpPr>
          <p:spPr>
            <a:xfrm>
              <a:off x="3822079" y="-903207"/>
              <a:ext cx="319467" cy="319467"/>
            </a:xfrm>
            <a:prstGeom prst="ellipse">
              <a:avLst/>
            </a:prstGeom>
            <a:solidFill>
              <a:srgbClr val="FF000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1</a:t>
              </a:r>
              <a:endParaRPr lang="zh-CN" altLang="en-US" dirty="0">
                <a:solidFill>
                  <a:prstClr val="white"/>
                </a:solidFill>
                <a:latin typeface="+mj-ea"/>
                <a:ea typeface="+mj-ea"/>
              </a:endParaRPr>
            </a:p>
          </p:txBody>
        </p:sp>
        <p:sp>
          <p:nvSpPr>
            <p:cNvPr id="47" name="TextBox 33"/>
            <p:cNvSpPr txBox="1"/>
            <p:nvPr/>
          </p:nvSpPr>
          <p:spPr>
            <a:xfrm>
              <a:off x="4391600" y="-854079"/>
              <a:ext cx="1579345"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dirty="0" smtClean="0">
                  <a:solidFill>
                    <a:schemeClr val="tx1">
                      <a:lumMod val="65000"/>
                      <a:lumOff val="35000"/>
                    </a:schemeClr>
                  </a:solidFill>
                  <a:latin typeface="+mj-ea"/>
                  <a:ea typeface="+mj-ea"/>
                </a:rPr>
                <a:t>具有一线企业服务水准和理念</a:t>
              </a:r>
              <a:endParaRPr lang="zh-CN" altLang="en-US" dirty="0">
                <a:solidFill>
                  <a:schemeClr val="tx1">
                    <a:lumMod val="65000"/>
                    <a:lumOff val="35000"/>
                  </a:schemeClr>
                </a:solidFill>
                <a:latin typeface="+mj-ea"/>
                <a:ea typeface="+mj-ea"/>
              </a:endParaRPr>
            </a:p>
          </p:txBody>
        </p:sp>
      </p:grpSp>
      <p:grpSp>
        <p:nvGrpSpPr>
          <p:cNvPr id="88" name="组合 87"/>
          <p:cNvGrpSpPr/>
          <p:nvPr/>
        </p:nvGrpSpPr>
        <p:grpSpPr>
          <a:xfrm>
            <a:off x="2330063" y="1573188"/>
            <a:ext cx="2327891" cy="444187"/>
            <a:chOff x="6826299" y="-942682"/>
            <a:chExt cx="2327891" cy="444187"/>
          </a:xfrm>
        </p:grpSpPr>
        <p:sp>
          <p:nvSpPr>
            <p:cNvPr id="71" name="圆角矩形 70"/>
            <p:cNvSpPr/>
            <p:nvPr/>
          </p:nvSpPr>
          <p:spPr>
            <a:xfrm>
              <a:off x="6826299" y="-942682"/>
              <a:ext cx="2327891" cy="444187"/>
            </a:xfrm>
            <a:prstGeom prst="roundRect">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70" name="椭圆 69"/>
            <p:cNvSpPr>
              <a:spLocks/>
            </p:cNvSpPr>
            <p:nvPr/>
          </p:nvSpPr>
          <p:spPr>
            <a:xfrm>
              <a:off x="6934100" y="-868829"/>
              <a:ext cx="317865" cy="317865"/>
            </a:xfrm>
            <a:prstGeom prst="ellipse">
              <a:avLst/>
            </a:prstGeom>
            <a:solidFill>
              <a:srgbClr val="C0000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3</a:t>
              </a:r>
              <a:endParaRPr lang="zh-CN" altLang="en-US" dirty="0">
                <a:solidFill>
                  <a:prstClr val="white"/>
                </a:solidFill>
                <a:latin typeface="+mj-ea"/>
                <a:ea typeface="+mj-ea"/>
              </a:endParaRPr>
            </a:p>
          </p:txBody>
        </p:sp>
        <p:sp>
          <p:nvSpPr>
            <p:cNvPr id="68" name="TextBox 49"/>
            <p:cNvSpPr txBox="1"/>
            <p:nvPr/>
          </p:nvSpPr>
          <p:spPr>
            <a:xfrm>
              <a:off x="7291840" y="-827195"/>
              <a:ext cx="1724967"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dirty="0" smtClean="0">
                  <a:solidFill>
                    <a:schemeClr val="tx1">
                      <a:lumMod val="65000"/>
                      <a:lumOff val="35000"/>
                    </a:schemeClr>
                  </a:solidFill>
                  <a:latin typeface="+mj-ea"/>
                  <a:ea typeface="+mj-ea"/>
                </a:rPr>
                <a:t>团队年轻化且本土化</a:t>
              </a:r>
              <a:endParaRPr lang="zh-CN" altLang="en-US" dirty="0">
                <a:solidFill>
                  <a:schemeClr val="tx1">
                    <a:lumMod val="65000"/>
                    <a:lumOff val="35000"/>
                  </a:schemeClr>
                </a:solidFill>
                <a:latin typeface="+mj-ea"/>
                <a:ea typeface="+mj-ea"/>
              </a:endParaRPr>
            </a:p>
          </p:txBody>
        </p:sp>
      </p:grpSp>
      <p:grpSp>
        <p:nvGrpSpPr>
          <p:cNvPr id="90" name="组合 89"/>
          <p:cNvGrpSpPr/>
          <p:nvPr/>
        </p:nvGrpSpPr>
        <p:grpSpPr>
          <a:xfrm>
            <a:off x="1608128" y="3739684"/>
            <a:ext cx="3179895" cy="532414"/>
            <a:chOff x="3593759" y="5898078"/>
            <a:chExt cx="2295170" cy="532414"/>
          </a:xfrm>
        </p:grpSpPr>
        <p:sp>
          <p:nvSpPr>
            <p:cNvPr id="79" name="圆角矩形 78"/>
            <p:cNvSpPr/>
            <p:nvPr/>
          </p:nvSpPr>
          <p:spPr>
            <a:xfrm>
              <a:off x="3593759" y="5898078"/>
              <a:ext cx="2295170" cy="416267"/>
            </a:xfrm>
            <a:prstGeom prst="roundRect">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77" name="椭圆 76"/>
            <p:cNvSpPr/>
            <p:nvPr/>
          </p:nvSpPr>
          <p:spPr>
            <a:xfrm>
              <a:off x="3668724" y="5954305"/>
              <a:ext cx="317864" cy="317865"/>
            </a:xfrm>
            <a:prstGeom prst="ellipse">
              <a:avLst/>
            </a:prstGeom>
            <a:solidFill>
              <a:srgbClr val="FF000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2</a:t>
              </a:r>
              <a:endParaRPr lang="zh-CN" altLang="en-US" dirty="0">
                <a:solidFill>
                  <a:prstClr val="white"/>
                </a:solidFill>
                <a:latin typeface="+mj-ea"/>
                <a:ea typeface="+mj-ea"/>
              </a:endParaRPr>
            </a:p>
          </p:txBody>
        </p:sp>
        <p:sp>
          <p:nvSpPr>
            <p:cNvPr id="75" name="TextBox 42"/>
            <p:cNvSpPr txBox="1"/>
            <p:nvPr/>
          </p:nvSpPr>
          <p:spPr>
            <a:xfrm>
              <a:off x="4184562" y="5999605"/>
              <a:ext cx="1534906" cy="430887"/>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dirty="0" smtClean="0">
                  <a:solidFill>
                    <a:schemeClr val="tx1">
                      <a:lumMod val="65000"/>
                      <a:lumOff val="35000"/>
                    </a:schemeClr>
                  </a:solidFill>
                  <a:latin typeface="+mj-ea"/>
                  <a:ea typeface="+mj-ea"/>
                </a:rPr>
                <a:t>有口皆碑，服务质优价廉</a:t>
              </a:r>
              <a:endParaRPr lang="zh-CN" altLang="en-US" dirty="0">
                <a:solidFill>
                  <a:schemeClr val="tx1">
                    <a:lumMod val="65000"/>
                    <a:lumOff val="35000"/>
                  </a:schemeClr>
                </a:solidFill>
                <a:latin typeface="+mj-ea"/>
                <a:ea typeface="+mj-ea"/>
              </a:endParaRPr>
            </a:p>
          </p:txBody>
        </p:sp>
      </p:grpSp>
      <p:grpSp>
        <p:nvGrpSpPr>
          <p:cNvPr id="89" name="组合 88"/>
          <p:cNvGrpSpPr/>
          <p:nvPr/>
        </p:nvGrpSpPr>
        <p:grpSpPr>
          <a:xfrm>
            <a:off x="3142152" y="4371975"/>
            <a:ext cx="2327891" cy="444187"/>
            <a:chOff x="6426637" y="5669050"/>
            <a:chExt cx="2327891" cy="444187"/>
          </a:xfrm>
        </p:grpSpPr>
        <p:sp>
          <p:nvSpPr>
            <p:cNvPr id="85" name="圆角矩形 84"/>
            <p:cNvSpPr/>
            <p:nvPr/>
          </p:nvSpPr>
          <p:spPr>
            <a:xfrm>
              <a:off x="6426637" y="5669050"/>
              <a:ext cx="2327891" cy="444187"/>
            </a:xfrm>
            <a:prstGeom prst="roundRect">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84" name="椭圆 83"/>
            <p:cNvSpPr/>
            <p:nvPr/>
          </p:nvSpPr>
          <p:spPr>
            <a:xfrm>
              <a:off x="6512797" y="5753098"/>
              <a:ext cx="317865" cy="317865"/>
            </a:xfrm>
            <a:prstGeom prst="ellipse">
              <a:avLst/>
            </a:prstGeom>
            <a:solidFill>
              <a:srgbClr val="C0000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4</a:t>
              </a:r>
              <a:endParaRPr lang="zh-CN" altLang="en-US" dirty="0">
                <a:solidFill>
                  <a:prstClr val="white"/>
                </a:solidFill>
                <a:latin typeface="+mj-ea"/>
                <a:ea typeface="+mj-ea"/>
              </a:endParaRPr>
            </a:p>
          </p:txBody>
        </p:sp>
        <p:sp>
          <p:nvSpPr>
            <p:cNvPr id="82" name="TextBox 57"/>
            <p:cNvSpPr txBox="1"/>
            <p:nvPr/>
          </p:nvSpPr>
          <p:spPr>
            <a:xfrm>
              <a:off x="6823472" y="5799090"/>
              <a:ext cx="1798701"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dirty="0">
                  <a:solidFill>
                    <a:schemeClr val="tx1">
                      <a:lumMod val="65000"/>
                      <a:lumOff val="35000"/>
                    </a:schemeClr>
                  </a:solidFill>
                  <a:latin typeface="+mj-ea"/>
                  <a:ea typeface="+mj-ea"/>
                </a:rPr>
                <a:t>丰富</a:t>
              </a:r>
              <a:r>
                <a:rPr lang="zh-CN" altLang="en-US" dirty="0" smtClean="0">
                  <a:solidFill>
                    <a:schemeClr val="tx1">
                      <a:lumMod val="65000"/>
                      <a:lumOff val="35000"/>
                    </a:schemeClr>
                  </a:solidFill>
                  <a:latin typeface="+mj-ea"/>
                  <a:ea typeface="+mj-ea"/>
                </a:rPr>
                <a:t>的物业服务经验</a:t>
              </a:r>
              <a:endParaRPr lang="zh-CN" altLang="en-US" dirty="0">
                <a:solidFill>
                  <a:schemeClr val="tx1">
                    <a:lumMod val="65000"/>
                    <a:lumOff val="35000"/>
                  </a:schemeClr>
                </a:solidFill>
                <a:latin typeface="+mj-ea"/>
                <a:ea typeface="+mj-ea"/>
              </a:endParaRPr>
            </a:p>
          </p:txBody>
        </p:sp>
      </p:grpSp>
    </p:spTree>
    <p:extLst>
      <p:ext uri="{BB962C8B-B14F-4D97-AF65-F5344CB8AC3E}">
        <p14:creationId xmlns:p14="http://schemas.microsoft.com/office/powerpoint/2010/main" val="592840853"/>
      </p:ext>
    </p:extLst>
  </p:cSld>
  <p:clrMapOvr>
    <a:masterClrMapping/>
  </p:clrMapOvr>
  <p:transition spd="slow" advTm="8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400" fill="hold"/>
                                        <p:tgtEl>
                                          <p:spTgt spid="12"/>
                                        </p:tgtEl>
                                        <p:attrNameLst>
                                          <p:attrName>ppt_x</p:attrName>
                                        </p:attrNameLst>
                                      </p:cBhvr>
                                      <p:tavLst>
                                        <p:tav tm="0">
                                          <p:val>
                                            <p:strVal val="0-#ppt_w/2"/>
                                          </p:val>
                                        </p:tav>
                                        <p:tav tm="100000">
                                          <p:val>
                                            <p:strVal val="#ppt_x"/>
                                          </p:val>
                                        </p:tav>
                                      </p:tavLst>
                                    </p:anim>
                                    <p:anim calcmode="lin" valueType="num">
                                      <p:cBhvr additive="base">
                                        <p:cTn id="8" dur="4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400"/>
                            </p:stCondLst>
                            <p:childTnLst>
                              <p:par>
                                <p:cTn id="10" presetID="2" presetClass="entr" presetSubtype="8"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400" fill="hold"/>
                                        <p:tgtEl>
                                          <p:spTgt spid="42"/>
                                        </p:tgtEl>
                                        <p:attrNameLst>
                                          <p:attrName>ppt_x</p:attrName>
                                        </p:attrNameLst>
                                      </p:cBhvr>
                                      <p:tavLst>
                                        <p:tav tm="0">
                                          <p:val>
                                            <p:strVal val="0-#ppt_w/2"/>
                                          </p:val>
                                        </p:tav>
                                        <p:tav tm="100000">
                                          <p:val>
                                            <p:strVal val="#ppt_x"/>
                                          </p:val>
                                        </p:tav>
                                      </p:tavLst>
                                    </p:anim>
                                    <p:anim calcmode="lin" valueType="num">
                                      <p:cBhvr additive="base">
                                        <p:cTn id="13" dur="400" fill="hold"/>
                                        <p:tgtEl>
                                          <p:spTgt spid="42"/>
                                        </p:tgtEl>
                                        <p:attrNameLst>
                                          <p:attrName>ppt_y</p:attrName>
                                        </p:attrNameLst>
                                      </p:cBhvr>
                                      <p:tavLst>
                                        <p:tav tm="0">
                                          <p:val>
                                            <p:strVal val="#ppt_y"/>
                                          </p:val>
                                        </p:tav>
                                        <p:tav tm="100000">
                                          <p:val>
                                            <p:strVal val="#ppt_y"/>
                                          </p:val>
                                        </p:tav>
                                      </p:tavLst>
                                    </p:anim>
                                  </p:childTnLst>
                                </p:cTn>
                              </p:par>
                            </p:childTnLst>
                          </p:cTn>
                        </p:par>
                        <p:par>
                          <p:cTn id="14" fill="hold">
                            <p:stCondLst>
                              <p:cond delay="800"/>
                            </p:stCondLst>
                            <p:childTnLst>
                              <p:par>
                                <p:cTn id="15" presetID="1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400"/>
                                        <p:tgtEl>
                                          <p:spTgt spid="4"/>
                                        </p:tgtEl>
                                        <p:attrNameLst>
                                          <p:attrName>ppt_x</p:attrName>
                                        </p:attrNameLst>
                                      </p:cBhvr>
                                      <p:tavLst>
                                        <p:tav tm="0">
                                          <p:val>
                                            <p:strVal val="#ppt_x-#ppt_w*1.125000"/>
                                          </p:val>
                                        </p:tav>
                                        <p:tav tm="100000">
                                          <p:val>
                                            <p:strVal val="#ppt_x"/>
                                          </p:val>
                                        </p:tav>
                                      </p:tavLst>
                                    </p:anim>
                                    <p:animEffect transition="in" filter="wipe(right)">
                                      <p:cBhvr>
                                        <p:cTn id="18" dur="400"/>
                                        <p:tgtEl>
                                          <p:spTgt spid="4"/>
                                        </p:tgtEl>
                                      </p:cBhvr>
                                    </p:animEffect>
                                  </p:childTnLst>
                                </p:cTn>
                              </p:par>
                            </p:childTnLst>
                          </p:cTn>
                        </p:par>
                        <p:par>
                          <p:cTn id="19" fill="hold">
                            <p:stCondLst>
                              <p:cond delay="1200"/>
                            </p:stCondLst>
                            <p:childTnLst>
                              <p:par>
                                <p:cTn id="20" presetID="1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400"/>
                                        <p:tgtEl>
                                          <p:spTgt spid="9"/>
                                        </p:tgtEl>
                                        <p:attrNameLst>
                                          <p:attrName>ppt_y</p:attrName>
                                        </p:attrNameLst>
                                      </p:cBhvr>
                                      <p:tavLst>
                                        <p:tav tm="0">
                                          <p:val>
                                            <p:strVal val="#ppt_y+#ppt_h*1.125000"/>
                                          </p:val>
                                        </p:tav>
                                        <p:tav tm="100000">
                                          <p:val>
                                            <p:strVal val="#ppt_y"/>
                                          </p:val>
                                        </p:tav>
                                      </p:tavLst>
                                    </p:anim>
                                    <p:animEffect transition="in" filter="wipe(up)">
                                      <p:cBhvr>
                                        <p:cTn id="23" dur="400"/>
                                        <p:tgtEl>
                                          <p:spTgt spid="9"/>
                                        </p:tgtEl>
                                      </p:cBhvr>
                                    </p:animEffect>
                                  </p:childTnLst>
                                </p:cTn>
                              </p:par>
                            </p:childTnLst>
                          </p:cTn>
                        </p:par>
                        <p:par>
                          <p:cTn id="24" fill="hold">
                            <p:stCondLst>
                              <p:cond delay="1600"/>
                            </p:stCondLst>
                            <p:childTnLst>
                              <p:par>
                                <p:cTn id="25" presetID="53" presetClass="entr" presetSubtype="16" fill="hold" nodeType="afterEffect">
                                  <p:stCondLst>
                                    <p:cond delay="0"/>
                                  </p:stCondLst>
                                  <p:childTnLst>
                                    <p:set>
                                      <p:cBhvr>
                                        <p:cTn id="26" dur="1" fill="hold">
                                          <p:stCondLst>
                                            <p:cond delay="0"/>
                                          </p:stCondLst>
                                        </p:cTn>
                                        <p:tgtEl>
                                          <p:spTgt spid="87"/>
                                        </p:tgtEl>
                                        <p:attrNameLst>
                                          <p:attrName>style.visibility</p:attrName>
                                        </p:attrNameLst>
                                      </p:cBhvr>
                                      <p:to>
                                        <p:strVal val="visible"/>
                                      </p:to>
                                    </p:set>
                                    <p:anim calcmode="lin" valueType="num">
                                      <p:cBhvr>
                                        <p:cTn id="27" dur="500" fill="hold"/>
                                        <p:tgtEl>
                                          <p:spTgt spid="87"/>
                                        </p:tgtEl>
                                        <p:attrNameLst>
                                          <p:attrName>ppt_w</p:attrName>
                                        </p:attrNameLst>
                                      </p:cBhvr>
                                      <p:tavLst>
                                        <p:tav tm="0">
                                          <p:val>
                                            <p:fltVal val="0"/>
                                          </p:val>
                                        </p:tav>
                                        <p:tav tm="100000">
                                          <p:val>
                                            <p:strVal val="#ppt_w"/>
                                          </p:val>
                                        </p:tav>
                                      </p:tavLst>
                                    </p:anim>
                                    <p:anim calcmode="lin" valueType="num">
                                      <p:cBhvr>
                                        <p:cTn id="28" dur="500" fill="hold"/>
                                        <p:tgtEl>
                                          <p:spTgt spid="87"/>
                                        </p:tgtEl>
                                        <p:attrNameLst>
                                          <p:attrName>ppt_h</p:attrName>
                                        </p:attrNameLst>
                                      </p:cBhvr>
                                      <p:tavLst>
                                        <p:tav tm="0">
                                          <p:val>
                                            <p:fltVal val="0"/>
                                          </p:val>
                                        </p:tav>
                                        <p:tav tm="100000">
                                          <p:val>
                                            <p:strVal val="#ppt_h"/>
                                          </p:val>
                                        </p:tav>
                                      </p:tavLst>
                                    </p:anim>
                                    <p:animEffect transition="in" filter="fade">
                                      <p:cBhvr>
                                        <p:cTn id="29" dur="500"/>
                                        <p:tgtEl>
                                          <p:spTgt spid="87"/>
                                        </p:tgtEl>
                                      </p:cBhvr>
                                    </p:animEffect>
                                  </p:childTnLst>
                                </p:cTn>
                              </p:par>
                            </p:childTnLst>
                          </p:cTn>
                        </p:par>
                        <p:par>
                          <p:cTn id="30" fill="hold">
                            <p:stCondLst>
                              <p:cond delay="2100"/>
                            </p:stCondLst>
                            <p:childTnLst>
                              <p:par>
                                <p:cTn id="31" presetID="12" presetClass="entr" presetSubtype="8"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400"/>
                                        <p:tgtEl>
                                          <p:spTgt spid="5"/>
                                        </p:tgtEl>
                                        <p:attrNameLst>
                                          <p:attrName>ppt_x</p:attrName>
                                        </p:attrNameLst>
                                      </p:cBhvr>
                                      <p:tavLst>
                                        <p:tav tm="0">
                                          <p:val>
                                            <p:strVal val="#ppt_x-#ppt_w*1.125000"/>
                                          </p:val>
                                        </p:tav>
                                        <p:tav tm="100000">
                                          <p:val>
                                            <p:strVal val="#ppt_x"/>
                                          </p:val>
                                        </p:tav>
                                      </p:tavLst>
                                    </p:anim>
                                    <p:animEffect transition="in" filter="wipe(right)">
                                      <p:cBhvr>
                                        <p:cTn id="34" dur="400"/>
                                        <p:tgtEl>
                                          <p:spTgt spid="5"/>
                                        </p:tgtEl>
                                      </p:cBhvr>
                                    </p:animEffect>
                                  </p:childTnLst>
                                </p:cTn>
                              </p:par>
                            </p:childTnLst>
                          </p:cTn>
                        </p:par>
                        <p:par>
                          <p:cTn id="35" fill="hold">
                            <p:stCondLst>
                              <p:cond delay="2500"/>
                            </p:stCondLst>
                            <p:childTnLst>
                              <p:par>
                                <p:cTn id="36" presetID="12" presetClass="entr" presetSubtype="1"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400"/>
                                        <p:tgtEl>
                                          <p:spTgt spid="11"/>
                                        </p:tgtEl>
                                        <p:attrNameLst>
                                          <p:attrName>ppt_y</p:attrName>
                                        </p:attrNameLst>
                                      </p:cBhvr>
                                      <p:tavLst>
                                        <p:tav tm="0">
                                          <p:val>
                                            <p:strVal val="#ppt_y-#ppt_h*1.125000"/>
                                          </p:val>
                                        </p:tav>
                                        <p:tav tm="100000">
                                          <p:val>
                                            <p:strVal val="#ppt_y"/>
                                          </p:val>
                                        </p:tav>
                                      </p:tavLst>
                                    </p:anim>
                                    <p:animEffect transition="in" filter="wipe(down)">
                                      <p:cBhvr>
                                        <p:cTn id="39" dur="400"/>
                                        <p:tgtEl>
                                          <p:spTgt spid="11"/>
                                        </p:tgtEl>
                                      </p:cBhvr>
                                    </p:animEffect>
                                  </p:childTnLst>
                                </p:cTn>
                              </p:par>
                            </p:childTnLst>
                          </p:cTn>
                        </p:par>
                        <p:par>
                          <p:cTn id="40" fill="hold">
                            <p:stCondLst>
                              <p:cond delay="2900"/>
                            </p:stCondLst>
                            <p:childTnLst>
                              <p:par>
                                <p:cTn id="41" presetID="53" presetClass="entr" presetSubtype="16"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p:cTn id="43" dur="500" fill="hold"/>
                                        <p:tgtEl>
                                          <p:spTgt spid="90"/>
                                        </p:tgtEl>
                                        <p:attrNameLst>
                                          <p:attrName>ppt_w</p:attrName>
                                        </p:attrNameLst>
                                      </p:cBhvr>
                                      <p:tavLst>
                                        <p:tav tm="0">
                                          <p:val>
                                            <p:fltVal val="0"/>
                                          </p:val>
                                        </p:tav>
                                        <p:tav tm="100000">
                                          <p:val>
                                            <p:strVal val="#ppt_w"/>
                                          </p:val>
                                        </p:tav>
                                      </p:tavLst>
                                    </p:anim>
                                    <p:anim calcmode="lin" valueType="num">
                                      <p:cBhvr>
                                        <p:cTn id="44" dur="500" fill="hold"/>
                                        <p:tgtEl>
                                          <p:spTgt spid="90"/>
                                        </p:tgtEl>
                                        <p:attrNameLst>
                                          <p:attrName>ppt_h</p:attrName>
                                        </p:attrNameLst>
                                      </p:cBhvr>
                                      <p:tavLst>
                                        <p:tav tm="0">
                                          <p:val>
                                            <p:fltVal val="0"/>
                                          </p:val>
                                        </p:tav>
                                        <p:tav tm="100000">
                                          <p:val>
                                            <p:strVal val="#ppt_h"/>
                                          </p:val>
                                        </p:tav>
                                      </p:tavLst>
                                    </p:anim>
                                    <p:animEffect transition="in" filter="fade">
                                      <p:cBhvr>
                                        <p:cTn id="45" dur="500"/>
                                        <p:tgtEl>
                                          <p:spTgt spid="90"/>
                                        </p:tgtEl>
                                      </p:cBhvr>
                                    </p:animEffect>
                                  </p:childTnLst>
                                </p:cTn>
                              </p:par>
                            </p:childTnLst>
                          </p:cTn>
                        </p:par>
                        <p:par>
                          <p:cTn id="46" fill="hold">
                            <p:stCondLst>
                              <p:cond delay="3400"/>
                            </p:stCondLst>
                            <p:childTnLst>
                              <p:par>
                                <p:cTn id="47" presetID="12" presetClass="entr" presetSubtype="8"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400"/>
                                        <p:tgtEl>
                                          <p:spTgt spid="6"/>
                                        </p:tgtEl>
                                        <p:attrNameLst>
                                          <p:attrName>ppt_x</p:attrName>
                                        </p:attrNameLst>
                                      </p:cBhvr>
                                      <p:tavLst>
                                        <p:tav tm="0">
                                          <p:val>
                                            <p:strVal val="#ppt_x-#ppt_w*1.125000"/>
                                          </p:val>
                                        </p:tav>
                                        <p:tav tm="100000">
                                          <p:val>
                                            <p:strVal val="#ppt_x"/>
                                          </p:val>
                                        </p:tav>
                                      </p:tavLst>
                                    </p:anim>
                                    <p:animEffect transition="in" filter="wipe(right)">
                                      <p:cBhvr>
                                        <p:cTn id="50" dur="400"/>
                                        <p:tgtEl>
                                          <p:spTgt spid="6"/>
                                        </p:tgtEl>
                                      </p:cBhvr>
                                    </p:animEffect>
                                  </p:childTnLst>
                                </p:cTn>
                              </p:par>
                            </p:childTnLst>
                          </p:cTn>
                        </p:par>
                        <p:par>
                          <p:cTn id="51" fill="hold">
                            <p:stCondLst>
                              <p:cond delay="3800"/>
                            </p:stCondLst>
                            <p:childTnLst>
                              <p:par>
                                <p:cTn id="52" presetID="12" presetClass="entr" presetSubtype="4" fill="hold" nodeType="after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additive="base">
                                        <p:cTn id="54" dur="400"/>
                                        <p:tgtEl>
                                          <p:spTgt spid="8"/>
                                        </p:tgtEl>
                                        <p:attrNameLst>
                                          <p:attrName>ppt_y</p:attrName>
                                        </p:attrNameLst>
                                      </p:cBhvr>
                                      <p:tavLst>
                                        <p:tav tm="0">
                                          <p:val>
                                            <p:strVal val="#ppt_y+#ppt_h*1.125000"/>
                                          </p:val>
                                        </p:tav>
                                        <p:tav tm="100000">
                                          <p:val>
                                            <p:strVal val="#ppt_y"/>
                                          </p:val>
                                        </p:tav>
                                      </p:tavLst>
                                    </p:anim>
                                    <p:animEffect transition="in" filter="wipe(up)">
                                      <p:cBhvr>
                                        <p:cTn id="55" dur="400"/>
                                        <p:tgtEl>
                                          <p:spTgt spid="8"/>
                                        </p:tgtEl>
                                      </p:cBhvr>
                                    </p:animEffect>
                                  </p:childTnLst>
                                </p:cTn>
                              </p:par>
                            </p:childTnLst>
                          </p:cTn>
                        </p:par>
                        <p:par>
                          <p:cTn id="56" fill="hold">
                            <p:stCondLst>
                              <p:cond delay="4200"/>
                            </p:stCondLst>
                            <p:childTnLst>
                              <p:par>
                                <p:cTn id="57" presetID="53" presetClass="entr" presetSubtype="16" fill="hold" nodeType="after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p:cTn id="59" dur="500" fill="hold"/>
                                        <p:tgtEl>
                                          <p:spTgt spid="88"/>
                                        </p:tgtEl>
                                        <p:attrNameLst>
                                          <p:attrName>ppt_w</p:attrName>
                                        </p:attrNameLst>
                                      </p:cBhvr>
                                      <p:tavLst>
                                        <p:tav tm="0">
                                          <p:val>
                                            <p:fltVal val="0"/>
                                          </p:val>
                                        </p:tav>
                                        <p:tav tm="100000">
                                          <p:val>
                                            <p:strVal val="#ppt_w"/>
                                          </p:val>
                                        </p:tav>
                                      </p:tavLst>
                                    </p:anim>
                                    <p:anim calcmode="lin" valueType="num">
                                      <p:cBhvr>
                                        <p:cTn id="60" dur="500" fill="hold"/>
                                        <p:tgtEl>
                                          <p:spTgt spid="88"/>
                                        </p:tgtEl>
                                        <p:attrNameLst>
                                          <p:attrName>ppt_h</p:attrName>
                                        </p:attrNameLst>
                                      </p:cBhvr>
                                      <p:tavLst>
                                        <p:tav tm="0">
                                          <p:val>
                                            <p:fltVal val="0"/>
                                          </p:val>
                                        </p:tav>
                                        <p:tav tm="100000">
                                          <p:val>
                                            <p:strVal val="#ppt_h"/>
                                          </p:val>
                                        </p:tav>
                                      </p:tavLst>
                                    </p:anim>
                                    <p:animEffect transition="in" filter="fade">
                                      <p:cBhvr>
                                        <p:cTn id="61" dur="500"/>
                                        <p:tgtEl>
                                          <p:spTgt spid="88"/>
                                        </p:tgtEl>
                                      </p:cBhvr>
                                    </p:animEffect>
                                  </p:childTnLst>
                                </p:cTn>
                              </p:par>
                            </p:childTnLst>
                          </p:cTn>
                        </p:par>
                        <p:par>
                          <p:cTn id="62" fill="hold">
                            <p:stCondLst>
                              <p:cond delay="4700"/>
                            </p:stCondLst>
                            <p:childTnLst>
                              <p:par>
                                <p:cTn id="63" presetID="12" presetClass="entr" presetSubtype="8"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additive="base">
                                        <p:cTn id="65" dur="400"/>
                                        <p:tgtEl>
                                          <p:spTgt spid="7"/>
                                        </p:tgtEl>
                                        <p:attrNameLst>
                                          <p:attrName>ppt_x</p:attrName>
                                        </p:attrNameLst>
                                      </p:cBhvr>
                                      <p:tavLst>
                                        <p:tav tm="0">
                                          <p:val>
                                            <p:strVal val="#ppt_x-#ppt_w*1.125000"/>
                                          </p:val>
                                        </p:tav>
                                        <p:tav tm="100000">
                                          <p:val>
                                            <p:strVal val="#ppt_x"/>
                                          </p:val>
                                        </p:tav>
                                      </p:tavLst>
                                    </p:anim>
                                    <p:animEffect transition="in" filter="wipe(right)">
                                      <p:cBhvr>
                                        <p:cTn id="66" dur="400"/>
                                        <p:tgtEl>
                                          <p:spTgt spid="7"/>
                                        </p:tgtEl>
                                      </p:cBhvr>
                                    </p:animEffect>
                                  </p:childTnLst>
                                </p:cTn>
                              </p:par>
                            </p:childTnLst>
                          </p:cTn>
                        </p:par>
                        <p:par>
                          <p:cTn id="67" fill="hold">
                            <p:stCondLst>
                              <p:cond delay="5100"/>
                            </p:stCondLst>
                            <p:childTnLst>
                              <p:par>
                                <p:cTn id="68" presetID="12" presetClass="entr" presetSubtype="1"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additive="base">
                                        <p:cTn id="70" dur="400"/>
                                        <p:tgtEl>
                                          <p:spTgt spid="10"/>
                                        </p:tgtEl>
                                        <p:attrNameLst>
                                          <p:attrName>ppt_y</p:attrName>
                                        </p:attrNameLst>
                                      </p:cBhvr>
                                      <p:tavLst>
                                        <p:tav tm="0">
                                          <p:val>
                                            <p:strVal val="#ppt_y-#ppt_h*1.125000"/>
                                          </p:val>
                                        </p:tav>
                                        <p:tav tm="100000">
                                          <p:val>
                                            <p:strVal val="#ppt_y"/>
                                          </p:val>
                                        </p:tav>
                                      </p:tavLst>
                                    </p:anim>
                                    <p:animEffect transition="in" filter="wipe(down)">
                                      <p:cBhvr>
                                        <p:cTn id="71" dur="400"/>
                                        <p:tgtEl>
                                          <p:spTgt spid="10"/>
                                        </p:tgtEl>
                                      </p:cBhvr>
                                    </p:animEffect>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89"/>
                                        </p:tgtEl>
                                        <p:attrNameLst>
                                          <p:attrName>style.visibility</p:attrName>
                                        </p:attrNameLst>
                                      </p:cBhvr>
                                      <p:to>
                                        <p:strVal val="visible"/>
                                      </p:to>
                                    </p:set>
                                    <p:anim calcmode="lin" valueType="num">
                                      <p:cBhvr>
                                        <p:cTn id="75" dur="500" fill="hold"/>
                                        <p:tgtEl>
                                          <p:spTgt spid="89"/>
                                        </p:tgtEl>
                                        <p:attrNameLst>
                                          <p:attrName>ppt_w</p:attrName>
                                        </p:attrNameLst>
                                      </p:cBhvr>
                                      <p:tavLst>
                                        <p:tav tm="0">
                                          <p:val>
                                            <p:fltVal val="0"/>
                                          </p:val>
                                        </p:tav>
                                        <p:tav tm="100000">
                                          <p:val>
                                            <p:strVal val="#ppt_w"/>
                                          </p:val>
                                        </p:tav>
                                      </p:tavLst>
                                    </p:anim>
                                    <p:anim calcmode="lin" valueType="num">
                                      <p:cBhvr>
                                        <p:cTn id="76" dur="500" fill="hold"/>
                                        <p:tgtEl>
                                          <p:spTgt spid="89"/>
                                        </p:tgtEl>
                                        <p:attrNameLst>
                                          <p:attrName>ppt_h</p:attrName>
                                        </p:attrNameLst>
                                      </p:cBhvr>
                                      <p:tavLst>
                                        <p:tav tm="0">
                                          <p:val>
                                            <p:fltVal val="0"/>
                                          </p:val>
                                        </p:tav>
                                        <p:tav tm="100000">
                                          <p:val>
                                            <p:strVal val="#ppt_h"/>
                                          </p:val>
                                        </p:tav>
                                      </p:tavLst>
                                    </p:anim>
                                    <p:animEffect transition="in" filter="fade">
                                      <p:cBhvr>
                                        <p:cTn id="77" dur="500"/>
                                        <p:tgtEl>
                                          <p:spTgt spid="89"/>
                                        </p:tgtEl>
                                      </p:cBhvr>
                                    </p:animEffect>
                                  </p:childTnLst>
                                </p:cTn>
                              </p:par>
                            </p:childTnLst>
                          </p:cTn>
                        </p:par>
                        <p:par>
                          <p:cTn id="78" fill="hold">
                            <p:stCondLst>
                              <p:cond delay="6000"/>
                            </p:stCondLst>
                            <p:childTnLst>
                              <p:par>
                                <p:cTn id="79" presetID="22" presetClass="entr" presetSubtype="8" fill="hold" grpId="0" nodeType="afterEffect">
                                  <p:stCondLst>
                                    <p:cond delay="0"/>
                                  </p:stCondLst>
                                  <p:iterate type="lt">
                                    <p:tmPct val="30000"/>
                                  </p:iterate>
                                  <p:childTnLst>
                                    <p:set>
                                      <p:cBhvr>
                                        <p:cTn id="80" dur="1" fill="hold">
                                          <p:stCondLst>
                                            <p:cond delay="0"/>
                                          </p:stCondLst>
                                        </p:cTn>
                                        <p:tgtEl>
                                          <p:spTgt spid="13"/>
                                        </p:tgtEl>
                                        <p:attrNameLst>
                                          <p:attrName>style.visibility</p:attrName>
                                        </p:attrNameLst>
                                      </p:cBhvr>
                                      <p:to>
                                        <p:strVal val="visible"/>
                                      </p:to>
                                    </p:set>
                                    <p:animEffect transition="in" filter="wipe(left)">
                                      <p:cBhvr>
                                        <p:cTn id="81" dur="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2" grpId="0" animBg="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10"/>
          <p:cNvSpPr>
            <a:spLocks noChangeAspect="1"/>
          </p:cNvSpPr>
          <p:nvPr/>
        </p:nvSpPr>
        <p:spPr>
          <a:xfrm>
            <a:off x="1661338" y="2559242"/>
            <a:ext cx="1054868" cy="1044000"/>
          </a:xfrm>
          <a:prstGeom prst="ellipse">
            <a:avLst/>
          </a:pr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sp>
        <p:nvSpPr>
          <p:cNvPr id="10" name="矩形 10"/>
          <p:cNvSpPr>
            <a:spLocks noChangeAspect="1"/>
          </p:cNvSpPr>
          <p:nvPr/>
        </p:nvSpPr>
        <p:spPr>
          <a:xfrm>
            <a:off x="3184448" y="2559242"/>
            <a:ext cx="1054868" cy="1044000"/>
          </a:xfrm>
          <a:prstGeom prst="ellipse">
            <a:avLst/>
          </a:pr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sp>
        <p:nvSpPr>
          <p:cNvPr id="14" name="矩形 10"/>
          <p:cNvSpPr>
            <a:spLocks noChangeAspect="1"/>
          </p:cNvSpPr>
          <p:nvPr/>
        </p:nvSpPr>
        <p:spPr>
          <a:xfrm>
            <a:off x="4764850" y="2559243"/>
            <a:ext cx="1054868" cy="1044000"/>
          </a:xfrm>
          <a:prstGeom prst="ellipse">
            <a:avLst/>
          </a:pr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sp>
        <p:nvSpPr>
          <p:cNvPr id="17" name="矩形 10"/>
          <p:cNvSpPr>
            <a:spLocks noChangeAspect="1"/>
          </p:cNvSpPr>
          <p:nvPr/>
        </p:nvSpPr>
        <p:spPr>
          <a:xfrm>
            <a:off x="6300190" y="2559242"/>
            <a:ext cx="1054868" cy="1044000"/>
          </a:xfrm>
          <a:prstGeom prst="ellipse">
            <a:avLst/>
          </a:pr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sp>
        <p:nvSpPr>
          <p:cNvPr id="23" name="椭圆 22"/>
          <p:cNvSpPr/>
          <p:nvPr/>
        </p:nvSpPr>
        <p:spPr>
          <a:xfrm>
            <a:off x="3828312" y="371455"/>
            <a:ext cx="1376786" cy="1376786"/>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285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4" name="TextBox 23"/>
          <p:cNvSpPr txBox="1"/>
          <p:nvPr/>
        </p:nvSpPr>
        <p:spPr>
          <a:xfrm>
            <a:off x="4001104" y="752386"/>
            <a:ext cx="1062445" cy="523220"/>
          </a:xfrm>
          <a:prstGeom prst="rect">
            <a:avLst/>
          </a:prstGeom>
          <a:noFill/>
        </p:spPr>
        <p:txBody>
          <a:bodyPr wrap="square" lIns="0" rIns="0" rtlCol="0">
            <a:spAutoFit/>
          </a:bodyPr>
          <a:lstStyle/>
          <a:p>
            <a:pPr algn="ctr"/>
            <a:r>
              <a:rPr lang="zh-CN" altLang="en-US" sz="2800" b="1" dirty="0">
                <a:solidFill>
                  <a:srgbClr val="C00000"/>
                </a:solidFill>
              </a:rPr>
              <a:t>目 录</a:t>
            </a:r>
          </a:p>
        </p:txBody>
      </p:sp>
      <p:sp>
        <p:nvSpPr>
          <p:cNvPr id="25" name="TextBox 24"/>
          <p:cNvSpPr txBox="1"/>
          <p:nvPr/>
        </p:nvSpPr>
        <p:spPr>
          <a:xfrm>
            <a:off x="4064214" y="1167021"/>
            <a:ext cx="936104" cy="261610"/>
          </a:xfrm>
          <a:prstGeom prst="rect">
            <a:avLst/>
          </a:prstGeom>
          <a:noFill/>
        </p:spPr>
        <p:txBody>
          <a:bodyPr wrap="square" rtlCol="0">
            <a:spAutoFit/>
          </a:bodyPr>
          <a:lstStyle/>
          <a:p>
            <a:pPr algn="ctr"/>
            <a:r>
              <a:rPr lang="en-US" altLang="zh-CN" sz="1100" b="1" dirty="0">
                <a:solidFill>
                  <a:schemeClr val="bg1">
                    <a:lumMod val="50000"/>
                  </a:schemeClr>
                </a:solidFill>
              </a:rPr>
              <a:t>CATALOG</a:t>
            </a:r>
            <a:endParaRPr lang="zh-CN" altLang="en-US" sz="1100" b="1" dirty="0">
              <a:solidFill>
                <a:schemeClr val="bg1">
                  <a:lumMod val="50000"/>
                </a:schemeClr>
              </a:solidFill>
            </a:endParaRPr>
          </a:p>
        </p:txBody>
      </p:sp>
      <p:sp>
        <p:nvSpPr>
          <p:cNvPr id="26" name="MH_Other_4"/>
          <p:cNvSpPr/>
          <p:nvPr>
            <p:custDataLst>
              <p:tags r:id="rId1"/>
            </p:custDataLst>
          </p:nvPr>
        </p:nvSpPr>
        <p:spPr>
          <a:xfrm>
            <a:off x="5061422" y="1916179"/>
            <a:ext cx="153296" cy="153296"/>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27" name="MH_Other_4"/>
          <p:cNvSpPr/>
          <p:nvPr>
            <p:custDataLst>
              <p:tags r:id="rId2"/>
            </p:custDataLst>
          </p:nvPr>
        </p:nvSpPr>
        <p:spPr>
          <a:xfrm>
            <a:off x="4618693" y="1829239"/>
            <a:ext cx="252000" cy="252000"/>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28" name="MH_Other_4"/>
          <p:cNvSpPr/>
          <p:nvPr>
            <p:custDataLst>
              <p:tags r:id="rId3"/>
            </p:custDataLst>
          </p:nvPr>
        </p:nvSpPr>
        <p:spPr>
          <a:xfrm>
            <a:off x="3288460" y="1748239"/>
            <a:ext cx="252000" cy="252000"/>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29" name="MH_Other_4"/>
          <p:cNvSpPr/>
          <p:nvPr>
            <p:custDataLst>
              <p:tags r:id="rId4"/>
            </p:custDataLst>
          </p:nvPr>
        </p:nvSpPr>
        <p:spPr>
          <a:xfrm>
            <a:off x="5325065" y="1730239"/>
            <a:ext cx="288000" cy="288000"/>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30" name="MH_Other_4"/>
          <p:cNvSpPr/>
          <p:nvPr>
            <p:custDataLst>
              <p:tags r:id="rId5"/>
            </p:custDataLst>
          </p:nvPr>
        </p:nvSpPr>
        <p:spPr>
          <a:xfrm>
            <a:off x="5770856" y="1878592"/>
            <a:ext cx="153296" cy="153296"/>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31" name="MH_Other_4"/>
          <p:cNvSpPr/>
          <p:nvPr>
            <p:custDataLst>
              <p:tags r:id="rId6"/>
            </p:custDataLst>
          </p:nvPr>
        </p:nvSpPr>
        <p:spPr>
          <a:xfrm>
            <a:off x="4419654" y="1935073"/>
            <a:ext cx="153296" cy="153296"/>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32" name="MH_Other_4"/>
          <p:cNvSpPr/>
          <p:nvPr>
            <p:custDataLst>
              <p:tags r:id="rId7"/>
            </p:custDataLst>
          </p:nvPr>
        </p:nvSpPr>
        <p:spPr>
          <a:xfrm>
            <a:off x="4180143" y="1977295"/>
            <a:ext cx="153296" cy="153296"/>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33" name="MH_Other_4"/>
          <p:cNvSpPr/>
          <p:nvPr>
            <p:custDataLst>
              <p:tags r:id="rId8"/>
            </p:custDataLst>
          </p:nvPr>
        </p:nvSpPr>
        <p:spPr>
          <a:xfrm>
            <a:off x="3631979" y="1653591"/>
            <a:ext cx="252000" cy="252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34" name="MH_Other_4"/>
          <p:cNvSpPr/>
          <p:nvPr>
            <p:custDataLst>
              <p:tags r:id="rId9"/>
            </p:custDataLst>
          </p:nvPr>
        </p:nvSpPr>
        <p:spPr>
          <a:xfrm>
            <a:off x="4026921" y="1653591"/>
            <a:ext cx="252000" cy="252000"/>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35" name="MH_Other_4"/>
          <p:cNvSpPr/>
          <p:nvPr>
            <p:custDataLst>
              <p:tags r:id="rId10"/>
            </p:custDataLst>
          </p:nvPr>
        </p:nvSpPr>
        <p:spPr>
          <a:xfrm>
            <a:off x="4917422" y="1586239"/>
            <a:ext cx="288000" cy="288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36" name="MH_Other_4"/>
          <p:cNvSpPr/>
          <p:nvPr>
            <p:custDataLst>
              <p:tags r:id="rId11"/>
            </p:custDataLst>
          </p:nvPr>
        </p:nvSpPr>
        <p:spPr>
          <a:xfrm>
            <a:off x="3828312" y="1900405"/>
            <a:ext cx="153296" cy="153296"/>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grpSp>
        <p:nvGrpSpPr>
          <p:cNvPr id="37" name="组合 36"/>
          <p:cNvGrpSpPr/>
          <p:nvPr/>
        </p:nvGrpSpPr>
        <p:grpSpPr>
          <a:xfrm>
            <a:off x="1760673" y="3896803"/>
            <a:ext cx="1085881" cy="562273"/>
            <a:chOff x="886223" y="1770370"/>
            <a:chExt cx="1085881" cy="562272"/>
          </a:xfrm>
        </p:grpSpPr>
        <p:sp>
          <p:nvSpPr>
            <p:cNvPr id="38" name="TextBox 37"/>
            <p:cNvSpPr txBox="1"/>
            <p:nvPr/>
          </p:nvSpPr>
          <p:spPr>
            <a:xfrm>
              <a:off x="899592" y="1770370"/>
              <a:ext cx="1062445" cy="338553"/>
            </a:xfrm>
            <a:prstGeom prst="rect">
              <a:avLst/>
            </a:prstGeom>
            <a:noFill/>
          </p:spPr>
          <p:txBody>
            <a:bodyPr wrap="square" lIns="0" rIns="0" rtlCol="0">
              <a:spAutoFit/>
            </a:bodyPr>
            <a:lstStyle/>
            <a:p>
              <a:pPr algn="ctr"/>
              <a:r>
                <a:rPr lang="zh-CN" altLang="en-US" sz="1600" b="1" dirty="0">
                  <a:solidFill>
                    <a:schemeClr val="tx1">
                      <a:lumMod val="75000"/>
                      <a:lumOff val="25000"/>
                    </a:schemeClr>
                  </a:solidFill>
                </a:rPr>
                <a:t>公司介绍</a:t>
              </a:r>
            </a:p>
          </p:txBody>
        </p:sp>
        <p:sp>
          <p:nvSpPr>
            <p:cNvPr id="39" name="TextBox 38"/>
            <p:cNvSpPr txBox="1"/>
            <p:nvPr/>
          </p:nvSpPr>
          <p:spPr>
            <a:xfrm>
              <a:off x="886223" y="2078727"/>
              <a:ext cx="1085881" cy="253915"/>
            </a:xfrm>
            <a:prstGeom prst="rect">
              <a:avLst/>
            </a:prstGeom>
            <a:noFill/>
          </p:spPr>
          <p:txBody>
            <a:bodyPr wrap="square" rtlCol="0">
              <a:spAutoFit/>
            </a:bodyPr>
            <a:lstStyle/>
            <a:p>
              <a:pPr algn="ctr"/>
              <a:r>
                <a:rPr lang="en-US" altLang="zh-CN" sz="1050" dirty="0">
                  <a:solidFill>
                    <a:srgbClr val="C00000"/>
                  </a:solidFill>
                </a:rPr>
                <a:t>COMPANY</a:t>
              </a:r>
              <a:endParaRPr lang="zh-CN" altLang="en-US" sz="1050" dirty="0">
                <a:solidFill>
                  <a:srgbClr val="C00000"/>
                </a:solidFill>
              </a:endParaRPr>
            </a:p>
          </p:txBody>
        </p:sp>
      </p:grpSp>
      <p:grpSp>
        <p:nvGrpSpPr>
          <p:cNvPr id="40" name="组合 39"/>
          <p:cNvGrpSpPr/>
          <p:nvPr/>
        </p:nvGrpSpPr>
        <p:grpSpPr>
          <a:xfrm>
            <a:off x="3365795" y="3896803"/>
            <a:ext cx="1367234" cy="562273"/>
            <a:chOff x="899592" y="1770370"/>
            <a:chExt cx="1367234" cy="562272"/>
          </a:xfrm>
        </p:grpSpPr>
        <p:sp>
          <p:nvSpPr>
            <p:cNvPr id="41" name="TextBox 40"/>
            <p:cNvSpPr txBox="1"/>
            <p:nvPr/>
          </p:nvSpPr>
          <p:spPr>
            <a:xfrm>
              <a:off x="899592" y="1770370"/>
              <a:ext cx="1367234" cy="338553"/>
            </a:xfrm>
            <a:prstGeom prst="rect">
              <a:avLst/>
            </a:prstGeom>
            <a:noFill/>
          </p:spPr>
          <p:txBody>
            <a:bodyPr wrap="square" lIns="0" rIns="0" rtlCol="0">
              <a:spAutoFit/>
            </a:bodyPr>
            <a:lstStyle/>
            <a:p>
              <a:pPr algn="ctr"/>
              <a:r>
                <a:rPr lang="zh-CN" altLang="en-US" sz="1600" b="1" dirty="0" smtClean="0">
                  <a:solidFill>
                    <a:schemeClr val="tx1">
                      <a:lumMod val="75000"/>
                      <a:lumOff val="25000"/>
                    </a:schemeClr>
                  </a:solidFill>
                </a:rPr>
                <a:t>企业资质荣誉</a:t>
              </a:r>
              <a:endParaRPr lang="zh-CN" altLang="en-US" sz="1600" b="1" dirty="0">
                <a:solidFill>
                  <a:schemeClr val="tx1">
                    <a:lumMod val="75000"/>
                    <a:lumOff val="25000"/>
                  </a:schemeClr>
                </a:solidFill>
              </a:endParaRPr>
            </a:p>
          </p:txBody>
        </p:sp>
        <p:sp>
          <p:nvSpPr>
            <p:cNvPr id="42" name="TextBox 41"/>
            <p:cNvSpPr txBox="1"/>
            <p:nvPr/>
          </p:nvSpPr>
          <p:spPr>
            <a:xfrm>
              <a:off x="935581" y="2078727"/>
              <a:ext cx="987165" cy="253915"/>
            </a:xfrm>
            <a:prstGeom prst="rect">
              <a:avLst/>
            </a:prstGeom>
            <a:noFill/>
          </p:spPr>
          <p:txBody>
            <a:bodyPr wrap="square" rtlCol="0">
              <a:spAutoFit/>
            </a:bodyPr>
            <a:lstStyle/>
            <a:p>
              <a:pPr algn="ctr"/>
              <a:r>
                <a:rPr lang="en-US" altLang="zh-CN" sz="1050" dirty="0">
                  <a:solidFill>
                    <a:srgbClr val="C00000"/>
                  </a:solidFill>
                </a:rPr>
                <a:t>HONOR</a:t>
              </a:r>
            </a:p>
          </p:txBody>
        </p:sp>
      </p:grpSp>
      <p:grpSp>
        <p:nvGrpSpPr>
          <p:cNvPr id="43" name="组合 42"/>
          <p:cNvGrpSpPr/>
          <p:nvPr/>
        </p:nvGrpSpPr>
        <p:grpSpPr>
          <a:xfrm>
            <a:off x="5004813" y="3896803"/>
            <a:ext cx="1062445" cy="562273"/>
            <a:chOff x="899592" y="1770370"/>
            <a:chExt cx="1062445" cy="562272"/>
          </a:xfrm>
        </p:grpSpPr>
        <p:sp>
          <p:nvSpPr>
            <p:cNvPr id="44" name="TextBox 43"/>
            <p:cNvSpPr txBox="1"/>
            <p:nvPr/>
          </p:nvSpPr>
          <p:spPr>
            <a:xfrm>
              <a:off x="899592" y="1770370"/>
              <a:ext cx="1062445" cy="338553"/>
            </a:xfrm>
            <a:prstGeom prst="rect">
              <a:avLst/>
            </a:prstGeom>
            <a:noFill/>
          </p:spPr>
          <p:txBody>
            <a:bodyPr wrap="square" lIns="0" rIns="0" rtlCol="0">
              <a:spAutoFit/>
            </a:bodyPr>
            <a:lstStyle/>
            <a:p>
              <a:pPr algn="ctr"/>
              <a:r>
                <a:rPr lang="zh-CN" altLang="en-US" sz="1600" b="1" dirty="0">
                  <a:solidFill>
                    <a:schemeClr val="tx1">
                      <a:lumMod val="75000"/>
                      <a:lumOff val="25000"/>
                    </a:schemeClr>
                  </a:solidFill>
                </a:rPr>
                <a:t>公司团队</a:t>
              </a:r>
            </a:p>
          </p:txBody>
        </p:sp>
        <p:sp>
          <p:nvSpPr>
            <p:cNvPr id="45" name="TextBox 44"/>
            <p:cNvSpPr txBox="1"/>
            <p:nvPr/>
          </p:nvSpPr>
          <p:spPr>
            <a:xfrm>
              <a:off x="1021244" y="2078727"/>
              <a:ext cx="815839" cy="253915"/>
            </a:xfrm>
            <a:prstGeom prst="rect">
              <a:avLst/>
            </a:prstGeom>
            <a:noFill/>
          </p:spPr>
          <p:txBody>
            <a:bodyPr wrap="square" rtlCol="0">
              <a:spAutoFit/>
            </a:bodyPr>
            <a:lstStyle/>
            <a:p>
              <a:pPr algn="ctr"/>
              <a:r>
                <a:rPr lang="en-US" altLang="zh-CN" sz="1050" dirty="0">
                  <a:solidFill>
                    <a:srgbClr val="C00000"/>
                  </a:solidFill>
                </a:rPr>
                <a:t>TEAM</a:t>
              </a:r>
              <a:endParaRPr lang="en-US" altLang="zh-CN" sz="1100" dirty="0">
                <a:solidFill>
                  <a:srgbClr val="C00000"/>
                </a:solidFill>
              </a:endParaRPr>
            </a:p>
          </p:txBody>
        </p:sp>
      </p:grpSp>
      <p:grpSp>
        <p:nvGrpSpPr>
          <p:cNvPr id="46" name="组合 45"/>
          <p:cNvGrpSpPr/>
          <p:nvPr/>
        </p:nvGrpSpPr>
        <p:grpSpPr>
          <a:xfrm>
            <a:off x="6598766" y="3896803"/>
            <a:ext cx="1062445" cy="562273"/>
            <a:chOff x="899592" y="1770370"/>
            <a:chExt cx="1062445" cy="562272"/>
          </a:xfrm>
        </p:grpSpPr>
        <p:sp>
          <p:nvSpPr>
            <p:cNvPr id="47" name="TextBox 46"/>
            <p:cNvSpPr txBox="1"/>
            <p:nvPr/>
          </p:nvSpPr>
          <p:spPr>
            <a:xfrm>
              <a:off x="899592" y="1770370"/>
              <a:ext cx="1062445" cy="338553"/>
            </a:xfrm>
            <a:prstGeom prst="rect">
              <a:avLst/>
            </a:prstGeom>
            <a:noFill/>
          </p:spPr>
          <p:txBody>
            <a:bodyPr wrap="square" lIns="0" rIns="0" rtlCol="0">
              <a:spAutoFit/>
            </a:bodyPr>
            <a:lstStyle/>
            <a:p>
              <a:pPr algn="ctr"/>
              <a:r>
                <a:rPr lang="zh-CN" altLang="en-US" sz="1600" b="1" dirty="0" smtClean="0">
                  <a:solidFill>
                    <a:schemeClr val="tx1">
                      <a:lumMod val="75000"/>
                      <a:lumOff val="25000"/>
                    </a:schemeClr>
                  </a:solidFill>
                </a:rPr>
                <a:t>公司服务</a:t>
              </a:r>
              <a:endParaRPr lang="zh-CN" altLang="en-US" sz="1600" b="1" dirty="0">
                <a:solidFill>
                  <a:schemeClr val="tx1">
                    <a:lumMod val="75000"/>
                    <a:lumOff val="25000"/>
                  </a:schemeClr>
                </a:solidFill>
              </a:endParaRPr>
            </a:p>
          </p:txBody>
        </p:sp>
        <p:sp>
          <p:nvSpPr>
            <p:cNvPr id="48" name="TextBox 47"/>
            <p:cNvSpPr txBox="1"/>
            <p:nvPr/>
          </p:nvSpPr>
          <p:spPr>
            <a:xfrm>
              <a:off x="935581" y="2078727"/>
              <a:ext cx="987165" cy="253915"/>
            </a:xfrm>
            <a:prstGeom prst="rect">
              <a:avLst/>
            </a:prstGeom>
            <a:noFill/>
          </p:spPr>
          <p:txBody>
            <a:bodyPr wrap="square" rtlCol="0">
              <a:spAutoFit/>
            </a:bodyPr>
            <a:lstStyle/>
            <a:p>
              <a:pPr algn="ctr"/>
              <a:r>
                <a:rPr lang="en-US" altLang="zh-CN" sz="1050" dirty="0">
                  <a:solidFill>
                    <a:srgbClr val="C00000"/>
                  </a:solidFill>
                </a:rPr>
                <a:t>PRODUCT</a:t>
              </a:r>
            </a:p>
          </p:txBody>
        </p:sp>
      </p:grpSp>
      <p:grpSp>
        <p:nvGrpSpPr>
          <p:cNvPr id="61" name="组合 60"/>
          <p:cNvGrpSpPr/>
          <p:nvPr/>
        </p:nvGrpSpPr>
        <p:grpSpPr>
          <a:xfrm>
            <a:off x="3424967" y="2481777"/>
            <a:ext cx="1195204" cy="1198967"/>
            <a:chOff x="2710139" y="2668927"/>
            <a:chExt cx="1195204" cy="1198967"/>
          </a:xfrm>
        </p:grpSpPr>
        <p:sp>
          <p:nvSpPr>
            <p:cNvPr id="12" name="矩形 10"/>
            <p:cNvSpPr>
              <a:spLocks noChangeAspect="1"/>
            </p:cNvSpPr>
            <p:nvPr/>
          </p:nvSpPr>
          <p:spPr>
            <a:xfrm>
              <a:off x="2710139" y="2668927"/>
              <a:ext cx="1195204" cy="1198967"/>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53" name="KSO_Shape"/>
            <p:cNvSpPr>
              <a:spLocks noChangeAspect="1"/>
            </p:cNvSpPr>
            <p:nvPr/>
          </p:nvSpPr>
          <p:spPr bwMode="auto">
            <a:xfrm>
              <a:off x="3110070" y="3070410"/>
              <a:ext cx="395340" cy="396000"/>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bg1">
                <a:lumMod val="50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62" name="组合 61"/>
          <p:cNvGrpSpPr/>
          <p:nvPr/>
        </p:nvGrpSpPr>
        <p:grpSpPr>
          <a:xfrm>
            <a:off x="5006251" y="2481777"/>
            <a:ext cx="1193452" cy="1198967"/>
            <a:chOff x="4219409" y="2668927"/>
            <a:chExt cx="1193452" cy="1198967"/>
          </a:xfrm>
        </p:grpSpPr>
        <p:sp>
          <p:nvSpPr>
            <p:cNvPr id="15" name="矩形 10"/>
            <p:cNvSpPr>
              <a:spLocks noChangeAspect="1"/>
            </p:cNvSpPr>
            <p:nvPr/>
          </p:nvSpPr>
          <p:spPr>
            <a:xfrm>
              <a:off x="4219409" y="2668927"/>
              <a:ext cx="1193452" cy="1198967"/>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54" name="KSO_Shape"/>
            <p:cNvSpPr>
              <a:spLocks noChangeAspect="1"/>
            </p:cNvSpPr>
            <p:nvPr/>
          </p:nvSpPr>
          <p:spPr bwMode="auto">
            <a:xfrm>
              <a:off x="4627494" y="3052410"/>
              <a:ext cx="377280" cy="432000"/>
            </a:xfrm>
            <a:custGeom>
              <a:avLst/>
              <a:gdLst>
                <a:gd name="T0" fmla="*/ 999865 w 1909763"/>
                <a:gd name="T1" fmla="*/ 1903618 h 2187575"/>
                <a:gd name="T2" fmla="*/ 897202 w 1909763"/>
                <a:gd name="T3" fmla="*/ 1854541 h 2187575"/>
                <a:gd name="T4" fmla="*/ 716440 w 1909763"/>
                <a:gd name="T5" fmla="*/ 1869057 h 2187575"/>
                <a:gd name="T6" fmla="*/ 589485 w 1909763"/>
                <a:gd name="T7" fmla="*/ 1888411 h 2187575"/>
                <a:gd name="T8" fmla="*/ 1505697 w 1909763"/>
                <a:gd name="T9" fmla="*/ 1655471 h 2187575"/>
                <a:gd name="T10" fmla="*/ 1402952 w 1909763"/>
                <a:gd name="T11" fmla="*/ 1639573 h 2187575"/>
                <a:gd name="T12" fmla="*/ 1242644 w 1909763"/>
                <a:gd name="T13" fmla="*/ 1639918 h 2187575"/>
                <a:gd name="T14" fmla="*/ 1139210 w 1909763"/>
                <a:gd name="T15" fmla="*/ 1657199 h 2187575"/>
                <a:gd name="T16" fmla="*/ 515499 w 1909763"/>
                <a:gd name="T17" fmla="*/ 1651324 h 2187575"/>
                <a:gd name="T18" fmla="*/ 413726 w 1909763"/>
                <a:gd name="T19" fmla="*/ 1637845 h 2187575"/>
                <a:gd name="T20" fmla="*/ 266853 w 1909763"/>
                <a:gd name="T21" fmla="*/ 1638881 h 2187575"/>
                <a:gd name="T22" fmla="*/ 152508 w 1909763"/>
                <a:gd name="T23" fmla="*/ 1660655 h 2187575"/>
                <a:gd name="T24" fmla="*/ 1601723 w 1909763"/>
                <a:gd name="T25" fmla="*/ 1180293 h 2187575"/>
                <a:gd name="T26" fmla="*/ 1561097 w 1909763"/>
                <a:gd name="T27" fmla="*/ 1156565 h 2187575"/>
                <a:gd name="T28" fmla="*/ 1556930 w 1909763"/>
                <a:gd name="T29" fmla="*/ 1130430 h 2187575"/>
                <a:gd name="T30" fmla="*/ 100471 w 1909763"/>
                <a:gd name="T31" fmla="*/ 1163993 h 2187575"/>
                <a:gd name="T32" fmla="*/ 65322 w 1909763"/>
                <a:gd name="T33" fmla="*/ 1187495 h 2187575"/>
                <a:gd name="T34" fmla="*/ 828565 w 1909763"/>
                <a:gd name="T35" fmla="*/ 832666 h 2187575"/>
                <a:gd name="T36" fmla="*/ 1118067 w 1909763"/>
                <a:gd name="T37" fmla="*/ 718585 h 2187575"/>
                <a:gd name="T38" fmla="*/ 353456 w 1909763"/>
                <a:gd name="T39" fmla="*/ 650399 h 2187575"/>
                <a:gd name="T40" fmla="*/ 486477 w 1909763"/>
                <a:gd name="T41" fmla="*/ 1070518 h 2187575"/>
                <a:gd name="T42" fmla="*/ 276062 w 1909763"/>
                <a:gd name="T43" fmla="*/ 1558701 h 2187575"/>
                <a:gd name="T44" fmla="*/ 98470 w 1909763"/>
                <a:gd name="T45" fmla="*/ 718807 h 2187575"/>
                <a:gd name="T46" fmla="*/ 2764 w 1909763"/>
                <a:gd name="T47" fmla="*/ 772703 h 2187575"/>
                <a:gd name="T48" fmla="*/ 132330 w 1909763"/>
                <a:gd name="T49" fmla="*/ 556079 h 2187575"/>
                <a:gd name="T50" fmla="*/ 1655748 w 1909763"/>
                <a:gd name="T51" fmla="*/ 621781 h 2187575"/>
                <a:gd name="T52" fmla="*/ 1559979 w 1909763"/>
                <a:gd name="T53" fmla="*/ 858258 h 2187575"/>
                <a:gd name="T54" fmla="*/ 1490485 w 1909763"/>
                <a:gd name="T55" fmla="*/ 1169066 h 2187575"/>
                <a:gd name="T56" fmla="*/ 1148548 w 1909763"/>
                <a:gd name="T57" fmla="*/ 1134839 h 2187575"/>
                <a:gd name="T58" fmla="*/ 1191420 w 1909763"/>
                <a:gd name="T59" fmla="*/ 1036999 h 2187575"/>
                <a:gd name="T60" fmla="*/ 1418917 w 1909763"/>
                <a:gd name="T61" fmla="*/ 554711 h 2187575"/>
                <a:gd name="T62" fmla="*/ 1218026 w 1909763"/>
                <a:gd name="T63" fmla="*/ 566823 h 2187575"/>
                <a:gd name="T64" fmla="*/ 1169257 w 1909763"/>
                <a:gd name="T65" fmla="*/ 950549 h 2187575"/>
                <a:gd name="T66" fmla="*/ 597517 w 1909763"/>
                <a:gd name="T67" fmla="*/ 1259949 h 2187575"/>
                <a:gd name="T68" fmla="*/ 420081 w 1909763"/>
                <a:gd name="T69" fmla="*/ 800862 h 2187575"/>
                <a:gd name="T70" fmla="*/ 491332 w 1909763"/>
                <a:gd name="T71" fmla="*/ 531563 h 2187575"/>
                <a:gd name="T72" fmla="*/ 961037 w 1909763"/>
                <a:gd name="T73" fmla="*/ 481436 h 2187575"/>
                <a:gd name="T74" fmla="*/ 1469371 w 1909763"/>
                <a:gd name="T75" fmla="*/ 222977 h 2187575"/>
                <a:gd name="T76" fmla="*/ 1423281 w 1909763"/>
                <a:gd name="T77" fmla="*/ 272444 h 2187575"/>
                <a:gd name="T78" fmla="*/ 1479766 w 1909763"/>
                <a:gd name="T79" fmla="*/ 356849 h 2187575"/>
                <a:gd name="T80" fmla="*/ 1434717 w 1909763"/>
                <a:gd name="T81" fmla="*/ 465469 h 2187575"/>
                <a:gd name="T82" fmla="*/ 1309964 w 1909763"/>
                <a:gd name="T83" fmla="*/ 535000 h 2187575"/>
                <a:gd name="T84" fmla="*/ 1191103 w 1909763"/>
                <a:gd name="T85" fmla="*/ 407700 h 2187575"/>
                <a:gd name="T86" fmla="*/ 1193529 w 1909763"/>
                <a:gd name="T87" fmla="*/ 286973 h 2187575"/>
                <a:gd name="T88" fmla="*/ 1244470 w 1909763"/>
                <a:gd name="T89" fmla="*/ 179737 h 2187575"/>
                <a:gd name="T90" fmla="*/ 482666 w 1909763"/>
                <a:gd name="T91" fmla="*/ 214675 h 2187575"/>
                <a:gd name="T92" fmla="*/ 418161 w 1909763"/>
                <a:gd name="T93" fmla="*/ 267255 h 2187575"/>
                <a:gd name="T94" fmla="*/ 487495 w 1909763"/>
                <a:gd name="T95" fmla="*/ 337824 h 2187575"/>
                <a:gd name="T96" fmla="*/ 450241 w 1909763"/>
                <a:gd name="T97" fmla="*/ 452324 h 2187575"/>
                <a:gd name="T98" fmla="*/ 327785 w 1909763"/>
                <a:gd name="T99" fmla="*/ 537767 h 2187575"/>
                <a:gd name="T100" fmla="*/ 203260 w 1909763"/>
                <a:gd name="T101" fmla="*/ 405970 h 2187575"/>
                <a:gd name="T102" fmla="*/ 202570 w 1909763"/>
                <a:gd name="T103" fmla="*/ 292162 h 2187575"/>
                <a:gd name="T104" fmla="*/ 240514 w 1909763"/>
                <a:gd name="T105" fmla="*/ 186656 h 2187575"/>
                <a:gd name="T106" fmla="*/ 1009915 w 1909763"/>
                <a:gd name="T107" fmla="*/ 63292 h 2187575"/>
                <a:gd name="T108" fmla="*/ 870018 w 1909763"/>
                <a:gd name="T109" fmla="*/ 109983 h 2187575"/>
                <a:gd name="T110" fmla="*/ 1004044 w 1909763"/>
                <a:gd name="T111" fmla="*/ 190567 h 2187575"/>
                <a:gd name="T112" fmla="*/ 999207 w 1909763"/>
                <a:gd name="T113" fmla="*/ 308159 h 2187575"/>
                <a:gd name="T114" fmla="*/ 882453 w 1909763"/>
                <a:gd name="T115" fmla="*/ 468983 h 2187575"/>
                <a:gd name="T116" fmla="*/ 722521 w 1909763"/>
                <a:gd name="T117" fmla="*/ 411225 h 2187575"/>
                <a:gd name="T118" fmla="*/ 644800 w 1909763"/>
                <a:gd name="T119" fmla="*/ 298129 h 2187575"/>
                <a:gd name="T120" fmla="*/ 661381 w 1909763"/>
                <a:gd name="T121" fmla="*/ 118629 h 2187575"/>
                <a:gd name="T122" fmla="*/ 758100 w 1909763"/>
                <a:gd name="T123" fmla="*/ 14526 h 21875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9763" h="2187575">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6"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5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5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solidFill>
              <a:schemeClr val="bg1">
                <a:lumMod val="50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63" name="组合 62"/>
          <p:cNvGrpSpPr/>
          <p:nvPr/>
        </p:nvGrpSpPr>
        <p:grpSpPr>
          <a:xfrm>
            <a:off x="6536314" y="2481777"/>
            <a:ext cx="1204038" cy="1198967"/>
            <a:chOff x="5722510" y="2668927"/>
            <a:chExt cx="1204038" cy="1198967"/>
          </a:xfrm>
        </p:grpSpPr>
        <p:sp>
          <p:nvSpPr>
            <p:cNvPr id="18" name="矩形 10"/>
            <p:cNvSpPr>
              <a:spLocks noChangeAspect="1"/>
            </p:cNvSpPr>
            <p:nvPr/>
          </p:nvSpPr>
          <p:spPr>
            <a:xfrm>
              <a:off x="5722510" y="2668927"/>
              <a:ext cx="1204038" cy="1198967"/>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55" name="KSO_Shape"/>
            <p:cNvSpPr>
              <a:spLocks noChangeAspect="1"/>
            </p:cNvSpPr>
            <p:nvPr/>
          </p:nvSpPr>
          <p:spPr bwMode="auto">
            <a:xfrm>
              <a:off x="6112385" y="3070410"/>
              <a:ext cx="424286" cy="396000"/>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chemeClr val="bg1">
                <a:lumMod val="50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9" name="组合 8"/>
          <p:cNvGrpSpPr/>
          <p:nvPr/>
        </p:nvGrpSpPr>
        <p:grpSpPr>
          <a:xfrm>
            <a:off x="1901010" y="2481777"/>
            <a:ext cx="1196922" cy="1198967"/>
            <a:chOff x="1249459" y="2668927"/>
            <a:chExt cx="1099775" cy="1198967"/>
          </a:xfrm>
        </p:grpSpPr>
        <p:sp>
          <p:nvSpPr>
            <p:cNvPr id="11" name="矩形 10"/>
            <p:cNvSpPr>
              <a:spLocks noChangeAspect="1"/>
            </p:cNvSpPr>
            <p:nvPr/>
          </p:nvSpPr>
          <p:spPr>
            <a:xfrm>
              <a:off x="1249459" y="2668927"/>
              <a:ext cx="1099775" cy="1198967"/>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60" name="KSO_Shape"/>
            <p:cNvSpPr>
              <a:spLocks noChangeAspect="1"/>
            </p:cNvSpPr>
            <p:nvPr/>
          </p:nvSpPr>
          <p:spPr bwMode="auto">
            <a:xfrm>
              <a:off x="1613586" y="3052410"/>
              <a:ext cx="371520" cy="432000"/>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lumMod val="50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8" name="矩形 10"/>
          <p:cNvSpPr/>
          <p:nvPr/>
        </p:nvSpPr>
        <p:spPr>
          <a:xfrm>
            <a:off x="1629517" y="2355726"/>
            <a:ext cx="674104" cy="667714"/>
          </a:xfrm>
          <a:prstGeom prst="ellipse">
            <a:avLst/>
          </a:prstGeom>
          <a:solidFill>
            <a:srgbClr val="C00000"/>
          </a:solidFill>
          <a:ln w="15875">
            <a:solidFill>
              <a:srgbClr val="C00000"/>
            </a:soli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000" kern="0" dirty="0">
                <a:solidFill>
                  <a:prstClr val="white"/>
                </a:solidFill>
                <a:latin typeface="Impact" panose="020B0806030902050204" pitchFamily="34" charset="0"/>
              </a:rPr>
              <a:t>01</a:t>
            </a:r>
            <a:endParaRPr lang="zh-CN" altLang="en-US" sz="2000" kern="0" dirty="0">
              <a:solidFill>
                <a:prstClr val="white"/>
              </a:solidFill>
              <a:latin typeface="Impact" panose="020B0806030902050204" pitchFamily="34" charset="0"/>
            </a:endParaRPr>
          </a:p>
        </p:txBody>
      </p:sp>
      <p:sp>
        <p:nvSpPr>
          <p:cNvPr id="13" name="矩形 10"/>
          <p:cNvSpPr/>
          <p:nvPr/>
        </p:nvSpPr>
        <p:spPr>
          <a:xfrm>
            <a:off x="3152627" y="3059000"/>
            <a:ext cx="674104" cy="667714"/>
          </a:xfrm>
          <a:prstGeom prst="ellipse">
            <a:avLst/>
          </a:prstGeom>
          <a:solidFill>
            <a:srgbClr val="C00000"/>
          </a:solidFill>
          <a:ln w="15875">
            <a:solidFill>
              <a:srgbClr val="C00000"/>
            </a:soli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000" kern="0" dirty="0">
                <a:solidFill>
                  <a:prstClr val="white"/>
                </a:solidFill>
                <a:latin typeface="Impact" panose="020B0806030902050204" pitchFamily="34" charset="0"/>
              </a:rPr>
              <a:t>02</a:t>
            </a:r>
            <a:endParaRPr lang="zh-CN" altLang="en-US" sz="2000" kern="0" dirty="0">
              <a:solidFill>
                <a:prstClr val="white"/>
              </a:solidFill>
              <a:latin typeface="Impact" panose="020B0806030902050204" pitchFamily="34" charset="0"/>
            </a:endParaRPr>
          </a:p>
        </p:txBody>
      </p:sp>
      <p:sp>
        <p:nvSpPr>
          <p:cNvPr id="16" name="矩形 10"/>
          <p:cNvSpPr/>
          <p:nvPr/>
        </p:nvSpPr>
        <p:spPr>
          <a:xfrm>
            <a:off x="4733029" y="2355726"/>
            <a:ext cx="674104" cy="667714"/>
          </a:xfrm>
          <a:prstGeom prst="ellipse">
            <a:avLst/>
          </a:prstGeom>
          <a:solidFill>
            <a:srgbClr val="C00000"/>
          </a:solidFill>
          <a:ln w="15875">
            <a:solidFill>
              <a:srgbClr val="C00000"/>
            </a:soli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000" kern="0" dirty="0">
                <a:solidFill>
                  <a:prstClr val="white"/>
                </a:solidFill>
                <a:latin typeface="Impact" panose="020B0806030902050204" pitchFamily="34" charset="0"/>
              </a:rPr>
              <a:t>03</a:t>
            </a:r>
            <a:endParaRPr lang="zh-CN" altLang="en-US" sz="2000" kern="0" dirty="0">
              <a:solidFill>
                <a:prstClr val="white"/>
              </a:solidFill>
              <a:latin typeface="Impact" panose="020B0806030902050204" pitchFamily="34" charset="0"/>
            </a:endParaRPr>
          </a:p>
        </p:txBody>
      </p:sp>
      <p:sp>
        <p:nvSpPr>
          <p:cNvPr id="19" name="矩形 10"/>
          <p:cNvSpPr/>
          <p:nvPr/>
        </p:nvSpPr>
        <p:spPr>
          <a:xfrm>
            <a:off x="6268369" y="3041895"/>
            <a:ext cx="674104" cy="667714"/>
          </a:xfrm>
          <a:prstGeom prst="ellipse">
            <a:avLst/>
          </a:prstGeom>
          <a:solidFill>
            <a:srgbClr val="C00000"/>
          </a:solidFill>
          <a:ln w="15875">
            <a:solidFill>
              <a:srgbClr val="C00000"/>
            </a:soli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000" kern="0" dirty="0">
                <a:solidFill>
                  <a:prstClr val="white"/>
                </a:solidFill>
                <a:latin typeface="Impact" panose="020B0806030902050204" pitchFamily="34" charset="0"/>
              </a:rPr>
              <a:t>04</a:t>
            </a:r>
            <a:endParaRPr lang="zh-CN" altLang="en-US" sz="2000" kern="0" dirty="0">
              <a:solidFill>
                <a:prstClr val="white"/>
              </a:solidFill>
              <a:latin typeface="Impact" panose="020B0806030902050204" pitchFamily="34" charset="0"/>
            </a:endParaRPr>
          </a:p>
        </p:txBody>
      </p:sp>
    </p:spTree>
    <p:extLst>
      <p:ext uri="{BB962C8B-B14F-4D97-AF65-F5344CB8AC3E}">
        <p14:creationId xmlns:p14="http://schemas.microsoft.com/office/powerpoint/2010/main" val="2771727940"/>
      </p:ext>
    </p:extLst>
  </p:cSld>
  <p:clrMapOvr>
    <a:masterClrMapping/>
  </p:clrMapOvr>
  <mc:AlternateContent xmlns:mc="http://schemas.openxmlformats.org/markup-compatibility/2006" xmlns:p14="http://schemas.microsoft.com/office/powerpoint/2010/main">
    <mc:Choice Requires="p14">
      <p:transition spd="slow" p14:dur="1400" advTm="8000">
        <p14:doors dir="vert"/>
      </p:transition>
    </mc:Choice>
    <mc:Fallback xmlns="">
      <p:transition spd="slow" advTm="8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6667">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66667">
                                          <p:cBhvr additive="base">
                                            <p:cTn id="7" dur="1500" fill="hold"/>
                                            <p:tgtEl>
                                              <p:spTgt spid="23"/>
                                            </p:tgtEl>
                                            <p:attrNameLst>
                                              <p:attrName>ppt_x</p:attrName>
                                            </p:attrNameLst>
                                          </p:cBhvr>
                                          <p:tavLst>
                                            <p:tav tm="0">
                                              <p:val>
                                                <p:strVal val="#ppt_x"/>
                                              </p:val>
                                            </p:tav>
                                            <p:tav tm="100000">
                                              <p:val>
                                                <p:strVal val="#ppt_x"/>
                                              </p:val>
                                            </p:tav>
                                          </p:tavLst>
                                        </p:anim>
                                        <p:anim calcmode="lin" valueType="num" p14:bounceEnd="66667">
                                          <p:cBhvr additive="base">
                                            <p:cTn id="8" dur="1500" fill="hold"/>
                                            <p:tgtEl>
                                              <p:spTgt spid="23"/>
                                            </p:tgtEl>
                                            <p:attrNameLst>
                                              <p:attrName>ppt_y</p:attrName>
                                            </p:attrNameLst>
                                          </p:cBhvr>
                                          <p:tavLst>
                                            <p:tav tm="0">
                                              <p:val>
                                                <p:strVal val="0-#ppt_h/2"/>
                                              </p:val>
                                            </p:tav>
                                            <p:tav tm="100000">
                                              <p:val>
                                                <p:strVal val="#ppt_y"/>
                                              </p:val>
                                            </p:tav>
                                          </p:tavLst>
                                        </p:anim>
                                      </p:childTnLst>
                                    </p:cTn>
                                  </p:par>
                                  <p:par>
                                    <p:cTn id="9" presetID="56" presetClass="entr" presetSubtype="0" fill="hold" grpId="0" nodeType="withEffect">
                                      <p:stCondLst>
                                        <p:cond delay="500"/>
                                      </p:stCondLst>
                                      <p:iterate type="lt">
                                        <p:tmPct val="10000"/>
                                      </p:iterate>
                                      <p:childTnLst>
                                        <p:set>
                                          <p:cBhvr>
                                            <p:cTn id="10" dur="1" fill="hold">
                                              <p:stCondLst>
                                                <p:cond delay="0"/>
                                              </p:stCondLst>
                                            </p:cTn>
                                            <p:tgtEl>
                                              <p:spTgt spid="24"/>
                                            </p:tgtEl>
                                            <p:attrNameLst>
                                              <p:attrName>style.visibility</p:attrName>
                                            </p:attrNameLst>
                                          </p:cBhvr>
                                          <p:to>
                                            <p:strVal val="visible"/>
                                          </p:to>
                                        </p:set>
                                        <p:anim by="(-#ppt_w*2)" calcmode="lin" valueType="num">
                                          <p:cBhvr rctx="PPT">
                                            <p:cTn id="11" dur="500" autoRev="1" fill="hold">
                                              <p:stCondLst>
                                                <p:cond delay="0"/>
                                              </p:stCondLst>
                                            </p:cTn>
                                            <p:tgtEl>
                                              <p:spTgt spid="24"/>
                                            </p:tgtEl>
                                            <p:attrNameLst>
                                              <p:attrName>ppt_w</p:attrName>
                                            </p:attrNameLst>
                                          </p:cBhvr>
                                        </p:anim>
                                        <p:anim by="(#ppt_w*0.50)" calcmode="lin" valueType="num">
                                          <p:cBhvr>
                                            <p:cTn id="12" dur="500" decel="50000" autoRev="1" fill="hold">
                                              <p:stCondLst>
                                                <p:cond delay="0"/>
                                              </p:stCondLst>
                                            </p:cTn>
                                            <p:tgtEl>
                                              <p:spTgt spid="24"/>
                                            </p:tgtEl>
                                            <p:attrNameLst>
                                              <p:attrName>ppt_x</p:attrName>
                                            </p:attrNameLst>
                                          </p:cBhvr>
                                        </p:anim>
                                        <p:anim from="(-#ppt_h/2)" to="(#ppt_y)" calcmode="lin" valueType="num">
                                          <p:cBhvr>
                                            <p:cTn id="13" dur="1000" fill="hold">
                                              <p:stCondLst>
                                                <p:cond delay="0"/>
                                              </p:stCondLst>
                                            </p:cTn>
                                            <p:tgtEl>
                                              <p:spTgt spid="24"/>
                                            </p:tgtEl>
                                            <p:attrNameLst>
                                              <p:attrName>ppt_y</p:attrName>
                                            </p:attrNameLst>
                                          </p:cBhvr>
                                        </p:anim>
                                        <p:animRot by="21600000">
                                          <p:cBhvr>
                                            <p:cTn id="14" dur="1000" fill="hold">
                                              <p:stCondLst>
                                                <p:cond delay="0"/>
                                              </p:stCondLst>
                                            </p:cTn>
                                            <p:tgtEl>
                                              <p:spTgt spid="24"/>
                                            </p:tgtEl>
                                            <p:attrNameLst>
                                              <p:attrName>r</p:attrName>
                                            </p:attrNameLst>
                                          </p:cBhvr>
                                        </p:animRot>
                                      </p:childTnLst>
                                    </p:cTn>
                                  </p:par>
                                </p:childTnLst>
                              </p:cTn>
                            </p:par>
                            <p:par>
                              <p:cTn id="15" fill="hold">
                                <p:stCondLst>
                                  <p:cond delay="1600"/>
                                </p:stCondLst>
                                <p:childTnLst>
                                  <p:par>
                                    <p:cTn id="16" presetID="16" presetClass="entr" presetSubtype="21"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childTnLst>
                              </p:cTn>
                            </p:par>
                            <p:par>
                              <p:cTn id="19" fill="hold">
                                <p:stCondLst>
                                  <p:cond delay="2100"/>
                                </p:stCondLst>
                                <p:childTnLst>
                                  <p:par>
                                    <p:cTn id="20" presetID="53" presetClass="entr" presetSubtype="16"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94" fill="hold"/>
                                            <p:tgtEl>
                                              <p:spTgt spid="26"/>
                                            </p:tgtEl>
                                            <p:attrNameLst>
                                              <p:attrName>ppt_w</p:attrName>
                                            </p:attrNameLst>
                                          </p:cBhvr>
                                          <p:tavLst>
                                            <p:tav tm="0">
                                              <p:val>
                                                <p:fltVal val="0"/>
                                              </p:val>
                                            </p:tav>
                                            <p:tav tm="100000">
                                              <p:val>
                                                <p:strVal val="#ppt_w"/>
                                              </p:val>
                                            </p:tav>
                                          </p:tavLst>
                                        </p:anim>
                                        <p:anim calcmode="lin" valueType="num">
                                          <p:cBhvr>
                                            <p:cTn id="23" dur="594" fill="hold"/>
                                            <p:tgtEl>
                                              <p:spTgt spid="26"/>
                                            </p:tgtEl>
                                            <p:attrNameLst>
                                              <p:attrName>ppt_h</p:attrName>
                                            </p:attrNameLst>
                                          </p:cBhvr>
                                          <p:tavLst>
                                            <p:tav tm="0">
                                              <p:val>
                                                <p:fltVal val="0"/>
                                              </p:val>
                                            </p:tav>
                                            <p:tav tm="100000">
                                              <p:val>
                                                <p:strVal val="#ppt_h"/>
                                              </p:val>
                                            </p:tav>
                                          </p:tavLst>
                                        </p:anim>
                                        <p:animEffect transition="in" filter="fade">
                                          <p:cBhvr>
                                            <p:cTn id="24" dur="594"/>
                                            <p:tgtEl>
                                              <p:spTgt spid="26"/>
                                            </p:tgtEl>
                                          </p:cBhvr>
                                        </p:animEffect>
                                      </p:childTnLst>
                                    </p:cTn>
                                  </p:par>
                                  <p:par>
                                    <p:cTn id="25" presetID="53" presetClass="entr" presetSubtype="16" fill="hold" grpId="0" nodeType="withEffect">
                                      <p:stCondLst>
                                        <p:cond delay="389"/>
                                      </p:stCondLst>
                                      <p:childTnLst>
                                        <p:set>
                                          <p:cBhvr>
                                            <p:cTn id="26" dur="1" fill="hold">
                                              <p:stCondLst>
                                                <p:cond delay="0"/>
                                              </p:stCondLst>
                                            </p:cTn>
                                            <p:tgtEl>
                                              <p:spTgt spid="27"/>
                                            </p:tgtEl>
                                            <p:attrNameLst>
                                              <p:attrName>style.visibility</p:attrName>
                                            </p:attrNameLst>
                                          </p:cBhvr>
                                          <p:to>
                                            <p:strVal val="visible"/>
                                          </p:to>
                                        </p:set>
                                        <p:anim calcmode="lin" valueType="num">
                                          <p:cBhvr>
                                            <p:cTn id="27" dur="373" fill="hold"/>
                                            <p:tgtEl>
                                              <p:spTgt spid="27"/>
                                            </p:tgtEl>
                                            <p:attrNameLst>
                                              <p:attrName>ppt_w</p:attrName>
                                            </p:attrNameLst>
                                          </p:cBhvr>
                                          <p:tavLst>
                                            <p:tav tm="0">
                                              <p:val>
                                                <p:fltVal val="0"/>
                                              </p:val>
                                            </p:tav>
                                            <p:tav tm="100000">
                                              <p:val>
                                                <p:strVal val="#ppt_w"/>
                                              </p:val>
                                            </p:tav>
                                          </p:tavLst>
                                        </p:anim>
                                        <p:anim calcmode="lin" valueType="num">
                                          <p:cBhvr>
                                            <p:cTn id="28" dur="373" fill="hold"/>
                                            <p:tgtEl>
                                              <p:spTgt spid="27"/>
                                            </p:tgtEl>
                                            <p:attrNameLst>
                                              <p:attrName>ppt_h</p:attrName>
                                            </p:attrNameLst>
                                          </p:cBhvr>
                                          <p:tavLst>
                                            <p:tav tm="0">
                                              <p:val>
                                                <p:fltVal val="0"/>
                                              </p:val>
                                            </p:tav>
                                            <p:tav tm="100000">
                                              <p:val>
                                                <p:strVal val="#ppt_h"/>
                                              </p:val>
                                            </p:tav>
                                          </p:tavLst>
                                        </p:anim>
                                        <p:animEffect transition="in" filter="fade">
                                          <p:cBhvr>
                                            <p:cTn id="29" dur="373"/>
                                            <p:tgtEl>
                                              <p:spTgt spid="2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childTnLst>
                                    </p:cTn>
                                  </p:par>
                                  <p:par>
                                    <p:cTn id="35" presetID="53" presetClass="entr" presetSubtype="16" fill="hold" grpId="0" nodeType="withEffect">
                                      <p:stCondLst>
                                        <p:cond delay="494"/>
                                      </p:stCondLst>
                                      <p:childTnLst>
                                        <p:set>
                                          <p:cBhvr>
                                            <p:cTn id="36" dur="1" fill="hold">
                                              <p:stCondLst>
                                                <p:cond delay="0"/>
                                              </p:stCondLst>
                                            </p:cTn>
                                            <p:tgtEl>
                                              <p:spTgt spid="29"/>
                                            </p:tgtEl>
                                            <p:attrNameLst>
                                              <p:attrName>style.visibility</p:attrName>
                                            </p:attrNameLst>
                                          </p:cBhvr>
                                          <p:to>
                                            <p:strVal val="visible"/>
                                          </p:to>
                                        </p:set>
                                        <p:anim calcmode="lin" valueType="num">
                                          <p:cBhvr>
                                            <p:cTn id="37" dur="332" fill="hold"/>
                                            <p:tgtEl>
                                              <p:spTgt spid="29"/>
                                            </p:tgtEl>
                                            <p:attrNameLst>
                                              <p:attrName>ppt_w</p:attrName>
                                            </p:attrNameLst>
                                          </p:cBhvr>
                                          <p:tavLst>
                                            <p:tav tm="0">
                                              <p:val>
                                                <p:fltVal val="0"/>
                                              </p:val>
                                            </p:tav>
                                            <p:tav tm="100000">
                                              <p:val>
                                                <p:strVal val="#ppt_w"/>
                                              </p:val>
                                            </p:tav>
                                          </p:tavLst>
                                        </p:anim>
                                        <p:anim calcmode="lin" valueType="num">
                                          <p:cBhvr>
                                            <p:cTn id="38" dur="332" fill="hold"/>
                                            <p:tgtEl>
                                              <p:spTgt spid="29"/>
                                            </p:tgtEl>
                                            <p:attrNameLst>
                                              <p:attrName>ppt_h</p:attrName>
                                            </p:attrNameLst>
                                          </p:cBhvr>
                                          <p:tavLst>
                                            <p:tav tm="0">
                                              <p:val>
                                                <p:fltVal val="0"/>
                                              </p:val>
                                            </p:tav>
                                            <p:tav tm="100000">
                                              <p:val>
                                                <p:strVal val="#ppt_h"/>
                                              </p:val>
                                            </p:tav>
                                          </p:tavLst>
                                        </p:anim>
                                        <p:animEffect transition="in" filter="fade">
                                          <p:cBhvr>
                                            <p:cTn id="39" dur="332"/>
                                            <p:tgtEl>
                                              <p:spTgt spid="29"/>
                                            </p:tgtEl>
                                          </p:cBhvr>
                                        </p:animEffect>
                                      </p:childTnLst>
                                    </p:cTn>
                                  </p:par>
                                  <p:par>
                                    <p:cTn id="40" presetID="53" presetClass="entr" presetSubtype="16" fill="hold" grpId="0" nodeType="withEffect">
                                      <p:stCondLst>
                                        <p:cond delay="379"/>
                                      </p:stCondLst>
                                      <p:childTnLst>
                                        <p:set>
                                          <p:cBhvr>
                                            <p:cTn id="41" dur="1" fill="hold">
                                              <p:stCondLst>
                                                <p:cond delay="0"/>
                                              </p:stCondLst>
                                            </p:cTn>
                                            <p:tgtEl>
                                              <p:spTgt spid="30"/>
                                            </p:tgtEl>
                                            <p:attrNameLst>
                                              <p:attrName>style.visibility</p:attrName>
                                            </p:attrNameLst>
                                          </p:cBhvr>
                                          <p:to>
                                            <p:strVal val="visible"/>
                                          </p:to>
                                        </p:set>
                                        <p:anim calcmode="lin" valueType="num">
                                          <p:cBhvr>
                                            <p:cTn id="42" dur="600" fill="hold"/>
                                            <p:tgtEl>
                                              <p:spTgt spid="30"/>
                                            </p:tgtEl>
                                            <p:attrNameLst>
                                              <p:attrName>ppt_w</p:attrName>
                                            </p:attrNameLst>
                                          </p:cBhvr>
                                          <p:tavLst>
                                            <p:tav tm="0">
                                              <p:val>
                                                <p:fltVal val="0"/>
                                              </p:val>
                                            </p:tav>
                                            <p:tav tm="100000">
                                              <p:val>
                                                <p:strVal val="#ppt_w"/>
                                              </p:val>
                                            </p:tav>
                                          </p:tavLst>
                                        </p:anim>
                                        <p:anim calcmode="lin" valueType="num">
                                          <p:cBhvr>
                                            <p:cTn id="43" dur="600" fill="hold"/>
                                            <p:tgtEl>
                                              <p:spTgt spid="30"/>
                                            </p:tgtEl>
                                            <p:attrNameLst>
                                              <p:attrName>ppt_h</p:attrName>
                                            </p:attrNameLst>
                                          </p:cBhvr>
                                          <p:tavLst>
                                            <p:tav tm="0">
                                              <p:val>
                                                <p:fltVal val="0"/>
                                              </p:val>
                                            </p:tav>
                                            <p:tav tm="100000">
                                              <p:val>
                                                <p:strVal val="#ppt_h"/>
                                              </p:val>
                                            </p:tav>
                                          </p:tavLst>
                                        </p:anim>
                                        <p:animEffect transition="in" filter="fade">
                                          <p:cBhvr>
                                            <p:cTn id="44" dur="600"/>
                                            <p:tgtEl>
                                              <p:spTgt spid="30"/>
                                            </p:tgtEl>
                                          </p:cBhvr>
                                        </p:animEffect>
                                      </p:childTnLst>
                                    </p:cTn>
                                  </p:par>
                                  <p:par>
                                    <p:cTn id="45" presetID="53" presetClass="entr" presetSubtype="16" fill="hold" grpId="0" nodeType="withEffect">
                                      <p:stCondLst>
                                        <p:cond delay="384"/>
                                      </p:stCondLst>
                                      <p:childTnLst>
                                        <p:set>
                                          <p:cBhvr>
                                            <p:cTn id="46" dur="1" fill="hold">
                                              <p:stCondLst>
                                                <p:cond delay="0"/>
                                              </p:stCondLst>
                                            </p:cTn>
                                            <p:tgtEl>
                                              <p:spTgt spid="31"/>
                                            </p:tgtEl>
                                            <p:attrNameLst>
                                              <p:attrName>style.visibility</p:attrName>
                                            </p:attrNameLst>
                                          </p:cBhvr>
                                          <p:to>
                                            <p:strVal val="visible"/>
                                          </p:to>
                                        </p:set>
                                        <p:anim calcmode="lin" valueType="num">
                                          <p:cBhvr>
                                            <p:cTn id="47" dur="503" fill="hold"/>
                                            <p:tgtEl>
                                              <p:spTgt spid="31"/>
                                            </p:tgtEl>
                                            <p:attrNameLst>
                                              <p:attrName>ppt_w</p:attrName>
                                            </p:attrNameLst>
                                          </p:cBhvr>
                                          <p:tavLst>
                                            <p:tav tm="0">
                                              <p:val>
                                                <p:fltVal val="0"/>
                                              </p:val>
                                            </p:tav>
                                            <p:tav tm="100000">
                                              <p:val>
                                                <p:strVal val="#ppt_w"/>
                                              </p:val>
                                            </p:tav>
                                          </p:tavLst>
                                        </p:anim>
                                        <p:anim calcmode="lin" valueType="num">
                                          <p:cBhvr>
                                            <p:cTn id="48" dur="503" fill="hold"/>
                                            <p:tgtEl>
                                              <p:spTgt spid="31"/>
                                            </p:tgtEl>
                                            <p:attrNameLst>
                                              <p:attrName>ppt_h</p:attrName>
                                            </p:attrNameLst>
                                          </p:cBhvr>
                                          <p:tavLst>
                                            <p:tav tm="0">
                                              <p:val>
                                                <p:fltVal val="0"/>
                                              </p:val>
                                            </p:tav>
                                            <p:tav tm="100000">
                                              <p:val>
                                                <p:strVal val="#ppt_h"/>
                                              </p:val>
                                            </p:tav>
                                          </p:tavLst>
                                        </p:anim>
                                        <p:animEffect transition="in" filter="fade">
                                          <p:cBhvr>
                                            <p:cTn id="49" dur="503"/>
                                            <p:tgtEl>
                                              <p:spTgt spid="31"/>
                                            </p:tgtEl>
                                          </p:cBhvr>
                                        </p:animEffect>
                                      </p:childTnLst>
                                    </p:cTn>
                                  </p:par>
                                  <p:par>
                                    <p:cTn id="50" presetID="53" presetClass="entr" presetSubtype="16" fill="hold" grpId="0" nodeType="withEffect">
                                      <p:stCondLst>
                                        <p:cond delay="549"/>
                                      </p:stCondLst>
                                      <p:childTnLst>
                                        <p:set>
                                          <p:cBhvr>
                                            <p:cTn id="51" dur="1" fill="hold">
                                              <p:stCondLst>
                                                <p:cond delay="0"/>
                                              </p:stCondLst>
                                            </p:cTn>
                                            <p:tgtEl>
                                              <p:spTgt spid="32"/>
                                            </p:tgtEl>
                                            <p:attrNameLst>
                                              <p:attrName>style.visibility</p:attrName>
                                            </p:attrNameLst>
                                          </p:cBhvr>
                                          <p:to>
                                            <p:strVal val="visible"/>
                                          </p:to>
                                        </p:set>
                                        <p:anim calcmode="lin" valueType="num">
                                          <p:cBhvr>
                                            <p:cTn id="52" dur="305" fill="hold"/>
                                            <p:tgtEl>
                                              <p:spTgt spid="32"/>
                                            </p:tgtEl>
                                            <p:attrNameLst>
                                              <p:attrName>ppt_w</p:attrName>
                                            </p:attrNameLst>
                                          </p:cBhvr>
                                          <p:tavLst>
                                            <p:tav tm="0">
                                              <p:val>
                                                <p:fltVal val="0"/>
                                              </p:val>
                                            </p:tav>
                                            <p:tav tm="100000">
                                              <p:val>
                                                <p:strVal val="#ppt_w"/>
                                              </p:val>
                                            </p:tav>
                                          </p:tavLst>
                                        </p:anim>
                                        <p:anim calcmode="lin" valueType="num">
                                          <p:cBhvr>
                                            <p:cTn id="53" dur="305" fill="hold"/>
                                            <p:tgtEl>
                                              <p:spTgt spid="32"/>
                                            </p:tgtEl>
                                            <p:attrNameLst>
                                              <p:attrName>ppt_h</p:attrName>
                                            </p:attrNameLst>
                                          </p:cBhvr>
                                          <p:tavLst>
                                            <p:tav tm="0">
                                              <p:val>
                                                <p:fltVal val="0"/>
                                              </p:val>
                                            </p:tav>
                                            <p:tav tm="100000">
                                              <p:val>
                                                <p:strVal val="#ppt_h"/>
                                              </p:val>
                                            </p:tav>
                                          </p:tavLst>
                                        </p:anim>
                                        <p:animEffect transition="in" filter="fade">
                                          <p:cBhvr>
                                            <p:cTn id="54" dur="305"/>
                                            <p:tgtEl>
                                              <p:spTgt spid="32"/>
                                            </p:tgtEl>
                                          </p:cBhvr>
                                        </p:animEffect>
                                      </p:childTnLst>
                                    </p:cTn>
                                  </p:par>
                                  <p:par>
                                    <p:cTn id="55" presetID="53" presetClass="entr" presetSubtype="16" fill="hold" grpId="0" nodeType="withEffect">
                                      <p:stCondLst>
                                        <p:cond delay="547"/>
                                      </p:stCondLst>
                                      <p:childTnLst>
                                        <p:set>
                                          <p:cBhvr>
                                            <p:cTn id="56" dur="1" fill="hold">
                                              <p:stCondLst>
                                                <p:cond delay="0"/>
                                              </p:stCondLst>
                                            </p:cTn>
                                            <p:tgtEl>
                                              <p:spTgt spid="33"/>
                                            </p:tgtEl>
                                            <p:attrNameLst>
                                              <p:attrName>style.visibility</p:attrName>
                                            </p:attrNameLst>
                                          </p:cBhvr>
                                          <p:to>
                                            <p:strVal val="visible"/>
                                          </p:to>
                                        </p:set>
                                        <p:anim calcmode="lin" valueType="num">
                                          <p:cBhvr>
                                            <p:cTn id="57" dur="473" fill="hold"/>
                                            <p:tgtEl>
                                              <p:spTgt spid="33"/>
                                            </p:tgtEl>
                                            <p:attrNameLst>
                                              <p:attrName>ppt_w</p:attrName>
                                            </p:attrNameLst>
                                          </p:cBhvr>
                                          <p:tavLst>
                                            <p:tav tm="0">
                                              <p:val>
                                                <p:fltVal val="0"/>
                                              </p:val>
                                            </p:tav>
                                            <p:tav tm="100000">
                                              <p:val>
                                                <p:strVal val="#ppt_w"/>
                                              </p:val>
                                            </p:tav>
                                          </p:tavLst>
                                        </p:anim>
                                        <p:anim calcmode="lin" valueType="num">
                                          <p:cBhvr>
                                            <p:cTn id="58" dur="473" fill="hold"/>
                                            <p:tgtEl>
                                              <p:spTgt spid="33"/>
                                            </p:tgtEl>
                                            <p:attrNameLst>
                                              <p:attrName>ppt_h</p:attrName>
                                            </p:attrNameLst>
                                          </p:cBhvr>
                                          <p:tavLst>
                                            <p:tav tm="0">
                                              <p:val>
                                                <p:fltVal val="0"/>
                                              </p:val>
                                            </p:tav>
                                            <p:tav tm="100000">
                                              <p:val>
                                                <p:strVal val="#ppt_h"/>
                                              </p:val>
                                            </p:tav>
                                          </p:tavLst>
                                        </p:anim>
                                        <p:animEffect transition="in" filter="fade">
                                          <p:cBhvr>
                                            <p:cTn id="59" dur="473"/>
                                            <p:tgtEl>
                                              <p:spTgt spid="33"/>
                                            </p:tgtEl>
                                          </p:cBhvr>
                                        </p:animEffect>
                                      </p:childTnLst>
                                    </p:cTn>
                                  </p:par>
                                  <p:par>
                                    <p:cTn id="60" presetID="53" presetClass="entr" presetSubtype="16" fill="hold" grpId="0" nodeType="withEffect">
                                      <p:stCondLst>
                                        <p:cond delay="477"/>
                                      </p:stCondLst>
                                      <p:childTnLst>
                                        <p:set>
                                          <p:cBhvr>
                                            <p:cTn id="61" dur="1" fill="hold">
                                              <p:stCondLst>
                                                <p:cond delay="0"/>
                                              </p:stCondLst>
                                            </p:cTn>
                                            <p:tgtEl>
                                              <p:spTgt spid="34"/>
                                            </p:tgtEl>
                                            <p:attrNameLst>
                                              <p:attrName>style.visibility</p:attrName>
                                            </p:attrNameLst>
                                          </p:cBhvr>
                                          <p:to>
                                            <p:strVal val="visible"/>
                                          </p:to>
                                        </p:set>
                                        <p:anim calcmode="lin" valueType="num">
                                          <p:cBhvr>
                                            <p:cTn id="62" dur="330" fill="hold"/>
                                            <p:tgtEl>
                                              <p:spTgt spid="34"/>
                                            </p:tgtEl>
                                            <p:attrNameLst>
                                              <p:attrName>ppt_w</p:attrName>
                                            </p:attrNameLst>
                                          </p:cBhvr>
                                          <p:tavLst>
                                            <p:tav tm="0">
                                              <p:val>
                                                <p:fltVal val="0"/>
                                              </p:val>
                                            </p:tav>
                                            <p:tav tm="100000">
                                              <p:val>
                                                <p:strVal val="#ppt_w"/>
                                              </p:val>
                                            </p:tav>
                                          </p:tavLst>
                                        </p:anim>
                                        <p:anim calcmode="lin" valueType="num">
                                          <p:cBhvr>
                                            <p:cTn id="63" dur="330" fill="hold"/>
                                            <p:tgtEl>
                                              <p:spTgt spid="34"/>
                                            </p:tgtEl>
                                            <p:attrNameLst>
                                              <p:attrName>ppt_h</p:attrName>
                                            </p:attrNameLst>
                                          </p:cBhvr>
                                          <p:tavLst>
                                            <p:tav tm="0">
                                              <p:val>
                                                <p:fltVal val="0"/>
                                              </p:val>
                                            </p:tav>
                                            <p:tav tm="100000">
                                              <p:val>
                                                <p:strVal val="#ppt_h"/>
                                              </p:val>
                                            </p:tav>
                                          </p:tavLst>
                                        </p:anim>
                                        <p:animEffect transition="in" filter="fade">
                                          <p:cBhvr>
                                            <p:cTn id="64" dur="330"/>
                                            <p:tgtEl>
                                              <p:spTgt spid="34"/>
                                            </p:tgtEl>
                                          </p:cBhvr>
                                        </p:animEffect>
                                      </p:childTnLst>
                                    </p:cTn>
                                  </p:par>
                                  <p:par>
                                    <p:cTn id="65" presetID="53" presetClass="entr" presetSubtype="16" fill="hold" grpId="0" nodeType="withEffect">
                                      <p:stCondLst>
                                        <p:cond delay="596"/>
                                      </p:stCondLst>
                                      <p:childTnLst>
                                        <p:set>
                                          <p:cBhvr>
                                            <p:cTn id="66" dur="1" fill="hold">
                                              <p:stCondLst>
                                                <p:cond delay="0"/>
                                              </p:stCondLst>
                                            </p:cTn>
                                            <p:tgtEl>
                                              <p:spTgt spid="35"/>
                                            </p:tgtEl>
                                            <p:attrNameLst>
                                              <p:attrName>style.visibility</p:attrName>
                                            </p:attrNameLst>
                                          </p:cBhvr>
                                          <p:to>
                                            <p:strVal val="visible"/>
                                          </p:to>
                                        </p:set>
                                        <p:anim calcmode="lin" valueType="num">
                                          <p:cBhvr>
                                            <p:cTn id="67" dur="331" fill="hold"/>
                                            <p:tgtEl>
                                              <p:spTgt spid="35"/>
                                            </p:tgtEl>
                                            <p:attrNameLst>
                                              <p:attrName>ppt_w</p:attrName>
                                            </p:attrNameLst>
                                          </p:cBhvr>
                                          <p:tavLst>
                                            <p:tav tm="0">
                                              <p:val>
                                                <p:fltVal val="0"/>
                                              </p:val>
                                            </p:tav>
                                            <p:tav tm="100000">
                                              <p:val>
                                                <p:strVal val="#ppt_w"/>
                                              </p:val>
                                            </p:tav>
                                          </p:tavLst>
                                        </p:anim>
                                        <p:anim calcmode="lin" valueType="num">
                                          <p:cBhvr>
                                            <p:cTn id="68" dur="331" fill="hold"/>
                                            <p:tgtEl>
                                              <p:spTgt spid="35"/>
                                            </p:tgtEl>
                                            <p:attrNameLst>
                                              <p:attrName>ppt_h</p:attrName>
                                            </p:attrNameLst>
                                          </p:cBhvr>
                                          <p:tavLst>
                                            <p:tav tm="0">
                                              <p:val>
                                                <p:fltVal val="0"/>
                                              </p:val>
                                            </p:tav>
                                            <p:tav tm="100000">
                                              <p:val>
                                                <p:strVal val="#ppt_h"/>
                                              </p:val>
                                            </p:tav>
                                          </p:tavLst>
                                        </p:anim>
                                        <p:animEffect transition="in" filter="fade">
                                          <p:cBhvr>
                                            <p:cTn id="69" dur="331"/>
                                            <p:tgtEl>
                                              <p:spTgt spid="35"/>
                                            </p:tgtEl>
                                          </p:cBhvr>
                                        </p:animEffect>
                                      </p:childTnLst>
                                    </p:cTn>
                                  </p:par>
                                  <p:par>
                                    <p:cTn id="70" presetID="53" presetClass="entr" presetSubtype="16" fill="hold" grpId="0" nodeType="withEffect">
                                      <p:stCondLst>
                                        <p:cond delay="573"/>
                                      </p:stCondLst>
                                      <p:childTnLst>
                                        <p:set>
                                          <p:cBhvr>
                                            <p:cTn id="71" dur="1" fill="hold">
                                              <p:stCondLst>
                                                <p:cond delay="0"/>
                                              </p:stCondLst>
                                            </p:cTn>
                                            <p:tgtEl>
                                              <p:spTgt spid="36"/>
                                            </p:tgtEl>
                                            <p:attrNameLst>
                                              <p:attrName>style.visibility</p:attrName>
                                            </p:attrNameLst>
                                          </p:cBhvr>
                                          <p:to>
                                            <p:strVal val="visible"/>
                                          </p:to>
                                        </p:set>
                                        <p:anim calcmode="lin" valueType="num">
                                          <p:cBhvr>
                                            <p:cTn id="72" dur="540" fill="hold"/>
                                            <p:tgtEl>
                                              <p:spTgt spid="36"/>
                                            </p:tgtEl>
                                            <p:attrNameLst>
                                              <p:attrName>ppt_w</p:attrName>
                                            </p:attrNameLst>
                                          </p:cBhvr>
                                          <p:tavLst>
                                            <p:tav tm="0">
                                              <p:val>
                                                <p:fltVal val="0"/>
                                              </p:val>
                                            </p:tav>
                                            <p:tav tm="100000">
                                              <p:val>
                                                <p:strVal val="#ppt_w"/>
                                              </p:val>
                                            </p:tav>
                                          </p:tavLst>
                                        </p:anim>
                                        <p:anim calcmode="lin" valueType="num">
                                          <p:cBhvr>
                                            <p:cTn id="73" dur="540" fill="hold"/>
                                            <p:tgtEl>
                                              <p:spTgt spid="36"/>
                                            </p:tgtEl>
                                            <p:attrNameLst>
                                              <p:attrName>ppt_h</p:attrName>
                                            </p:attrNameLst>
                                          </p:cBhvr>
                                          <p:tavLst>
                                            <p:tav tm="0">
                                              <p:val>
                                                <p:fltVal val="0"/>
                                              </p:val>
                                            </p:tav>
                                            <p:tav tm="100000">
                                              <p:val>
                                                <p:strVal val="#ppt_h"/>
                                              </p:val>
                                            </p:tav>
                                          </p:tavLst>
                                        </p:anim>
                                        <p:animEffect transition="in" filter="fade">
                                          <p:cBhvr>
                                            <p:cTn id="74" dur="540"/>
                                            <p:tgtEl>
                                              <p:spTgt spid="36"/>
                                            </p:tgtEl>
                                          </p:cBhvr>
                                        </p:animEffect>
                                      </p:childTnLst>
                                    </p:cTn>
                                  </p:par>
                                </p:childTnLst>
                              </p:cTn>
                            </p:par>
                            <p:par>
                              <p:cTn id="75" fill="hold">
                                <p:stCondLst>
                                  <p:cond delay="3213"/>
                                </p:stCondLst>
                                <p:childTnLst>
                                  <p:par>
                                    <p:cTn id="76" presetID="42" presetClass="entr" presetSubtype="0" fill="hold" nodeType="after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fade">
                                          <p:cBhvr>
                                            <p:cTn id="78" dur="500"/>
                                            <p:tgtEl>
                                              <p:spTgt spid="9"/>
                                            </p:tgtEl>
                                          </p:cBhvr>
                                        </p:animEffect>
                                        <p:anim calcmode="lin" valueType="num">
                                          <p:cBhvr>
                                            <p:cTn id="79" dur="500" fill="hold"/>
                                            <p:tgtEl>
                                              <p:spTgt spid="9"/>
                                            </p:tgtEl>
                                            <p:attrNameLst>
                                              <p:attrName>ppt_x</p:attrName>
                                            </p:attrNameLst>
                                          </p:cBhvr>
                                          <p:tavLst>
                                            <p:tav tm="0">
                                              <p:val>
                                                <p:strVal val="#ppt_x"/>
                                              </p:val>
                                            </p:tav>
                                            <p:tav tm="100000">
                                              <p:val>
                                                <p:strVal val="#ppt_x"/>
                                              </p:val>
                                            </p:tav>
                                          </p:tavLst>
                                        </p:anim>
                                        <p:anim calcmode="lin" valueType="num">
                                          <p:cBhvr>
                                            <p:cTn id="80" dur="500" fill="hold"/>
                                            <p:tgtEl>
                                              <p:spTgt spid="9"/>
                                            </p:tgtEl>
                                            <p:attrNameLst>
                                              <p:attrName>ppt_y</p:attrName>
                                            </p:attrNameLst>
                                          </p:cBhvr>
                                          <p:tavLst>
                                            <p:tav tm="0">
                                              <p:val>
                                                <p:strVal val="#ppt_y+.1"/>
                                              </p:val>
                                            </p:tav>
                                            <p:tav tm="100000">
                                              <p:val>
                                                <p:strVal val="#ppt_y"/>
                                              </p:val>
                                            </p:tav>
                                          </p:tavLst>
                                        </p:anim>
                                      </p:childTnLst>
                                    </p:cTn>
                                  </p:par>
                                  <p:par>
                                    <p:cTn id="81" presetID="53" presetClass="entr" presetSubtype="16" fill="hold" grpId="0" nodeType="withEffect">
                                      <p:stCondLst>
                                        <p:cond delay="0"/>
                                      </p:stCondLst>
                                      <p:childTnLst>
                                        <p:set>
                                          <p:cBhvr>
                                            <p:cTn id="82" dur="1" fill="hold">
                                              <p:stCondLst>
                                                <p:cond delay="0"/>
                                              </p:stCondLst>
                                            </p:cTn>
                                            <p:tgtEl>
                                              <p:spTgt spid="7"/>
                                            </p:tgtEl>
                                            <p:attrNameLst>
                                              <p:attrName>style.visibility</p:attrName>
                                            </p:attrNameLst>
                                          </p:cBhvr>
                                          <p:to>
                                            <p:strVal val="visible"/>
                                          </p:to>
                                        </p:set>
                                        <p:anim calcmode="lin" valueType="num">
                                          <p:cBhvr>
                                            <p:cTn id="83" dur="500" fill="hold"/>
                                            <p:tgtEl>
                                              <p:spTgt spid="7"/>
                                            </p:tgtEl>
                                            <p:attrNameLst>
                                              <p:attrName>ppt_w</p:attrName>
                                            </p:attrNameLst>
                                          </p:cBhvr>
                                          <p:tavLst>
                                            <p:tav tm="0">
                                              <p:val>
                                                <p:fltVal val="0"/>
                                              </p:val>
                                            </p:tav>
                                            <p:tav tm="100000">
                                              <p:val>
                                                <p:strVal val="#ppt_w"/>
                                              </p:val>
                                            </p:tav>
                                          </p:tavLst>
                                        </p:anim>
                                        <p:anim calcmode="lin" valueType="num">
                                          <p:cBhvr>
                                            <p:cTn id="84" dur="500" fill="hold"/>
                                            <p:tgtEl>
                                              <p:spTgt spid="7"/>
                                            </p:tgtEl>
                                            <p:attrNameLst>
                                              <p:attrName>ppt_h</p:attrName>
                                            </p:attrNameLst>
                                          </p:cBhvr>
                                          <p:tavLst>
                                            <p:tav tm="0">
                                              <p:val>
                                                <p:fltVal val="0"/>
                                              </p:val>
                                            </p:tav>
                                            <p:tav tm="100000">
                                              <p:val>
                                                <p:strVal val="#ppt_h"/>
                                              </p:val>
                                            </p:tav>
                                          </p:tavLst>
                                        </p:anim>
                                        <p:animEffect transition="in" filter="fade">
                                          <p:cBhvr>
                                            <p:cTn id="85" dur="500"/>
                                            <p:tgtEl>
                                              <p:spTgt spid="7"/>
                                            </p:tgtEl>
                                          </p:cBhvr>
                                        </p:animEffect>
                                      </p:childTnLst>
                                    </p:cTn>
                                  </p:par>
                                  <p:par>
                                    <p:cTn id="86" presetID="31" presetClass="entr" presetSubtype="0" fill="hold" grpId="0" nodeType="withEffect">
                                      <p:stCondLst>
                                        <p:cond delay="500"/>
                                      </p:stCondLst>
                                      <p:childTnLst>
                                        <p:set>
                                          <p:cBhvr>
                                            <p:cTn id="87" dur="1" fill="hold">
                                              <p:stCondLst>
                                                <p:cond delay="0"/>
                                              </p:stCondLst>
                                            </p:cTn>
                                            <p:tgtEl>
                                              <p:spTgt spid="8"/>
                                            </p:tgtEl>
                                            <p:attrNameLst>
                                              <p:attrName>style.visibility</p:attrName>
                                            </p:attrNameLst>
                                          </p:cBhvr>
                                          <p:to>
                                            <p:strVal val="visible"/>
                                          </p:to>
                                        </p:set>
                                        <p:anim calcmode="lin" valueType="num">
                                          <p:cBhvr>
                                            <p:cTn id="88" dur="250" fill="hold"/>
                                            <p:tgtEl>
                                              <p:spTgt spid="8"/>
                                            </p:tgtEl>
                                            <p:attrNameLst>
                                              <p:attrName>ppt_w</p:attrName>
                                            </p:attrNameLst>
                                          </p:cBhvr>
                                          <p:tavLst>
                                            <p:tav tm="0">
                                              <p:val>
                                                <p:fltVal val="0"/>
                                              </p:val>
                                            </p:tav>
                                            <p:tav tm="100000">
                                              <p:val>
                                                <p:strVal val="#ppt_w"/>
                                              </p:val>
                                            </p:tav>
                                          </p:tavLst>
                                        </p:anim>
                                        <p:anim calcmode="lin" valueType="num">
                                          <p:cBhvr>
                                            <p:cTn id="89" dur="250" fill="hold"/>
                                            <p:tgtEl>
                                              <p:spTgt spid="8"/>
                                            </p:tgtEl>
                                            <p:attrNameLst>
                                              <p:attrName>ppt_h</p:attrName>
                                            </p:attrNameLst>
                                          </p:cBhvr>
                                          <p:tavLst>
                                            <p:tav tm="0">
                                              <p:val>
                                                <p:fltVal val="0"/>
                                              </p:val>
                                            </p:tav>
                                            <p:tav tm="100000">
                                              <p:val>
                                                <p:strVal val="#ppt_h"/>
                                              </p:val>
                                            </p:tav>
                                          </p:tavLst>
                                        </p:anim>
                                        <p:anim calcmode="lin" valueType="num">
                                          <p:cBhvr>
                                            <p:cTn id="90" dur="250" fill="hold"/>
                                            <p:tgtEl>
                                              <p:spTgt spid="8"/>
                                            </p:tgtEl>
                                            <p:attrNameLst>
                                              <p:attrName>style.rotation</p:attrName>
                                            </p:attrNameLst>
                                          </p:cBhvr>
                                          <p:tavLst>
                                            <p:tav tm="0">
                                              <p:val>
                                                <p:fltVal val="90"/>
                                              </p:val>
                                            </p:tav>
                                            <p:tav tm="100000">
                                              <p:val>
                                                <p:fltVal val="0"/>
                                              </p:val>
                                            </p:tav>
                                          </p:tavLst>
                                        </p:anim>
                                        <p:animEffect transition="in" filter="fade">
                                          <p:cBhvr>
                                            <p:cTn id="91" dur="250"/>
                                            <p:tgtEl>
                                              <p:spTgt spid="8"/>
                                            </p:tgtEl>
                                          </p:cBhvr>
                                        </p:animEffect>
                                      </p:childTnLst>
                                    </p:cTn>
                                  </p:par>
                                  <p:par>
                                    <p:cTn id="92" presetID="22" presetClass="entr" presetSubtype="8" fill="hold" nodeType="withEffect">
                                      <p:stCondLst>
                                        <p:cond delay="500"/>
                                      </p:stCondLst>
                                      <p:childTnLst>
                                        <p:set>
                                          <p:cBhvr>
                                            <p:cTn id="93" dur="1" fill="hold">
                                              <p:stCondLst>
                                                <p:cond delay="0"/>
                                              </p:stCondLst>
                                            </p:cTn>
                                            <p:tgtEl>
                                              <p:spTgt spid="37"/>
                                            </p:tgtEl>
                                            <p:attrNameLst>
                                              <p:attrName>style.visibility</p:attrName>
                                            </p:attrNameLst>
                                          </p:cBhvr>
                                          <p:to>
                                            <p:strVal val="visible"/>
                                          </p:to>
                                        </p:set>
                                        <p:animEffect transition="in" filter="wipe(left)">
                                          <p:cBhvr>
                                            <p:cTn id="94" dur="250"/>
                                            <p:tgtEl>
                                              <p:spTgt spid="37"/>
                                            </p:tgtEl>
                                          </p:cBhvr>
                                        </p:animEffect>
                                      </p:childTnLst>
                                    </p:cTn>
                                  </p:par>
                                </p:childTnLst>
                              </p:cTn>
                            </p:par>
                            <p:par>
                              <p:cTn id="95" fill="hold">
                                <p:stCondLst>
                                  <p:cond delay="3963"/>
                                </p:stCondLst>
                                <p:childTnLst>
                                  <p:par>
                                    <p:cTn id="96" presetID="42" presetClass="entr" presetSubtype="0" fill="hold"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500"/>
                                            <p:tgtEl>
                                              <p:spTgt spid="61"/>
                                            </p:tgtEl>
                                          </p:cBhvr>
                                        </p:animEffect>
                                        <p:anim calcmode="lin" valueType="num">
                                          <p:cBhvr>
                                            <p:cTn id="99" dur="500" fill="hold"/>
                                            <p:tgtEl>
                                              <p:spTgt spid="61"/>
                                            </p:tgtEl>
                                            <p:attrNameLst>
                                              <p:attrName>ppt_x</p:attrName>
                                            </p:attrNameLst>
                                          </p:cBhvr>
                                          <p:tavLst>
                                            <p:tav tm="0">
                                              <p:val>
                                                <p:strVal val="#ppt_x"/>
                                              </p:val>
                                            </p:tav>
                                            <p:tav tm="100000">
                                              <p:val>
                                                <p:strVal val="#ppt_x"/>
                                              </p:val>
                                            </p:tav>
                                          </p:tavLst>
                                        </p:anim>
                                        <p:anim calcmode="lin" valueType="num">
                                          <p:cBhvr>
                                            <p:cTn id="100" dur="500" fill="hold"/>
                                            <p:tgtEl>
                                              <p:spTgt spid="61"/>
                                            </p:tgtEl>
                                            <p:attrNameLst>
                                              <p:attrName>ppt_y</p:attrName>
                                            </p:attrNameLst>
                                          </p:cBhvr>
                                          <p:tavLst>
                                            <p:tav tm="0">
                                              <p:val>
                                                <p:strVal val="#ppt_y+.1"/>
                                              </p:val>
                                            </p:tav>
                                            <p:tav tm="100000">
                                              <p:val>
                                                <p:strVal val="#ppt_y"/>
                                              </p:val>
                                            </p:tav>
                                          </p:tavLst>
                                        </p:anim>
                                      </p:childTnLst>
                                    </p:cTn>
                                  </p:par>
                                  <p:par>
                                    <p:cTn id="101" presetID="53" presetClass="entr" presetSubtype="16" fill="hold" grpId="0" nodeType="withEffect">
                                      <p:stCondLst>
                                        <p:cond delay="0"/>
                                      </p:stCondLst>
                                      <p:childTnLst>
                                        <p:set>
                                          <p:cBhvr>
                                            <p:cTn id="102" dur="1" fill="hold">
                                              <p:stCondLst>
                                                <p:cond delay="0"/>
                                              </p:stCondLst>
                                            </p:cTn>
                                            <p:tgtEl>
                                              <p:spTgt spid="10"/>
                                            </p:tgtEl>
                                            <p:attrNameLst>
                                              <p:attrName>style.visibility</p:attrName>
                                            </p:attrNameLst>
                                          </p:cBhvr>
                                          <p:to>
                                            <p:strVal val="visible"/>
                                          </p:to>
                                        </p:set>
                                        <p:anim calcmode="lin" valueType="num">
                                          <p:cBhvr>
                                            <p:cTn id="103" dur="500" fill="hold"/>
                                            <p:tgtEl>
                                              <p:spTgt spid="10"/>
                                            </p:tgtEl>
                                            <p:attrNameLst>
                                              <p:attrName>ppt_w</p:attrName>
                                            </p:attrNameLst>
                                          </p:cBhvr>
                                          <p:tavLst>
                                            <p:tav tm="0">
                                              <p:val>
                                                <p:fltVal val="0"/>
                                              </p:val>
                                            </p:tav>
                                            <p:tav tm="100000">
                                              <p:val>
                                                <p:strVal val="#ppt_w"/>
                                              </p:val>
                                            </p:tav>
                                          </p:tavLst>
                                        </p:anim>
                                        <p:anim calcmode="lin" valueType="num">
                                          <p:cBhvr>
                                            <p:cTn id="104" dur="500" fill="hold"/>
                                            <p:tgtEl>
                                              <p:spTgt spid="10"/>
                                            </p:tgtEl>
                                            <p:attrNameLst>
                                              <p:attrName>ppt_h</p:attrName>
                                            </p:attrNameLst>
                                          </p:cBhvr>
                                          <p:tavLst>
                                            <p:tav tm="0">
                                              <p:val>
                                                <p:fltVal val="0"/>
                                              </p:val>
                                            </p:tav>
                                            <p:tav tm="100000">
                                              <p:val>
                                                <p:strVal val="#ppt_h"/>
                                              </p:val>
                                            </p:tav>
                                          </p:tavLst>
                                        </p:anim>
                                        <p:animEffect transition="in" filter="fade">
                                          <p:cBhvr>
                                            <p:cTn id="105" dur="500"/>
                                            <p:tgtEl>
                                              <p:spTgt spid="10"/>
                                            </p:tgtEl>
                                          </p:cBhvr>
                                        </p:animEffect>
                                      </p:childTnLst>
                                    </p:cTn>
                                  </p:par>
                                  <p:par>
                                    <p:cTn id="106" presetID="31" presetClass="entr" presetSubtype="0" fill="hold" grpId="0" nodeType="withEffect">
                                      <p:stCondLst>
                                        <p:cond delay="500"/>
                                      </p:stCondLst>
                                      <p:childTnLst>
                                        <p:set>
                                          <p:cBhvr>
                                            <p:cTn id="107" dur="1" fill="hold">
                                              <p:stCondLst>
                                                <p:cond delay="0"/>
                                              </p:stCondLst>
                                            </p:cTn>
                                            <p:tgtEl>
                                              <p:spTgt spid="13"/>
                                            </p:tgtEl>
                                            <p:attrNameLst>
                                              <p:attrName>style.visibility</p:attrName>
                                            </p:attrNameLst>
                                          </p:cBhvr>
                                          <p:to>
                                            <p:strVal val="visible"/>
                                          </p:to>
                                        </p:set>
                                        <p:anim calcmode="lin" valueType="num">
                                          <p:cBhvr>
                                            <p:cTn id="108" dur="250" fill="hold"/>
                                            <p:tgtEl>
                                              <p:spTgt spid="13"/>
                                            </p:tgtEl>
                                            <p:attrNameLst>
                                              <p:attrName>ppt_w</p:attrName>
                                            </p:attrNameLst>
                                          </p:cBhvr>
                                          <p:tavLst>
                                            <p:tav tm="0">
                                              <p:val>
                                                <p:fltVal val="0"/>
                                              </p:val>
                                            </p:tav>
                                            <p:tav tm="100000">
                                              <p:val>
                                                <p:strVal val="#ppt_w"/>
                                              </p:val>
                                            </p:tav>
                                          </p:tavLst>
                                        </p:anim>
                                        <p:anim calcmode="lin" valueType="num">
                                          <p:cBhvr>
                                            <p:cTn id="109" dur="250" fill="hold"/>
                                            <p:tgtEl>
                                              <p:spTgt spid="13"/>
                                            </p:tgtEl>
                                            <p:attrNameLst>
                                              <p:attrName>ppt_h</p:attrName>
                                            </p:attrNameLst>
                                          </p:cBhvr>
                                          <p:tavLst>
                                            <p:tav tm="0">
                                              <p:val>
                                                <p:fltVal val="0"/>
                                              </p:val>
                                            </p:tav>
                                            <p:tav tm="100000">
                                              <p:val>
                                                <p:strVal val="#ppt_h"/>
                                              </p:val>
                                            </p:tav>
                                          </p:tavLst>
                                        </p:anim>
                                        <p:anim calcmode="lin" valueType="num">
                                          <p:cBhvr>
                                            <p:cTn id="110" dur="250" fill="hold"/>
                                            <p:tgtEl>
                                              <p:spTgt spid="13"/>
                                            </p:tgtEl>
                                            <p:attrNameLst>
                                              <p:attrName>style.rotation</p:attrName>
                                            </p:attrNameLst>
                                          </p:cBhvr>
                                          <p:tavLst>
                                            <p:tav tm="0">
                                              <p:val>
                                                <p:fltVal val="90"/>
                                              </p:val>
                                            </p:tav>
                                            <p:tav tm="100000">
                                              <p:val>
                                                <p:fltVal val="0"/>
                                              </p:val>
                                            </p:tav>
                                          </p:tavLst>
                                        </p:anim>
                                        <p:animEffect transition="in" filter="fade">
                                          <p:cBhvr>
                                            <p:cTn id="111" dur="250"/>
                                            <p:tgtEl>
                                              <p:spTgt spid="13"/>
                                            </p:tgtEl>
                                          </p:cBhvr>
                                        </p:animEffect>
                                      </p:childTnLst>
                                    </p:cTn>
                                  </p:par>
                                  <p:par>
                                    <p:cTn id="112" presetID="22" presetClass="entr" presetSubtype="8" fill="hold" nodeType="withEffect">
                                      <p:stCondLst>
                                        <p:cond delay="500"/>
                                      </p:stCondLst>
                                      <p:childTnLst>
                                        <p:set>
                                          <p:cBhvr>
                                            <p:cTn id="113" dur="1" fill="hold">
                                              <p:stCondLst>
                                                <p:cond delay="0"/>
                                              </p:stCondLst>
                                            </p:cTn>
                                            <p:tgtEl>
                                              <p:spTgt spid="40"/>
                                            </p:tgtEl>
                                            <p:attrNameLst>
                                              <p:attrName>style.visibility</p:attrName>
                                            </p:attrNameLst>
                                          </p:cBhvr>
                                          <p:to>
                                            <p:strVal val="visible"/>
                                          </p:to>
                                        </p:set>
                                        <p:animEffect transition="in" filter="wipe(left)">
                                          <p:cBhvr>
                                            <p:cTn id="114" dur="250"/>
                                            <p:tgtEl>
                                              <p:spTgt spid="40"/>
                                            </p:tgtEl>
                                          </p:cBhvr>
                                        </p:animEffect>
                                      </p:childTnLst>
                                    </p:cTn>
                                  </p:par>
                                </p:childTnLst>
                              </p:cTn>
                            </p:par>
                            <p:par>
                              <p:cTn id="115" fill="hold">
                                <p:stCondLst>
                                  <p:cond delay="4713"/>
                                </p:stCondLst>
                                <p:childTnLst>
                                  <p:par>
                                    <p:cTn id="116" presetID="42" presetClass="entr" presetSubtype="0" fill="hold" nodeType="afterEffect">
                                      <p:stCondLst>
                                        <p:cond delay="0"/>
                                      </p:stCondLst>
                                      <p:childTnLst>
                                        <p:set>
                                          <p:cBhvr>
                                            <p:cTn id="117" dur="1" fill="hold">
                                              <p:stCondLst>
                                                <p:cond delay="0"/>
                                              </p:stCondLst>
                                            </p:cTn>
                                            <p:tgtEl>
                                              <p:spTgt spid="62"/>
                                            </p:tgtEl>
                                            <p:attrNameLst>
                                              <p:attrName>style.visibility</p:attrName>
                                            </p:attrNameLst>
                                          </p:cBhvr>
                                          <p:to>
                                            <p:strVal val="visible"/>
                                          </p:to>
                                        </p:set>
                                        <p:animEffect transition="in" filter="fade">
                                          <p:cBhvr>
                                            <p:cTn id="118" dur="500"/>
                                            <p:tgtEl>
                                              <p:spTgt spid="62"/>
                                            </p:tgtEl>
                                          </p:cBhvr>
                                        </p:animEffect>
                                        <p:anim calcmode="lin" valueType="num">
                                          <p:cBhvr>
                                            <p:cTn id="119" dur="500" fill="hold"/>
                                            <p:tgtEl>
                                              <p:spTgt spid="62"/>
                                            </p:tgtEl>
                                            <p:attrNameLst>
                                              <p:attrName>ppt_x</p:attrName>
                                            </p:attrNameLst>
                                          </p:cBhvr>
                                          <p:tavLst>
                                            <p:tav tm="0">
                                              <p:val>
                                                <p:strVal val="#ppt_x"/>
                                              </p:val>
                                            </p:tav>
                                            <p:tav tm="100000">
                                              <p:val>
                                                <p:strVal val="#ppt_x"/>
                                              </p:val>
                                            </p:tav>
                                          </p:tavLst>
                                        </p:anim>
                                        <p:anim calcmode="lin" valueType="num">
                                          <p:cBhvr>
                                            <p:cTn id="120" dur="500" fill="hold"/>
                                            <p:tgtEl>
                                              <p:spTgt spid="62"/>
                                            </p:tgtEl>
                                            <p:attrNameLst>
                                              <p:attrName>ppt_y</p:attrName>
                                            </p:attrNameLst>
                                          </p:cBhvr>
                                          <p:tavLst>
                                            <p:tav tm="0">
                                              <p:val>
                                                <p:strVal val="#ppt_y+.1"/>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14"/>
                                            </p:tgtEl>
                                            <p:attrNameLst>
                                              <p:attrName>style.visibility</p:attrName>
                                            </p:attrNameLst>
                                          </p:cBhvr>
                                          <p:to>
                                            <p:strVal val="visible"/>
                                          </p:to>
                                        </p:set>
                                        <p:anim calcmode="lin" valueType="num">
                                          <p:cBhvr>
                                            <p:cTn id="123" dur="500" fill="hold"/>
                                            <p:tgtEl>
                                              <p:spTgt spid="14"/>
                                            </p:tgtEl>
                                            <p:attrNameLst>
                                              <p:attrName>ppt_w</p:attrName>
                                            </p:attrNameLst>
                                          </p:cBhvr>
                                          <p:tavLst>
                                            <p:tav tm="0">
                                              <p:val>
                                                <p:fltVal val="0"/>
                                              </p:val>
                                            </p:tav>
                                            <p:tav tm="100000">
                                              <p:val>
                                                <p:strVal val="#ppt_w"/>
                                              </p:val>
                                            </p:tav>
                                          </p:tavLst>
                                        </p:anim>
                                        <p:anim calcmode="lin" valueType="num">
                                          <p:cBhvr>
                                            <p:cTn id="124" dur="500" fill="hold"/>
                                            <p:tgtEl>
                                              <p:spTgt spid="14"/>
                                            </p:tgtEl>
                                            <p:attrNameLst>
                                              <p:attrName>ppt_h</p:attrName>
                                            </p:attrNameLst>
                                          </p:cBhvr>
                                          <p:tavLst>
                                            <p:tav tm="0">
                                              <p:val>
                                                <p:fltVal val="0"/>
                                              </p:val>
                                            </p:tav>
                                            <p:tav tm="100000">
                                              <p:val>
                                                <p:strVal val="#ppt_h"/>
                                              </p:val>
                                            </p:tav>
                                          </p:tavLst>
                                        </p:anim>
                                        <p:animEffect transition="in" filter="fade">
                                          <p:cBhvr>
                                            <p:cTn id="125" dur="500"/>
                                            <p:tgtEl>
                                              <p:spTgt spid="14"/>
                                            </p:tgtEl>
                                          </p:cBhvr>
                                        </p:animEffect>
                                      </p:childTnLst>
                                    </p:cTn>
                                  </p:par>
                                  <p:par>
                                    <p:cTn id="126" presetID="31" presetClass="entr" presetSubtype="0" fill="hold" grpId="0" nodeType="withEffect">
                                      <p:stCondLst>
                                        <p:cond delay="500"/>
                                      </p:stCondLst>
                                      <p:childTnLst>
                                        <p:set>
                                          <p:cBhvr>
                                            <p:cTn id="127" dur="1" fill="hold">
                                              <p:stCondLst>
                                                <p:cond delay="0"/>
                                              </p:stCondLst>
                                            </p:cTn>
                                            <p:tgtEl>
                                              <p:spTgt spid="16"/>
                                            </p:tgtEl>
                                            <p:attrNameLst>
                                              <p:attrName>style.visibility</p:attrName>
                                            </p:attrNameLst>
                                          </p:cBhvr>
                                          <p:to>
                                            <p:strVal val="visible"/>
                                          </p:to>
                                        </p:set>
                                        <p:anim calcmode="lin" valueType="num">
                                          <p:cBhvr>
                                            <p:cTn id="128" dur="250" fill="hold"/>
                                            <p:tgtEl>
                                              <p:spTgt spid="16"/>
                                            </p:tgtEl>
                                            <p:attrNameLst>
                                              <p:attrName>ppt_w</p:attrName>
                                            </p:attrNameLst>
                                          </p:cBhvr>
                                          <p:tavLst>
                                            <p:tav tm="0">
                                              <p:val>
                                                <p:fltVal val="0"/>
                                              </p:val>
                                            </p:tav>
                                            <p:tav tm="100000">
                                              <p:val>
                                                <p:strVal val="#ppt_w"/>
                                              </p:val>
                                            </p:tav>
                                          </p:tavLst>
                                        </p:anim>
                                        <p:anim calcmode="lin" valueType="num">
                                          <p:cBhvr>
                                            <p:cTn id="129" dur="250" fill="hold"/>
                                            <p:tgtEl>
                                              <p:spTgt spid="16"/>
                                            </p:tgtEl>
                                            <p:attrNameLst>
                                              <p:attrName>ppt_h</p:attrName>
                                            </p:attrNameLst>
                                          </p:cBhvr>
                                          <p:tavLst>
                                            <p:tav tm="0">
                                              <p:val>
                                                <p:fltVal val="0"/>
                                              </p:val>
                                            </p:tav>
                                            <p:tav tm="100000">
                                              <p:val>
                                                <p:strVal val="#ppt_h"/>
                                              </p:val>
                                            </p:tav>
                                          </p:tavLst>
                                        </p:anim>
                                        <p:anim calcmode="lin" valueType="num">
                                          <p:cBhvr>
                                            <p:cTn id="130" dur="250" fill="hold"/>
                                            <p:tgtEl>
                                              <p:spTgt spid="16"/>
                                            </p:tgtEl>
                                            <p:attrNameLst>
                                              <p:attrName>style.rotation</p:attrName>
                                            </p:attrNameLst>
                                          </p:cBhvr>
                                          <p:tavLst>
                                            <p:tav tm="0">
                                              <p:val>
                                                <p:fltVal val="90"/>
                                              </p:val>
                                            </p:tav>
                                            <p:tav tm="100000">
                                              <p:val>
                                                <p:fltVal val="0"/>
                                              </p:val>
                                            </p:tav>
                                          </p:tavLst>
                                        </p:anim>
                                        <p:animEffect transition="in" filter="fade">
                                          <p:cBhvr>
                                            <p:cTn id="131" dur="250"/>
                                            <p:tgtEl>
                                              <p:spTgt spid="16"/>
                                            </p:tgtEl>
                                          </p:cBhvr>
                                        </p:animEffect>
                                      </p:childTnLst>
                                    </p:cTn>
                                  </p:par>
                                  <p:par>
                                    <p:cTn id="132" presetID="22" presetClass="entr" presetSubtype="8" fill="hold" nodeType="withEffect">
                                      <p:stCondLst>
                                        <p:cond delay="500"/>
                                      </p:stCondLst>
                                      <p:childTnLst>
                                        <p:set>
                                          <p:cBhvr>
                                            <p:cTn id="133" dur="1" fill="hold">
                                              <p:stCondLst>
                                                <p:cond delay="0"/>
                                              </p:stCondLst>
                                            </p:cTn>
                                            <p:tgtEl>
                                              <p:spTgt spid="43"/>
                                            </p:tgtEl>
                                            <p:attrNameLst>
                                              <p:attrName>style.visibility</p:attrName>
                                            </p:attrNameLst>
                                          </p:cBhvr>
                                          <p:to>
                                            <p:strVal val="visible"/>
                                          </p:to>
                                        </p:set>
                                        <p:animEffect transition="in" filter="wipe(left)">
                                          <p:cBhvr>
                                            <p:cTn id="134" dur="250"/>
                                            <p:tgtEl>
                                              <p:spTgt spid="43"/>
                                            </p:tgtEl>
                                          </p:cBhvr>
                                        </p:animEffect>
                                      </p:childTnLst>
                                    </p:cTn>
                                  </p:par>
                                </p:childTnLst>
                              </p:cTn>
                            </p:par>
                            <p:par>
                              <p:cTn id="135" fill="hold">
                                <p:stCondLst>
                                  <p:cond delay="5463"/>
                                </p:stCondLst>
                                <p:childTnLst>
                                  <p:par>
                                    <p:cTn id="136" presetID="42" presetClass="entr" presetSubtype="0" fill="hold" nodeType="afterEffect">
                                      <p:stCondLst>
                                        <p:cond delay="0"/>
                                      </p:stCondLst>
                                      <p:childTnLst>
                                        <p:set>
                                          <p:cBhvr>
                                            <p:cTn id="137" dur="1" fill="hold">
                                              <p:stCondLst>
                                                <p:cond delay="0"/>
                                              </p:stCondLst>
                                            </p:cTn>
                                            <p:tgtEl>
                                              <p:spTgt spid="63"/>
                                            </p:tgtEl>
                                            <p:attrNameLst>
                                              <p:attrName>style.visibility</p:attrName>
                                            </p:attrNameLst>
                                          </p:cBhvr>
                                          <p:to>
                                            <p:strVal val="visible"/>
                                          </p:to>
                                        </p:set>
                                        <p:animEffect transition="in" filter="fade">
                                          <p:cBhvr>
                                            <p:cTn id="138" dur="500"/>
                                            <p:tgtEl>
                                              <p:spTgt spid="63"/>
                                            </p:tgtEl>
                                          </p:cBhvr>
                                        </p:animEffect>
                                        <p:anim calcmode="lin" valueType="num">
                                          <p:cBhvr>
                                            <p:cTn id="139" dur="500" fill="hold"/>
                                            <p:tgtEl>
                                              <p:spTgt spid="63"/>
                                            </p:tgtEl>
                                            <p:attrNameLst>
                                              <p:attrName>ppt_x</p:attrName>
                                            </p:attrNameLst>
                                          </p:cBhvr>
                                          <p:tavLst>
                                            <p:tav tm="0">
                                              <p:val>
                                                <p:strVal val="#ppt_x"/>
                                              </p:val>
                                            </p:tav>
                                            <p:tav tm="100000">
                                              <p:val>
                                                <p:strVal val="#ppt_x"/>
                                              </p:val>
                                            </p:tav>
                                          </p:tavLst>
                                        </p:anim>
                                        <p:anim calcmode="lin" valueType="num">
                                          <p:cBhvr>
                                            <p:cTn id="140" dur="500" fill="hold"/>
                                            <p:tgtEl>
                                              <p:spTgt spid="63"/>
                                            </p:tgtEl>
                                            <p:attrNameLst>
                                              <p:attrName>ppt_y</p:attrName>
                                            </p:attrNameLst>
                                          </p:cBhvr>
                                          <p:tavLst>
                                            <p:tav tm="0">
                                              <p:val>
                                                <p:strVal val="#ppt_y+.1"/>
                                              </p:val>
                                            </p:tav>
                                            <p:tav tm="100000">
                                              <p:val>
                                                <p:strVal val="#ppt_y"/>
                                              </p:val>
                                            </p:tav>
                                          </p:tavLst>
                                        </p:anim>
                                      </p:childTnLst>
                                    </p:cTn>
                                  </p:par>
                                  <p:par>
                                    <p:cTn id="141" presetID="53" presetClass="entr" presetSubtype="16" fill="hold" grpId="0" nodeType="withEffect">
                                      <p:stCondLst>
                                        <p:cond delay="0"/>
                                      </p:stCondLst>
                                      <p:childTnLst>
                                        <p:set>
                                          <p:cBhvr>
                                            <p:cTn id="142" dur="1" fill="hold">
                                              <p:stCondLst>
                                                <p:cond delay="0"/>
                                              </p:stCondLst>
                                            </p:cTn>
                                            <p:tgtEl>
                                              <p:spTgt spid="17"/>
                                            </p:tgtEl>
                                            <p:attrNameLst>
                                              <p:attrName>style.visibility</p:attrName>
                                            </p:attrNameLst>
                                          </p:cBhvr>
                                          <p:to>
                                            <p:strVal val="visible"/>
                                          </p:to>
                                        </p:set>
                                        <p:anim calcmode="lin" valueType="num">
                                          <p:cBhvr>
                                            <p:cTn id="143" dur="500" fill="hold"/>
                                            <p:tgtEl>
                                              <p:spTgt spid="17"/>
                                            </p:tgtEl>
                                            <p:attrNameLst>
                                              <p:attrName>ppt_w</p:attrName>
                                            </p:attrNameLst>
                                          </p:cBhvr>
                                          <p:tavLst>
                                            <p:tav tm="0">
                                              <p:val>
                                                <p:fltVal val="0"/>
                                              </p:val>
                                            </p:tav>
                                            <p:tav tm="100000">
                                              <p:val>
                                                <p:strVal val="#ppt_w"/>
                                              </p:val>
                                            </p:tav>
                                          </p:tavLst>
                                        </p:anim>
                                        <p:anim calcmode="lin" valueType="num">
                                          <p:cBhvr>
                                            <p:cTn id="144" dur="500" fill="hold"/>
                                            <p:tgtEl>
                                              <p:spTgt spid="17"/>
                                            </p:tgtEl>
                                            <p:attrNameLst>
                                              <p:attrName>ppt_h</p:attrName>
                                            </p:attrNameLst>
                                          </p:cBhvr>
                                          <p:tavLst>
                                            <p:tav tm="0">
                                              <p:val>
                                                <p:fltVal val="0"/>
                                              </p:val>
                                            </p:tav>
                                            <p:tav tm="100000">
                                              <p:val>
                                                <p:strVal val="#ppt_h"/>
                                              </p:val>
                                            </p:tav>
                                          </p:tavLst>
                                        </p:anim>
                                        <p:animEffect transition="in" filter="fade">
                                          <p:cBhvr>
                                            <p:cTn id="145" dur="500"/>
                                            <p:tgtEl>
                                              <p:spTgt spid="17"/>
                                            </p:tgtEl>
                                          </p:cBhvr>
                                        </p:animEffect>
                                      </p:childTnLst>
                                    </p:cTn>
                                  </p:par>
                                  <p:par>
                                    <p:cTn id="146" presetID="31" presetClass="entr" presetSubtype="0" fill="hold" grpId="0" nodeType="withEffect">
                                      <p:stCondLst>
                                        <p:cond delay="500"/>
                                      </p:stCondLst>
                                      <p:childTnLst>
                                        <p:set>
                                          <p:cBhvr>
                                            <p:cTn id="147" dur="1" fill="hold">
                                              <p:stCondLst>
                                                <p:cond delay="0"/>
                                              </p:stCondLst>
                                            </p:cTn>
                                            <p:tgtEl>
                                              <p:spTgt spid="19"/>
                                            </p:tgtEl>
                                            <p:attrNameLst>
                                              <p:attrName>style.visibility</p:attrName>
                                            </p:attrNameLst>
                                          </p:cBhvr>
                                          <p:to>
                                            <p:strVal val="visible"/>
                                          </p:to>
                                        </p:set>
                                        <p:anim calcmode="lin" valueType="num">
                                          <p:cBhvr>
                                            <p:cTn id="148" dur="250" fill="hold"/>
                                            <p:tgtEl>
                                              <p:spTgt spid="19"/>
                                            </p:tgtEl>
                                            <p:attrNameLst>
                                              <p:attrName>ppt_w</p:attrName>
                                            </p:attrNameLst>
                                          </p:cBhvr>
                                          <p:tavLst>
                                            <p:tav tm="0">
                                              <p:val>
                                                <p:fltVal val="0"/>
                                              </p:val>
                                            </p:tav>
                                            <p:tav tm="100000">
                                              <p:val>
                                                <p:strVal val="#ppt_w"/>
                                              </p:val>
                                            </p:tav>
                                          </p:tavLst>
                                        </p:anim>
                                        <p:anim calcmode="lin" valueType="num">
                                          <p:cBhvr>
                                            <p:cTn id="149" dur="250" fill="hold"/>
                                            <p:tgtEl>
                                              <p:spTgt spid="19"/>
                                            </p:tgtEl>
                                            <p:attrNameLst>
                                              <p:attrName>ppt_h</p:attrName>
                                            </p:attrNameLst>
                                          </p:cBhvr>
                                          <p:tavLst>
                                            <p:tav tm="0">
                                              <p:val>
                                                <p:fltVal val="0"/>
                                              </p:val>
                                            </p:tav>
                                            <p:tav tm="100000">
                                              <p:val>
                                                <p:strVal val="#ppt_h"/>
                                              </p:val>
                                            </p:tav>
                                          </p:tavLst>
                                        </p:anim>
                                        <p:anim calcmode="lin" valueType="num">
                                          <p:cBhvr>
                                            <p:cTn id="150" dur="250" fill="hold"/>
                                            <p:tgtEl>
                                              <p:spTgt spid="19"/>
                                            </p:tgtEl>
                                            <p:attrNameLst>
                                              <p:attrName>style.rotation</p:attrName>
                                            </p:attrNameLst>
                                          </p:cBhvr>
                                          <p:tavLst>
                                            <p:tav tm="0">
                                              <p:val>
                                                <p:fltVal val="90"/>
                                              </p:val>
                                            </p:tav>
                                            <p:tav tm="100000">
                                              <p:val>
                                                <p:fltVal val="0"/>
                                              </p:val>
                                            </p:tav>
                                          </p:tavLst>
                                        </p:anim>
                                        <p:animEffect transition="in" filter="fade">
                                          <p:cBhvr>
                                            <p:cTn id="151" dur="250"/>
                                            <p:tgtEl>
                                              <p:spTgt spid="19"/>
                                            </p:tgtEl>
                                          </p:cBhvr>
                                        </p:animEffect>
                                      </p:childTnLst>
                                    </p:cTn>
                                  </p:par>
                                  <p:par>
                                    <p:cTn id="152" presetID="22" presetClass="entr" presetSubtype="8" fill="hold" nodeType="withEffect">
                                      <p:stCondLst>
                                        <p:cond delay="500"/>
                                      </p:stCondLst>
                                      <p:childTnLst>
                                        <p:set>
                                          <p:cBhvr>
                                            <p:cTn id="153" dur="1" fill="hold">
                                              <p:stCondLst>
                                                <p:cond delay="0"/>
                                              </p:stCondLst>
                                            </p:cTn>
                                            <p:tgtEl>
                                              <p:spTgt spid="46"/>
                                            </p:tgtEl>
                                            <p:attrNameLst>
                                              <p:attrName>style.visibility</p:attrName>
                                            </p:attrNameLst>
                                          </p:cBhvr>
                                          <p:to>
                                            <p:strVal val="visible"/>
                                          </p:to>
                                        </p:set>
                                        <p:animEffect transition="in" filter="wipe(left)">
                                          <p:cBhvr>
                                            <p:cTn id="154" dur="2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4" grpId="0" animBg="1"/>
          <p:bldP spid="17" grpId="0" animBg="1"/>
          <p:bldP spid="23" grpId="0" animBg="1"/>
          <p:bldP spid="24" grpId="0"/>
          <p:bldP spid="25" grpId="0"/>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8" grpId="0" animBg="1"/>
          <p:bldP spid="13" grpId="0" animBg="1"/>
          <p:bldP spid="16" grpId="0" animBg="1"/>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500" fill="hold"/>
                                            <p:tgtEl>
                                              <p:spTgt spid="23"/>
                                            </p:tgtEl>
                                            <p:attrNameLst>
                                              <p:attrName>ppt_x</p:attrName>
                                            </p:attrNameLst>
                                          </p:cBhvr>
                                          <p:tavLst>
                                            <p:tav tm="0">
                                              <p:val>
                                                <p:strVal val="#ppt_x"/>
                                              </p:val>
                                            </p:tav>
                                            <p:tav tm="100000">
                                              <p:val>
                                                <p:strVal val="#ppt_x"/>
                                              </p:val>
                                            </p:tav>
                                          </p:tavLst>
                                        </p:anim>
                                        <p:anim calcmode="lin" valueType="num">
                                          <p:cBhvr additive="base">
                                            <p:cTn id="8" dur="1500" fill="hold"/>
                                            <p:tgtEl>
                                              <p:spTgt spid="23"/>
                                            </p:tgtEl>
                                            <p:attrNameLst>
                                              <p:attrName>ppt_y</p:attrName>
                                            </p:attrNameLst>
                                          </p:cBhvr>
                                          <p:tavLst>
                                            <p:tav tm="0">
                                              <p:val>
                                                <p:strVal val="0-#ppt_h/2"/>
                                              </p:val>
                                            </p:tav>
                                            <p:tav tm="100000">
                                              <p:val>
                                                <p:strVal val="#ppt_y"/>
                                              </p:val>
                                            </p:tav>
                                          </p:tavLst>
                                        </p:anim>
                                      </p:childTnLst>
                                    </p:cTn>
                                  </p:par>
                                  <p:par>
                                    <p:cTn id="9" presetID="56" presetClass="entr" presetSubtype="0" fill="hold" grpId="0" nodeType="withEffect">
                                      <p:stCondLst>
                                        <p:cond delay="500"/>
                                      </p:stCondLst>
                                      <p:iterate type="lt">
                                        <p:tmPct val="10000"/>
                                      </p:iterate>
                                      <p:childTnLst>
                                        <p:set>
                                          <p:cBhvr>
                                            <p:cTn id="10" dur="1" fill="hold">
                                              <p:stCondLst>
                                                <p:cond delay="0"/>
                                              </p:stCondLst>
                                            </p:cTn>
                                            <p:tgtEl>
                                              <p:spTgt spid="24"/>
                                            </p:tgtEl>
                                            <p:attrNameLst>
                                              <p:attrName>style.visibility</p:attrName>
                                            </p:attrNameLst>
                                          </p:cBhvr>
                                          <p:to>
                                            <p:strVal val="visible"/>
                                          </p:to>
                                        </p:set>
                                        <p:anim by="(-#ppt_w*2)" calcmode="lin" valueType="num">
                                          <p:cBhvr rctx="PPT">
                                            <p:cTn id="11" dur="500" autoRev="1" fill="hold">
                                              <p:stCondLst>
                                                <p:cond delay="0"/>
                                              </p:stCondLst>
                                            </p:cTn>
                                            <p:tgtEl>
                                              <p:spTgt spid="24"/>
                                            </p:tgtEl>
                                            <p:attrNameLst>
                                              <p:attrName>ppt_w</p:attrName>
                                            </p:attrNameLst>
                                          </p:cBhvr>
                                        </p:anim>
                                        <p:anim by="(#ppt_w*0.50)" calcmode="lin" valueType="num">
                                          <p:cBhvr>
                                            <p:cTn id="12" dur="500" decel="50000" autoRev="1" fill="hold">
                                              <p:stCondLst>
                                                <p:cond delay="0"/>
                                              </p:stCondLst>
                                            </p:cTn>
                                            <p:tgtEl>
                                              <p:spTgt spid="24"/>
                                            </p:tgtEl>
                                            <p:attrNameLst>
                                              <p:attrName>ppt_x</p:attrName>
                                            </p:attrNameLst>
                                          </p:cBhvr>
                                        </p:anim>
                                        <p:anim from="(-#ppt_h/2)" to="(#ppt_y)" calcmode="lin" valueType="num">
                                          <p:cBhvr>
                                            <p:cTn id="13" dur="1000" fill="hold">
                                              <p:stCondLst>
                                                <p:cond delay="0"/>
                                              </p:stCondLst>
                                            </p:cTn>
                                            <p:tgtEl>
                                              <p:spTgt spid="24"/>
                                            </p:tgtEl>
                                            <p:attrNameLst>
                                              <p:attrName>ppt_y</p:attrName>
                                            </p:attrNameLst>
                                          </p:cBhvr>
                                        </p:anim>
                                        <p:animRot by="21600000">
                                          <p:cBhvr>
                                            <p:cTn id="14" dur="1000" fill="hold">
                                              <p:stCondLst>
                                                <p:cond delay="0"/>
                                              </p:stCondLst>
                                            </p:cTn>
                                            <p:tgtEl>
                                              <p:spTgt spid="24"/>
                                            </p:tgtEl>
                                            <p:attrNameLst>
                                              <p:attrName>r</p:attrName>
                                            </p:attrNameLst>
                                          </p:cBhvr>
                                        </p:animRot>
                                      </p:childTnLst>
                                    </p:cTn>
                                  </p:par>
                                </p:childTnLst>
                              </p:cTn>
                            </p:par>
                            <p:par>
                              <p:cTn id="15" fill="hold">
                                <p:stCondLst>
                                  <p:cond delay="1600"/>
                                </p:stCondLst>
                                <p:childTnLst>
                                  <p:par>
                                    <p:cTn id="16" presetID="16" presetClass="entr" presetSubtype="21"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childTnLst>
                              </p:cTn>
                            </p:par>
                            <p:par>
                              <p:cTn id="19" fill="hold">
                                <p:stCondLst>
                                  <p:cond delay="2100"/>
                                </p:stCondLst>
                                <p:childTnLst>
                                  <p:par>
                                    <p:cTn id="20" presetID="53" presetClass="entr" presetSubtype="16"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94" fill="hold"/>
                                            <p:tgtEl>
                                              <p:spTgt spid="26"/>
                                            </p:tgtEl>
                                            <p:attrNameLst>
                                              <p:attrName>ppt_w</p:attrName>
                                            </p:attrNameLst>
                                          </p:cBhvr>
                                          <p:tavLst>
                                            <p:tav tm="0">
                                              <p:val>
                                                <p:fltVal val="0"/>
                                              </p:val>
                                            </p:tav>
                                            <p:tav tm="100000">
                                              <p:val>
                                                <p:strVal val="#ppt_w"/>
                                              </p:val>
                                            </p:tav>
                                          </p:tavLst>
                                        </p:anim>
                                        <p:anim calcmode="lin" valueType="num">
                                          <p:cBhvr>
                                            <p:cTn id="23" dur="594" fill="hold"/>
                                            <p:tgtEl>
                                              <p:spTgt spid="26"/>
                                            </p:tgtEl>
                                            <p:attrNameLst>
                                              <p:attrName>ppt_h</p:attrName>
                                            </p:attrNameLst>
                                          </p:cBhvr>
                                          <p:tavLst>
                                            <p:tav tm="0">
                                              <p:val>
                                                <p:fltVal val="0"/>
                                              </p:val>
                                            </p:tav>
                                            <p:tav tm="100000">
                                              <p:val>
                                                <p:strVal val="#ppt_h"/>
                                              </p:val>
                                            </p:tav>
                                          </p:tavLst>
                                        </p:anim>
                                        <p:animEffect transition="in" filter="fade">
                                          <p:cBhvr>
                                            <p:cTn id="24" dur="594"/>
                                            <p:tgtEl>
                                              <p:spTgt spid="26"/>
                                            </p:tgtEl>
                                          </p:cBhvr>
                                        </p:animEffect>
                                      </p:childTnLst>
                                    </p:cTn>
                                  </p:par>
                                  <p:par>
                                    <p:cTn id="25" presetID="53" presetClass="entr" presetSubtype="16" fill="hold" grpId="0" nodeType="withEffect">
                                      <p:stCondLst>
                                        <p:cond delay="389"/>
                                      </p:stCondLst>
                                      <p:childTnLst>
                                        <p:set>
                                          <p:cBhvr>
                                            <p:cTn id="26" dur="1" fill="hold">
                                              <p:stCondLst>
                                                <p:cond delay="0"/>
                                              </p:stCondLst>
                                            </p:cTn>
                                            <p:tgtEl>
                                              <p:spTgt spid="27"/>
                                            </p:tgtEl>
                                            <p:attrNameLst>
                                              <p:attrName>style.visibility</p:attrName>
                                            </p:attrNameLst>
                                          </p:cBhvr>
                                          <p:to>
                                            <p:strVal val="visible"/>
                                          </p:to>
                                        </p:set>
                                        <p:anim calcmode="lin" valueType="num">
                                          <p:cBhvr>
                                            <p:cTn id="27" dur="373" fill="hold"/>
                                            <p:tgtEl>
                                              <p:spTgt spid="27"/>
                                            </p:tgtEl>
                                            <p:attrNameLst>
                                              <p:attrName>ppt_w</p:attrName>
                                            </p:attrNameLst>
                                          </p:cBhvr>
                                          <p:tavLst>
                                            <p:tav tm="0">
                                              <p:val>
                                                <p:fltVal val="0"/>
                                              </p:val>
                                            </p:tav>
                                            <p:tav tm="100000">
                                              <p:val>
                                                <p:strVal val="#ppt_w"/>
                                              </p:val>
                                            </p:tav>
                                          </p:tavLst>
                                        </p:anim>
                                        <p:anim calcmode="lin" valueType="num">
                                          <p:cBhvr>
                                            <p:cTn id="28" dur="373" fill="hold"/>
                                            <p:tgtEl>
                                              <p:spTgt spid="27"/>
                                            </p:tgtEl>
                                            <p:attrNameLst>
                                              <p:attrName>ppt_h</p:attrName>
                                            </p:attrNameLst>
                                          </p:cBhvr>
                                          <p:tavLst>
                                            <p:tav tm="0">
                                              <p:val>
                                                <p:fltVal val="0"/>
                                              </p:val>
                                            </p:tav>
                                            <p:tav tm="100000">
                                              <p:val>
                                                <p:strVal val="#ppt_h"/>
                                              </p:val>
                                            </p:tav>
                                          </p:tavLst>
                                        </p:anim>
                                        <p:animEffect transition="in" filter="fade">
                                          <p:cBhvr>
                                            <p:cTn id="29" dur="373"/>
                                            <p:tgtEl>
                                              <p:spTgt spid="2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childTnLst>
                                    </p:cTn>
                                  </p:par>
                                  <p:par>
                                    <p:cTn id="35" presetID="53" presetClass="entr" presetSubtype="16" fill="hold" grpId="0" nodeType="withEffect">
                                      <p:stCondLst>
                                        <p:cond delay="494"/>
                                      </p:stCondLst>
                                      <p:childTnLst>
                                        <p:set>
                                          <p:cBhvr>
                                            <p:cTn id="36" dur="1" fill="hold">
                                              <p:stCondLst>
                                                <p:cond delay="0"/>
                                              </p:stCondLst>
                                            </p:cTn>
                                            <p:tgtEl>
                                              <p:spTgt spid="29"/>
                                            </p:tgtEl>
                                            <p:attrNameLst>
                                              <p:attrName>style.visibility</p:attrName>
                                            </p:attrNameLst>
                                          </p:cBhvr>
                                          <p:to>
                                            <p:strVal val="visible"/>
                                          </p:to>
                                        </p:set>
                                        <p:anim calcmode="lin" valueType="num">
                                          <p:cBhvr>
                                            <p:cTn id="37" dur="332" fill="hold"/>
                                            <p:tgtEl>
                                              <p:spTgt spid="29"/>
                                            </p:tgtEl>
                                            <p:attrNameLst>
                                              <p:attrName>ppt_w</p:attrName>
                                            </p:attrNameLst>
                                          </p:cBhvr>
                                          <p:tavLst>
                                            <p:tav tm="0">
                                              <p:val>
                                                <p:fltVal val="0"/>
                                              </p:val>
                                            </p:tav>
                                            <p:tav tm="100000">
                                              <p:val>
                                                <p:strVal val="#ppt_w"/>
                                              </p:val>
                                            </p:tav>
                                          </p:tavLst>
                                        </p:anim>
                                        <p:anim calcmode="lin" valueType="num">
                                          <p:cBhvr>
                                            <p:cTn id="38" dur="332" fill="hold"/>
                                            <p:tgtEl>
                                              <p:spTgt spid="29"/>
                                            </p:tgtEl>
                                            <p:attrNameLst>
                                              <p:attrName>ppt_h</p:attrName>
                                            </p:attrNameLst>
                                          </p:cBhvr>
                                          <p:tavLst>
                                            <p:tav tm="0">
                                              <p:val>
                                                <p:fltVal val="0"/>
                                              </p:val>
                                            </p:tav>
                                            <p:tav tm="100000">
                                              <p:val>
                                                <p:strVal val="#ppt_h"/>
                                              </p:val>
                                            </p:tav>
                                          </p:tavLst>
                                        </p:anim>
                                        <p:animEffect transition="in" filter="fade">
                                          <p:cBhvr>
                                            <p:cTn id="39" dur="332"/>
                                            <p:tgtEl>
                                              <p:spTgt spid="29"/>
                                            </p:tgtEl>
                                          </p:cBhvr>
                                        </p:animEffect>
                                      </p:childTnLst>
                                    </p:cTn>
                                  </p:par>
                                  <p:par>
                                    <p:cTn id="40" presetID="53" presetClass="entr" presetSubtype="16" fill="hold" grpId="0" nodeType="withEffect">
                                      <p:stCondLst>
                                        <p:cond delay="379"/>
                                      </p:stCondLst>
                                      <p:childTnLst>
                                        <p:set>
                                          <p:cBhvr>
                                            <p:cTn id="41" dur="1" fill="hold">
                                              <p:stCondLst>
                                                <p:cond delay="0"/>
                                              </p:stCondLst>
                                            </p:cTn>
                                            <p:tgtEl>
                                              <p:spTgt spid="30"/>
                                            </p:tgtEl>
                                            <p:attrNameLst>
                                              <p:attrName>style.visibility</p:attrName>
                                            </p:attrNameLst>
                                          </p:cBhvr>
                                          <p:to>
                                            <p:strVal val="visible"/>
                                          </p:to>
                                        </p:set>
                                        <p:anim calcmode="lin" valueType="num">
                                          <p:cBhvr>
                                            <p:cTn id="42" dur="600" fill="hold"/>
                                            <p:tgtEl>
                                              <p:spTgt spid="30"/>
                                            </p:tgtEl>
                                            <p:attrNameLst>
                                              <p:attrName>ppt_w</p:attrName>
                                            </p:attrNameLst>
                                          </p:cBhvr>
                                          <p:tavLst>
                                            <p:tav tm="0">
                                              <p:val>
                                                <p:fltVal val="0"/>
                                              </p:val>
                                            </p:tav>
                                            <p:tav tm="100000">
                                              <p:val>
                                                <p:strVal val="#ppt_w"/>
                                              </p:val>
                                            </p:tav>
                                          </p:tavLst>
                                        </p:anim>
                                        <p:anim calcmode="lin" valueType="num">
                                          <p:cBhvr>
                                            <p:cTn id="43" dur="600" fill="hold"/>
                                            <p:tgtEl>
                                              <p:spTgt spid="30"/>
                                            </p:tgtEl>
                                            <p:attrNameLst>
                                              <p:attrName>ppt_h</p:attrName>
                                            </p:attrNameLst>
                                          </p:cBhvr>
                                          <p:tavLst>
                                            <p:tav tm="0">
                                              <p:val>
                                                <p:fltVal val="0"/>
                                              </p:val>
                                            </p:tav>
                                            <p:tav tm="100000">
                                              <p:val>
                                                <p:strVal val="#ppt_h"/>
                                              </p:val>
                                            </p:tav>
                                          </p:tavLst>
                                        </p:anim>
                                        <p:animEffect transition="in" filter="fade">
                                          <p:cBhvr>
                                            <p:cTn id="44" dur="600"/>
                                            <p:tgtEl>
                                              <p:spTgt spid="30"/>
                                            </p:tgtEl>
                                          </p:cBhvr>
                                        </p:animEffect>
                                      </p:childTnLst>
                                    </p:cTn>
                                  </p:par>
                                  <p:par>
                                    <p:cTn id="45" presetID="53" presetClass="entr" presetSubtype="16" fill="hold" grpId="0" nodeType="withEffect">
                                      <p:stCondLst>
                                        <p:cond delay="384"/>
                                      </p:stCondLst>
                                      <p:childTnLst>
                                        <p:set>
                                          <p:cBhvr>
                                            <p:cTn id="46" dur="1" fill="hold">
                                              <p:stCondLst>
                                                <p:cond delay="0"/>
                                              </p:stCondLst>
                                            </p:cTn>
                                            <p:tgtEl>
                                              <p:spTgt spid="31"/>
                                            </p:tgtEl>
                                            <p:attrNameLst>
                                              <p:attrName>style.visibility</p:attrName>
                                            </p:attrNameLst>
                                          </p:cBhvr>
                                          <p:to>
                                            <p:strVal val="visible"/>
                                          </p:to>
                                        </p:set>
                                        <p:anim calcmode="lin" valueType="num">
                                          <p:cBhvr>
                                            <p:cTn id="47" dur="503" fill="hold"/>
                                            <p:tgtEl>
                                              <p:spTgt spid="31"/>
                                            </p:tgtEl>
                                            <p:attrNameLst>
                                              <p:attrName>ppt_w</p:attrName>
                                            </p:attrNameLst>
                                          </p:cBhvr>
                                          <p:tavLst>
                                            <p:tav tm="0">
                                              <p:val>
                                                <p:fltVal val="0"/>
                                              </p:val>
                                            </p:tav>
                                            <p:tav tm="100000">
                                              <p:val>
                                                <p:strVal val="#ppt_w"/>
                                              </p:val>
                                            </p:tav>
                                          </p:tavLst>
                                        </p:anim>
                                        <p:anim calcmode="lin" valueType="num">
                                          <p:cBhvr>
                                            <p:cTn id="48" dur="503" fill="hold"/>
                                            <p:tgtEl>
                                              <p:spTgt spid="31"/>
                                            </p:tgtEl>
                                            <p:attrNameLst>
                                              <p:attrName>ppt_h</p:attrName>
                                            </p:attrNameLst>
                                          </p:cBhvr>
                                          <p:tavLst>
                                            <p:tav tm="0">
                                              <p:val>
                                                <p:fltVal val="0"/>
                                              </p:val>
                                            </p:tav>
                                            <p:tav tm="100000">
                                              <p:val>
                                                <p:strVal val="#ppt_h"/>
                                              </p:val>
                                            </p:tav>
                                          </p:tavLst>
                                        </p:anim>
                                        <p:animEffect transition="in" filter="fade">
                                          <p:cBhvr>
                                            <p:cTn id="49" dur="503"/>
                                            <p:tgtEl>
                                              <p:spTgt spid="31"/>
                                            </p:tgtEl>
                                          </p:cBhvr>
                                        </p:animEffect>
                                      </p:childTnLst>
                                    </p:cTn>
                                  </p:par>
                                  <p:par>
                                    <p:cTn id="50" presetID="53" presetClass="entr" presetSubtype="16" fill="hold" grpId="0" nodeType="withEffect">
                                      <p:stCondLst>
                                        <p:cond delay="549"/>
                                      </p:stCondLst>
                                      <p:childTnLst>
                                        <p:set>
                                          <p:cBhvr>
                                            <p:cTn id="51" dur="1" fill="hold">
                                              <p:stCondLst>
                                                <p:cond delay="0"/>
                                              </p:stCondLst>
                                            </p:cTn>
                                            <p:tgtEl>
                                              <p:spTgt spid="32"/>
                                            </p:tgtEl>
                                            <p:attrNameLst>
                                              <p:attrName>style.visibility</p:attrName>
                                            </p:attrNameLst>
                                          </p:cBhvr>
                                          <p:to>
                                            <p:strVal val="visible"/>
                                          </p:to>
                                        </p:set>
                                        <p:anim calcmode="lin" valueType="num">
                                          <p:cBhvr>
                                            <p:cTn id="52" dur="305" fill="hold"/>
                                            <p:tgtEl>
                                              <p:spTgt spid="32"/>
                                            </p:tgtEl>
                                            <p:attrNameLst>
                                              <p:attrName>ppt_w</p:attrName>
                                            </p:attrNameLst>
                                          </p:cBhvr>
                                          <p:tavLst>
                                            <p:tav tm="0">
                                              <p:val>
                                                <p:fltVal val="0"/>
                                              </p:val>
                                            </p:tav>
                                            <p:tav tm="100000">
                                              <p:val>
                                                <p:strVal val="#ppt_w"/>
                                              </p:val>
                                            </p:tav>
                                          </p:tavLst>
                                        </p:anim>
                                        <p:anim calcmode="lin" valueType="num">
                                          <p:cBhvr>
                                            <p:cTn id="53" dur="305" fill="hold"/>
                                            <p:tgtEl>
                                              <p:spTgt spid="32"/>
                                            </p:tgtEl>
                                            <p:attrNameLst>
                                              <p:attrName>ppt_h</p:attrName>
                                            </p:attrNameLst>
                                          </p:cBhvr>
                                          <p:tavLst>
                                            <p:tav tm="0">
                                              <p:val>
                                                <p:fltVal val="0"/>
                                              </p:val>
                                            </p:tav>
                                            <p:tav tm="100000">
                                              <p:val>
                                                <p:strVal val="#ppt_h"/>
                                              </p:val>
                                            </p:tav>
                                          </p:tavLst>
                                        </p:anim>
                                        <p:animEffect transition="in" filter="fade">
                                          <p:cBhvr>
                                            <p:cTn id="54" dur="305"/>
                                            <p:tgtEl>
                                              <p:spTgt spid="32"/>
                                            </p:tgtEl>
                                          </p:cBhvr>
                                        </p:animEffect>
                                      </p:childTnLst>
                                    </p:cTn>
                                  </p:par>
                                  <p:par>
                                    <p:cTn id="55" presetID="53" presetClass="entr" presetSubtype="16" fill="hold" grpId="0" nodeType="withEffect">
                                      <p:stCondLst>
                                        <p:cond delay="547"/>
                                      </p:stCondLst>
                                      <p:childTnLst>
                                        <p:set>
                                          <p:cBhvr>
                                            <p:cTn id="56" dur="1" fill="hold">
                                              <p:stCondLst>
                                                <p:cond delay="0"/>
                                              </p:stCondLst>
                                            </p:cTn>
                                            <p:tgtEl>
                                              <p:spTgt spid="33"/>
                                            </p:tgtEl>
                                            <p:attrNameLst>
                                              <p:attrName>style.visibility</p:attrName>
                                            </p:attrNameLst>
                                          </p:cBhvr>
                                          <p:to>
                                            <p:strVal val="visible"/>
                                          </p:to>
                                        </p:set>
                                        <p:anim calcmode="lin" valueType="num">
                                          <p:cBhvr>
                                            <p:cTn id="57" dur="473" fill="hold"/>
                                            <p:tgtEl>
                                              <p:spTgt spid="33"/>
                                            </p:tgtEl>
                                            <p:attrNameLst>
                                              <p:attrName>ppt_w</p:attrName>
                                            </p:attrNameLst>
                                          </p:cBhvr>
                                          <p:tavLst>
                                            <p:tav tm="0">
                                              <p:val>
                                                <p:fltVal val="0"/>
                                              </p:val>
                                            </p:tav>
                                            <p:tav tm="100000">
                                              <p:val>
                                                <p:strVal val="#ppt_w"/>
                                              </p:val>
                                            </p:tav>
                                          </p:tavLst>
                                        </p:anim>
                                        <p:anim calcmode="lin" valueType="num">
                                          <p:cBhvr>
                                            <p:cTn id="58" dur="473" fill="hold"/>
                                            <p:tgtEl>
                                              <p:spTgt spid="33"/>
                                            </p:tgtEl>
                                            <p:attrNameLst>
                                              <p:attrName>ppt_h</p:attrName>
                                            </p:attrNameLst>
                                          </p:cBhvr>
                                          <p:tavLst>
                                            <p:tav tm="0">
                                              <p:val>
                                                <p:fltVal val="0"/>
                                              </p:val>
                                            </p:tav>
                                            <p:tav tm="100000">
                                              <p:val>
                                                <p:strVal val="#ppt_h"/>
                                              </p:val>
                                            </p:tav>
                                          </p:tavLst>
                                        </p:anim>
                                        <p:animEffect transition="in" filter="fade">
                                          <p:cBhvr>
                                            <p:cTn id="59" dur="473"/>
                                            <p:tgtEl>
                                              <p:spTgt spid="33"/>
                                            </p:tgtEl>
                                          </p:cBhvr>
                                        </p:animEffect>
                                      </p:childTnLst>
                                    </p:cTn>
                                  </p:par>
                                  <p:par>
                                    <p:cTn id="60" presetID="53" presetClass="entr" presetSubtype="16" fill="hold" grpId="0" nodeType="withEffect">
                                      <p:stCondLst>
                                        <p:cond delay="477"/>
                                      </p:stCondLst>
                                      <p:childTnLst>
                                        <p:set>
                                          <p:cBhvr>
                                            <p:cTn id="61" dur="1" fill="hold">
                                              <p:stCondLst>
                                                <p:cond delay="0"/>
                                              </p:stCondLst>
                                            </p:cTn>
                                            <p:tgtEl>
                                              <p:spTgt spid="34"/>
                                            </p:tgtEl>
                                            <p:attrNameLst>
                                              <p:attrName>style.visibility</p:attrName>
                                            </p:attrNameLst>
                                          </p:cBhvr>
                                          <p:to>
                                            <p:strVal val="visible"/>
                                          </p:to>
                                        </p:set>
                                        <p:anim calcmode="lin" valueType="num">
                                          <p:cBhvr>
                                            <p:cTn id="62" dur="330" fill="hold"/>
                                            <p:tgtEl>
                                              <p:spTgt spid="34"/>
                                            </p:tgtEl>
                                            <p:attrNameLst>
                                              <p:attrName>ppt_w</p:attrName>
                                            </p:attrNameLst>
                                          </p:cBhvr>
                                          <p:tavLst>
                                            <p:tav tm="0">
                                              <p:val>
                                                <p:fltVal val="0"/>
                                              </p:val>
                                            </p:tav>
                                            <p:tav tm="100000">
                                              <p:val>
                                                <p:strVal val="#ppt_w"/>
                                              </p:val>
                                            </p:tav>
                                          </p:tavLst>
                                        </p:anim>
                                        <p:anim calcmode="lin" valueType="num">
                                          <p:cBhvr>
                                            <p:cTn id="63" dur="330" fill="hold"/>
                                            <p:tgtEl>
                                              <p:spTgt spid="34"/>
                                            </p:tgtEl>
                                            <p:attrNameLst>
                                              <p:attrName>ppt_h</p:attrName>
                                            </p:attrNameLst>
                                          </p:cBhvr>
                                          <p:tavLst>
                                            <p:tav tm="0">
                                              <p:val>
                                                <p:fltVal val="0"/>
                                              </p:val>
                                            </p:tav>
                                            <p:tav tm="100000">
                                              <p:val>
                                                <p:strVal val="#ppt_h"/>
                                              </p:val>
                                            </p:tav>
                                          </p:tavLst>
                                        </p:anim>
                                        <p:animEffect transition="in" filter="fade">
                                          <p:cBhvr>
                                            <p:cTn id="64" dur="330"/>
                                            <p:tgtEl>
                                              <p:spTgt spid="34"/>
                                            </p:tgtEl>
                                          </p:cBhvr>
                                        </p:animEffect>
                                      </p:childTnLst>
                                    </p:cTn>
                                  </p:par>
                                  <p:par>
                                    <p:cTn id="65" presetID="53" presetClass="entr" presetSubtype="16" fill="hold" grpId="0" nodeType="withEffect">
                                      <p:stCondLst>
                                        <p:cond delay="596"/>
                                      </p:stCondLst>
                                      <p:childTnLst>
                                        <p:set>
                                          <p:cBhvr>
                                            <p:cTn id="66" dur="1" fill="hold">
                                              <p:stCondLst>
                                                <p:cond delay="0"/>
                                              </p:stCondLst>
                                            </p:cTn>
                                            <p:tgtEl>
                                              <p:spTgt spid="35"/>
                                            </p:tgtEl>
                                            <p:attrNameLst>
                                              <p:attrName>style.visibility</p:attrName>
                                            </p:attrNameLst>
                                          </p:cBhvr>
                                          <p:to>
                                            <p:strVal val="visible"/>
                                          </p:to>
                                        </p:set>
                                        <p:anim calcmode="lin" valueType="num">
                                          <p:cBhvr>
                                            <p:cTn id="67" dur="331" fill="hold"/>
                                            <p:tgtEl>
                                              <p:spTgt spid="35"/>
                                            </p:tgtEl>
                                            <p:attrNameLst>
                                              <p:attrName>ppt_w</p:attrName>
                                            </p:attrNameLst>
                                          </p:cBhvr>
                                          <p:tavLst>
                                            <p:tav tm="0">
                                              <p:val>
                                                <p:fltVal val="0"/>
                                              </p:val>
                                            </p:tav>
                                            <p:tav tm="100000">
                                              <p:val>
                                                <p:strVal val="#ppt_w"/>
                                              </p:val>
                                            </p:tav>
                                          </p:tavLst>
                                        </p:anim>
                                        <p:anim calcmode="lin" valueType="num">
                                          <p:cBhvr>
                                            <p:cTn id="68" dur="331" fill="hold"/>
                                            <p:tgtEl>
                                              <p:spTgt spid="35"/>
                                            </p:tgtEl>
                                            <p:attrNameLst>
                                              <p:attrName>ppt_h</p:attrName>
                                            </p:attrNameLst>
                                          </p:cBhvr>
                                          <p:tavLst>
                                            <p:tav tm="0">
                                              <p:val>
                                                <p:fltVal val="0"/>
                                              </p:val>
                                            </p:tav>
                                            <p:tav tm="100000">
                                              <p:val>
                                                <p:strVal val="#ppt_h"/>
                                              </p:val>
                                            </p:tav>
                                          </p:tavLst>
                                        </p:anim>
                                        <p:animEffect transition="in" filter="fade">
                                          <p:cBhvr>
                                            <p:cTn id="69" dur="331"/>
                                            <p:tgtEl>
                                              <p:spTgt spid="35"/>
                                            </p:tgtEl>
                                          </p:cBhvr>
                                        </p:animEffect>
                                      </p:childTnLst>
                                    </p:cTn>
                                  </p:par>
                                  <p:par>
                                    <p:cTn id="70" presetID="53" presetClass="entr" presetSubtype="16" fill="hold" grpId="0" nodeType="withEffect">
                                      <p:stCondLst>
                                        <p:cond delay="573"/>
                                      </p:stCondLst>
                                      <p:childTnLst>
                                        <p:set>
                                          <p:cBhvr>
                                            <p:cTn id="71" dur="1" fill="hold">
                                              <p:stCondLst>
                                                <p:cond delay="0"/>
                                              </p:stCondLst>
                                            </p:cTn>
                                            <p:tgtEl>
                                              <p:spTgt spid="36"/>
                                            </p:tgtEl>
                                            <p:attrNameLst>
                                              <p:attrName>style.visibility</p:attrName>
                                            </p:attrNameLst>
                                          </p:cBhvr>
                                          <p:to>
                                            <p:strVal val="visible"/>
                                          </p:to>
                                        </p:set>
                                        <p:anim calcmode="lin" valueType="num">
                                          <p:cBhvr>
                                            <p:cTn id="72" dur="540" fill="hold"/>
                                            <p:tgtEl>
                                              <p:spTgt spid="36"/>
                                            </p:tgtEl>
                                            <p:attrNameLst>
                                              <p:attrName>ppt_w</p:attrName>
                                            </p:attrNameLst>
                                          </p:cBhvr>
                                          <p:tavLst>
                                            <p:tav tm="0">
                                              <p:val>
                                                <p:fltVal val="0"/>
                                              </p:val>
                                            </p:tav>
                                            <p:tav tm="100000">
                                              <p:val>
                                                <p:strVal val="#ppt_w"/>
                                              </p:val>
                                            </p:tav>
                                          </p:tavLst>
                                        </p:anim>
                                        <p:anim calcmode="lin" valueType="num">
                                          <p:cBhvr>
                                            <p:cTn id="73" dur="540" fill="hold"/>
                                            <p:tgtEl>
                                              <p:spTgt spid="36"/>
                                            </p:tgtEl>
                                            <p:attrNameLst>
                                              <p:attrName>ppt_h</p:attrName>
                                            </p:attrNameLst>
                                          </p:cBhvr>
                                          <p:tavLst>
                                            <p:tav tm="0">
                                              <p:val>
                                                <p:fltVal val="0"/>
                                              </p:val>
                                            </p:tav>
                                            <p:tav tm="100000">
                                              <p:val>
                                                <p:strVal val="#ppt_h"/>
                                              </p:val>
                                            </p:tav>
                                          </p:tavLst>
                                        </p:anim>
                                        <p:animEffect transition="in" filter="fade">
                                          <p:cBhvr>
                                            <p:cTn id="74" dur="540"/>
                                            <p:tgtEl>
                                              <p:spTgt spid="36"/>
                                            </p:tgtEl>
                                          </p:cBhvr>
                                        </p:animEffect>
                                      </p:childTnLst>
                                    </p:cTn>
                                  </p:par>
                                </p:childTnLst>
                              </p:cTn>
                            </p:par>
                            <p:par>
                              <p:cTn id="75" fill="hold">
                                <p:stCondLst>
                                  <p:cond delay="3213"/>
                                </p:stCondLst>
                                <p:childTnLst>
                                  <p:par>
                                    <p:cTn id="76" presetID="42" presetClass="entr" presetSubtype="0" fill="hold" nodeType="after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fade">
                                          <p:cBhvr>
                                            <p:cTn id="78" dur="500"/>
                                            <p:tgtEl>
                                              <p:spTgt spid="9"/>
                                            </p:tgtEl>
                                          </p:cBhvr>
                                        </p:animEffect>
                                        <p:anim calcmode="lin" valueType="num">
                                          <p:cBhvr>
                                            <p:cTn id="79" dur="500" fill="hold"/>
                                            <p:tgtEl>
                                              <p:spTgt spid="9"/>
                                            </p:tgtEl>
                                            <p:attrNameLst>
                                              <p:attrName>ppt_x</p:attrName>
                                            </p:attrNameLst>
                                          </p:cBhvr>
                                          <p:tavLst>
                                            <p:tav tm="0">
                                              <p:val>
                                                <p:strVal val="#ppt_x"/>
                                              </p:val>
                                            </p:tav>
                                            <p:tav tm="100000">
                                              <p:val>
                                                <p:strVal val="#ppt_x"/>
                                              </p:val>
                                            </p:tav>
                                          </p:tavLst>
                                        </p:anim>
                                        <p:anim calcmode="lin" valueType="num">
                                          <p:cBhvr>
                                            <p:cTn id="80" dur="500" fill="hold"/>
                                            <p:tgtEl>
                                              <p:spTgt spid="9"/>
                                            </p:tgtEl>
                                            <p:attrNameLst>
                                              <p:attrName>ppt_y</p:attrName>
                                            </p:attrNameLst>
                                          </p:cBhvr>
                                          <p:tavLst>
                                            <p:tav tm="0">
                                              <p:val>
                                                <p:strVal val="#ppt_y+.1"/>
                                              </p:val>
                                            </p:tav>
                                            <p:tav tm="100000">
                                              <p:val>
                                                <p:strVal val="#ppt_y"/>
                                              </p:val>
                                            </p:tav>
                                          </p:tavLst>
                                        </p:anim>
                                      </p:childTnLst>
                                    </p:cTn>
                                  </p:par>
                                  <p:par>
                                    <p:cTn id="81" presetID="53" presetClass="entr" presetSubtype="16" fill="hold" grpId="0" nodeType="withEffect">
                                      <p:stCondLst>
                                        <p:cond delay="0"/>
                                      </p:stCondLst>
                                      <p:childTnLst>
                                        <p:set>
                                          <p:cBhvr>
                                            <p:cTn id="82" dur="1" fill="hold">
                                              <p:stCondLst>
                                                <p:cond delay="0"/>
                                              </p:stCondLst>
                                            </p:cTn>
                                            <p:tgtEl>
                                              <p:spTgt spid="7"/>
                                            </p:tgtEl>
                                            <p:attrNameLst>
                                              <p:attrName>style.visibility</p:attrName>
                                            </p:attrNameLst>
                                          </p:cBhvr>
                                          <p:to>
                                            <p:strVal val="visible"/>
                                          </p:to>
                                        </p:set>
                                        <p:anim calcmode="lin" valueType="num">
                                          <p:cBhvr>
                                            <p:cTn id="83" dur="500" fill="hold"/>
                                            <p:tgtEl>
                                              <p:spTgt spid="7"/>
                                            </p:tgtEl>
                                            <p:attrNameLst>
                                              <p:attrName>ppt_w</p:attrName>
                                            </p:attrNameLst>
                                          </p:cBhvr>
                                          <p:tavLst>
                                            <p:tav tm="0">
                                              <p:val>
                                                <p:fltVal val="0"/>
                                              </p:val>
                                            </p:tav>
                                            <p:tav tm="100000">
                                              <p:val>
                                                <p:strVal val="#ppt_w"/>
                                              </p:val>
                                            </p:tav>
                                          </p:tavLst>
                                        </p:anim>
                                        <p:anim calcmode="lin" valueType="num">
                                          <p:cBhvr>
                                            <p:cTn id="84" dur="500" fill="hold"/>
                                            <p:tgtEl>
                                              <p:spTgt spid="7"/>
                                            </p:tgtEl>
                                            <p:attrNameLst>
                                              <p:attrName>ppt_h</p:attrName>
                                            </p:attrNameLst>
                                          </p:cBhvr>
                                          <p:tavLst>
                                            <p:tav tm="0">
                                              <p:val>
                                                <p:fltVal val="0"/>
                                              </p:val>
                                            </p:tav>
                                            <p:tav tm="100000">
                                              <p:val>
                                                <p:strVal val="#ppt_h"/>
                                              </p:val>
                                            </p:tav>
                                          </p:tavLst>
                                        </p:anim>
                                        <p:animEffect transition="in" filter="fade">
                                          <p:cBhvr>
                                            <p:cTn id="85" dur="500"/>
                                            <p:tgtEl>
                                              <p:spTgt spid="7"/>
                                            </p:tgtEl>
                                          </p:cBhvr>
                                        </p:animEffect>
                                      </p:childTnLst>
                                    </p:cTn>
                                  </p:par>
                                  <p:par>
                                    <p:cTn id="86" presetID="31" presetClass="entr" presetSubtype="0" fill="hold" grpId="0" nodeType="withEffect">
                                      <p:stCondLst>
                                        <p:cond delay="500"/>
                                      </p:stCondLst>
                                      <p:childTnLst>
                                        <p:set>
                                          <p:cBhvr>
                                            <p:cTn id="87" dur="1" fill="hold">
                                              <p:stCondLst>
                                                <p:cond delay="0"/>
                                              </p:stCondLst>
                                            </p:cTn>
                                            <p:tgtEl>
                                              <p:spTgt spid="8"/>
                                            </p:tgtEl>
                                            <p:attrNameLst>
                                              <p:attrName>style.visibility</p:attrName>
                                            </p:attrNameLst>
                                          </p:cBhvr>
                                          <p:to>
                                            <p:strVal val="visible"/>
                                          </p:to>
                                        </p:set>
                                        <p:anim calcmode="lin" valueType="num">
                                          <p:cBhvr>
                                            <p:cTn id="88" dur="250" fill="hold"/>
                                            <p:tgtEl>
                                              <p:spTgt spid="8"/>
                                            </p:tgtEl>
                                            <p:attrNameLst>
                                              <p:attrName>ppt_w</p:attrName>
                                            </p:attrNameLst>
                                          </p:cBhvr>
                                          <p:tavLst>
                                            <p:tav tm="0">
                                              <p:val>
                                                <p:fltVal val="0"/>
                                              </p:val>
                                            </p:tav>
                                            <p:tav tm="100000">
                                              <p:val>
                                                <p:strVal val="#ppt_w"/>
                                              </p:val>
                                            </p:tav>
                                          </p:tavLst>
                                        </p:anim>
                                        <p:anim calcmode="lin" valueType="num">
                                          <p:cBhvr>
                                            <p:cTn id="89" dur="250" fill="hold"/>
                                            <p:tgtEl>
                                              <p:spTgt spid="8"/>
                                            </p:tgtEl>
                                            <p:attrNameLst>
                                              <p:attrName>ppt_h</p:attrName>
                                            </p:attrNameLst>
                                          </p:cBhvr>
                                          <p:tavLst>
                                            <p:tav tm="0">
                                              <p:val>
                                                <p:fltVal val="0"/>
                                              </p:val>
                                            </p:tav>
                                            <p:tav tm="100000">
                                              <p:val>
                                                <p:strVal val="#ppt_h"/>
                                              </p:val>
                                            </p:tav>
                                          </p:tavLst>
                                        </p:anim>
                                        <p:anim calcmode="lin" valueType="num">
                                          <p:cBhvr>
                                            <p:cTn id="90" dur="250" fill="hold"/>
                                            <p:tgtEl>
                                              <p:spTgt spid="8"/>
                                            </p:tgtEl>
                                            <p:attrNameLst>
                                              <p:attrName>style.rotation</p:attrName>
                                            </p:attrNameLst>
                                          </p:cBhvr>
                                          <p:tavLst>
                                            <p:tav tm="0">
                                              <p:val>
                                                <p:fltVal val="90"/>
                                              </p:val>
                                            </p:tav>
                                            <p:tav tm="100000">
                                              <p:val>
                                                <p:fltVal val="0"/>
                                              </p:val>
                                            </p:tav>
                                          </p:tavLst>
                                        </p:anim>
                                        <p:animEffect transition="in" filter="fade">
                                          <p:cBhvr>
                                            <p:cTn id="91" dur="250"/>
                                            <p:tgtEl>
                                              <p:spTgt spid="8"/>
                                            </p:tgtEl>
                                          </p:cBhvr>
                                        </p:animEffect>
                                      </p:childTnLst>
                                    </p:cTn>
                                  </p:par>
                                  <p:par>
                                    <p:cTn id="92" presetID="22" presetClass="entr" presetSubtype="8" fill="hold" nodeType="withEffect">
                                      <p:stCondLst>
                                        <p:cond delay="500"/>
                                      </p:stCondLst>
                                      <p:childTnLst>
                                        <p:set>
                                          <p:cBhvr>
                                            <p:cTn id="93" dur="1" fill="hold">
                                              <p:stCondLst>
                                                <p:cond delay="0"/>
                                              </p:stCondLst>
                                            </p:cTn>
                                            <p:tgtEl>
                                              <p:spTgt spid="37"/>
                                            </p:tgtEl>
                                            <p:attrNameLst>
                                              <p:attrName>style.visibility</p:attrName>
                                            </p:attrNameLst>
                                          </p:cBhvr>
                                          <p:to>
                                            <p:strVal val="visible"/>
                                          </p:to>
                                        </p:set>
                                        <p:animEffect transition="in" filter="wipe(left)">
                                          <p:cBhvr>
                                            <p:cTn id="94" dur="250"/>
                                            <p:tgtEl>
                                              <p:spTgt spid="37"/>
                                            </p:tgtEl>
                                          </p:cBhvr>
                                        </p:animEffect>
                                      </p:childTnLst>
                                    </p:cTn>
                                  </p:par>
                                </p:childTnLst>
                              </p:cTn>
                            </p:par>
                            <p:par>
                              <p:cTn id="95" fill="hold">
                                <p:stCondLst>
                                  <p:cond delay="3963"/>
                                </p:stCondLst>
                                <p:childTnLst>
                                  <p:par>
                                    <p:cTn id="96" presetID="42" presetClass="entr" presetSubtype="0" fill="hold"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500"/>
                                            <p:tgtEl>
                                              <p:spTgt spid="61"/>
                                            </p:tgtEl>
                                          </p:cBhvr>
                                        </p:animEffect>
                                        <p:anim calcmode="lin" valueType="num">
                                          <p:cBhvr>
                                            <p:cTn id="99" dur="500" fill="hold"/>
                                            <p:tgtEl>
                                              <p:spTgt spid="61"/>
                                            </p:tgtEl>
                                            <p:attrNameLst>
                                              <p:attrName>ppt_x</p:attrName>
                                            </p:attrNameLst>
                                          </p:cBhvr>
                                          <p:tavLst>
                                            <p:tav tm="0">
                                              <p:val>
                                                <p:strVal val="#ppt_x"/>
                                              </p:val>
                                            </p:tav>
                                            <p:tav tm="100000">
                                              <p:val>
                                                <p:strVal val="#ppt_x"/>
                                              </p:val>
                                            </p:tav>
                                          </p:tavLst>
                                        </p:anim>
                                        <p:anim calcmode="lin" valueType="num">
                                          <p:cBhvr>
                                            <p:cTn id="100" dur="500" fill="hold"/>
                                            <p:tgtEl>
                                              <p:spTgt spid="61"/>
                                            </p:tgtEl>
                                            <p:attrNameLst>
                                              <p:attrName>ppt_y</p:attrName>
                                            </p:attrNameLst>
                                          </p:cBhvr>
                                          <p:tavLst>
                                            <p:tav tm="0">
                                              <p:val>
                                                <p:strVal val="#ppt_y+.1"/>
                                              </p:val>
                                            </p:tav>
                                            <p:tav tm="100000">
                                              <p:val>
                                                <p:strVal val="#ppt_y"/>
                                              </p:val>
                                            </p:tav>
                                          </p:tavLst>
                                        </p:anim>
                                      </p:childTnLst>
                                    </p:cTn>
                                  </p:par>
                                  <p:par>
                                    <p:cTn id="101" presetID="53" presetClass="entr" presetSubtype="16" fill="hold" grpId="0" nodeType="withEffect">
                                      <p:stCondLst>
                                        <p:cond delay="0"/>
                                      </p:stCondLst>
                                      <p:childTnLst>
                                        <p:set>
                                          <p:cBhvr>
                                            <p:cTn id="102" dur="1" fill="hold">
                                              <p:stCondLst>
                                                <p:cond delay="0"/>
                                              </p:stCondLst>
                                            </p:cTn>
                                            <p:tgtEl>
                                              <p:spTgt spid="10"/>
                                            </p:tgtEl>
                                            <p:attrNameLst>
                                              <p:attrName>style.visibility</p:attrName>
                                            </p:attrNameLst>
                                          </p:cBhvr>
                                          <p:to>
                                            <p:strVal val="visible"/>
                                          </p:to>
                                        </p:set>
                                        <p:anim calcmode="lin" valueType="num">
                                          <p:cBhvr>
                                            <p:cTn id="103" dur="500" fill="hold"/>
                                            <p:tgtEl>
                                              <p:spTgt spid="10"/>
                                            </p:tgtEl>
                                            <p:attrNameLst>
                                              <p:attrName>ppt_w</p:attrName>
                                            </p:attrNameLst>
                                          </p:cBhvr>
                                          <p:tavLst>
                                            <p:tav tm="0">
                                              <p:val>
                                                <p:fltVal val="0"/>
                                              </p:val>
                                            </p:tav>
                                            <p:tav tm="100000">
                                              <p:val>
                                                <p:strVal val="#ppt_w"/>
                                              </p:val>
                                            </p:tav>
                                          </p:tavLst>
                                        </p:anim>
                                        <p:anim calcmode="lin" valueType="num">
                                          <p:cBhvr>
                                            <p:cTn id="104" dur="500" fill="hold"/>
                                            <p:tgtEl>
                                              <p:spTgt spid="10"/>
                                            </p:tgtEl>
                                            <p:attrNameLst>
                                              <p:attrName>ppt_h</p:attrName>
                                            </p:attrNameLst>
                                          </p:cBhvr>
                                          <p:tavLst>
                                            <p:tav tm="0">
                                              <p:val>
                                                <p:fltVal val="0"/>
                                              </p:val>
                                            </p:tav>
                                            <p:tav tm="100000">
                                              <p:val>
                                                <p:strVal val="#ppt_h"/>
                                              </p:val>
                                            </p:tav>
                                          </p:tavLst>
                                        </p:anim>
                                        <p:animEffect transition="in" filter="fade">
                                          <p:cBhvr>
                                            <p:cTn id="105" dur="500"/>
                                            <p:tgtEl>
                                              <p:spTgt spid="10"/>
                                            </p:tgtEl>
                                          </p:cBhvr>
                                        </p:animEffect>
                                      </p:childTnLst>
                                    </p:cTn>
                                  </p:par>
                                  <p:par>
                                    <p:cTn id="106" presetID="31" presetClass="entr" presetSubtype="0" fill="hold" grpId="0" nodeType="withEffect">
                                      <p:stCondLst>
                                        <p:cond delay="500"/>
                                      </p:stCondLst>
                                      <p:childTnLst>
                                        <p:set>
                                          <p:cBhvr>
                                            <p:cTn id="107" dur="1" fill="hold">
                                              <p:stCondLst>
                                                <p:cond delay="0"/>
                                              </p:stCondLst>
                                            </p:cTn>
                                            <p:tgtEl>
                                              <p:spTgt spid="13"/>
                                            </p:tgtEl>
                                            <p:attrNameLst>
                                              <p:attrName>style.visibility</p:attrName>
                                            </p:attrNameLst>
                                          </p:cBhvr>
                                          <p:to>
                                            <p:strVal val="visible"/>
                                          </p:to>
                                        </p:set>
                                        <p:anim calcmode="lin" valueType="num">
                                          <p:cBhvr>
                                            <p:cTn id="108" dur="250" fill="hold"/>
                                            <p:tgtEl>
                                              <p:spTgt spid="13"/>
                                            </p:tgtEl>
                                            <p:attrNameLst>
                                              <p:attrName>ppt_w</p:attrName>
                                            </p:attrNameLst>
                                          </p:cBhvr>
                                          <p:tavLst>
                                            <p:tav tm="0">
                                              <p:val>
                                                <p:fltVal val="0"/>
                                              </p:val>
                                            </p:tav>
                                            <p:tav tm="100000">
                                              <p:val>
                                                <p:strVal val="#ppt_w"/>
                                              </p:val>
                                            </p:tav>
                                          </p:tavLst>
                                        </p:anim>
                                        <p:anim calcmode="lin" valueType="num">
                                          <p:cBhvr>
                                            <p:cTn id="109" dur="250" fill="hold"/>
                                            <p:tgtEl>
                                              <p:spTgt spid="13"/>
                                            </p:tgtEl>
                                            <p:attrNameLst>
                                              <p:attrName>ppt_h</p:attrName>
                                            </p:attrNameLst>
                                          </p:cBhvr>
                                          <p:tavLst>
                                            <p:tav tm="0">
                                              <p:val>
                                                <p:fltVal val="0"/>
                                              </p:val>
                                            </p:tav>
                                            <p:tav tm="100000">
                                              <p:val>
                                                <p:strVal val="#ppt_h"/>
                                              </p:val>
                                            </p:tav>
                                          </p:tavLst>
                                        </p:anim>
                                        <p:anim calcmode="lin" valueType="num">
                                          <p:cBhvr>
                                            <p:cTn id="110" dur="250" fill="hold"/>
                                            <p:tgtEl>
                                              <p:spTgt spid="13"/>
                                            </p:tgtEl>
                                            <p:attrNameLst>
                                              <p:attrName>style.rotation</p:attrName>
                                            </p:attrNameLst>
                                          </p:cBhvr>
                                          <p:tavLst>
                                            <p:tav tm="0">
                                              <p:val>
                                                <p:fltVal val="90"/>
                                              </p:val>
                                            </p:tav>
                                            <p:tav tm="100000">
                                              <p:val>
                                                <p:fltVal val="0"/>
                                              </p:val>
                                            </p:tav>
                                          </p:tavLst>
                                        </p:anim>
                                        <p:animEffect transition="in" filter="fade">
                                          <p:cBhvr>
                                            <p:cTn id="111" dur="250"/>
                                            <p:tgtEl>
                                              <p:spTgt spid="13"/>
                                            </p:tgtEl>
                                          </p:cBhvr>
                                        </p:animEffect>
                                      </p:childTnLst>
                                    </p:cTn>
                                  </p:par>
                                  <p:par>
                                    <p:cTn id="112" presetID="22" presetClass="entr" presetSubtype="8" fill="hold" nodeType="withEffect">
                                      <p:stCondLst>
                                        <p:cond delay="500"/>
                                      </p:stCondLst>
                                      <p:childTnLst>
                                        <p:set>
                                          <p:cBhvr>
                                            <p:cTn id="113" dur="1" fill="hold">
                                              <p:stCondLst>
                                                <p:cond delay="0"/>
                                              </p:stCondLst>
                                            </p:cTn>
                                            <p:tgtEl>
                                              <p:spTgt spid="40"/>
                                            </p:tgtEl>
                                            <p:attrNameLst>
                                              <p:attrName>style.visibility</p:attrName>
                                            </p:attrNameLst>
                                          </p:cBhvr>
                                          <p:to>
                                            <p:strVal val="visible"/>
                                          </p:to>
                                        </p:set>
                                        <p:animEffect transition="in" filter="wipe(left)">
                                          <p:cBhvr>
                                            <p:cTn id="114" dur="250"/>
                                            <p:tgtEl>
                                              <p:spTgt spid="40"/>
                                            </p:tgtEl>
                                          </p:cBhvr>
                                        </p:animEffect>
                                      </p:childTnLst>
                                    </p:cTn>
                                  </p:par>
                                </p:childTnLst>
                              </p:cTn>
                            </p:par>
                            <p:par>
                              <p:cTn id="115" fill="hold">
                                <p:stCondLst>
                                  <p:cond delay="4713"/>
                                </p:stCondLst>
                                <p:childTnLst>
                                  <p:par>
                                    <p:cTn id="116" presetID="42" presetClass="entr" presetSubtype="0" fill="hold" nodeType="afterEffect">
                                      <p:stCondLst>
                                        <p:cond delay="0"/>
                                      </p:stCondLst>
                                      <p:childTnLst>
                                        <p:set>
                                          <p:cBhvr>
                                            <p:cTn id="117" dur="1" fill="hold">
                                              <p:stCondLst>
                                                <p:cond delay="0"/>
                                              </p:stCondLst>
                                            </p:cTn>
                                            <p:tgtEl>
                                              <p:spTgt spid="62"/>
                                            </p:tgtEl>
                                            <p:attrNameLst>
                                              <p:attrName>style.visibility</p:attrName>
                                            </p:attrNameLst>
                                          </p:cBhvr>
                                          <p:to>
                                            <p:strVal val="visible"/>
                                          </p:to>
                                        </p:set>
                                        <p:animEffect transition="in" filter="fade">
                                          <p:cBhvr>
                                            <p:cTn id="118" dur="500"/>
                                            <p:tgtEl>
                                              <p:spTgt spid="62"/>
                                            </p:tgtEl>
                                          </p:cBhvr>
                                        </p:animEffect>
                                        <p:anim calcmode="lin" valueType="num">
                                          <p:cBhvr>
                                            <p:cTn id="119" dur="500" fill="hold"/>
                                            <p:tgtEl>
                                              <p:spTgt spid="62"/>
                                            </p:tgtEl>
                                            <p:attrNameLst>
                                              <p:attrName>ppt_x</p:attrName>
                                            </p:attrNameLst>
                                          </p:cBhvr>
                                          <p:tavLst>
                                            <p:tav tm="0">
                                              <p:val>
                                                <p:strVal val="#ppt_x"/>
                                              </p:val>
                                            </p:tav>
                                            <p:tav tm="100000">
                                              <p:val>
                                                <p:strVal val="#ppt_x"/>
                                              </p:val>
                                            </p:tav>
                                          </p:tavLst>
                                        </p:anim>
                                        <p:anim calcmode="lin" valueType="num">
                                          <p:cBhvr>
                                            <p:cTn id="120" dur="500" fill="hold"/>
                                            <p:tgtEl>
                                              <p:spTgt spid="62"/>
                                            </p:tgtEl>
                                            <p:attrNameLst>
                                              <p:attrName>ppt_y</p:attrName>
                                            </p:attrNameLst>
                                          </p:cBhvr>
                                          <p:tavLst>
                                            <p:tav tm="0">
                                              <p:val>
                                                <p:strVal val="#ppt_y+.1"/>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14"/>
                                            </p:tgtEl>
                                            <p:attrNameLst>
                                              <p:attrName>style.visibility</p:attrName>
                                            </p:attrNameLst>
                                          </p:cBhvr>
                                          <p:to>
                                            <p:strVal val="visible"/>
                                          </p:to>
                                        </p:set>
                                        <p:anim calcmode="lin" valueType="num">
                                          <p:cBhvr>
                                            <p:cTn id="123" dur="500" fill="hold"/>
                                            <p:tgtEl>
                                              <p:spTgt spid="14"/>
                                            </p:tgtEl>
                                            <p:attrNameLst>
                                              <p:attrName>ppt_w</p:attrName>
                                            </p:attrNameLst>
                                          </p:cBhvr>
                                          <p:tavLst>
                                            <p:tav tm="0">
                                              <p:val>
                                                <p:fltVal val="0"/>
                                              </p:val>
                                            </p:tav>
                                            <p:tav tm="100000">
                                              <p:val>
                                                <p:strVal val="#ppt_w"/>
                                              </p:val>
                                            </p:tav>
                                          </p:tavLst>
                                        </p:anim>
                                        <p:anim calcmode="lin" valueType="num">
                                          <p:cBhvr>
                                            <p:cTn id="124" dur="500" fill="hold"/>
                                            <p:tgtEl>
                                              <p:spTgt spid="14"/>
                                            </p:tgtEl>
                                            <p:attrNameLst>
                                              <p:attrName>ppt_h</p:attrName>
                                            </p:attrNameLst>
                                          </p:cBhvr>
                                          <p:tavLst>
                                            <p:tav tm="0">
                                              <p:val>
                                                <p:fltVal val="0"/>
                                              </p:val>
                                            </p:tav>
                                            <p:tav tm="100000">
                                              <p:val>
                                                <p:strVal val="#ppt_h"/>
                                              </p:val>
                                            </p:tav>
                                          </p:tavLst>
                                        </p:anim>
                                        <p:animEffect transition="in" filter="fade">
                                          <p:cBhvr>
                                            <p:cTn id="125" dur="500"/>
                                            <p:tgtEl>
                                              <p:spTgt spid="14"/>
                                            </p:tgtEl>
                                          </p:cBhvr>
                                        </p:animEffect>
                                      </p:childTnLst>
                                    </p:cTn>
                                  </p:par>
                                  <p:par>
                                    <p:cTn id="126" presetID="31" presetClass="entr" presetSubtype="0" fill="hold" grpId="0" nodeType="withEffect">
                                      <p:stCondLst>
                                        <p:cond delay="500"/>
                                      </p:stCondLst>
                                      <p:childTnLst>
                                        <p:set>
                                          <p:cBhvr>
                                            <p:cTn id="127" dur="1" fill="hold">
                                              <p:stCondLst>
                                                <p:cond delay="0"/>
                                              </p:stCondLst>
                                            </p:cTn>
                                            <p:tgtEl>
                                              <p:spTgt spid="16"/>
                                            </p:tgtEl>
                                            <p:attrNameLst>
                                              <p:attrName>style.visibility</p:attrName>
                                            </p:attrNameLst>
                                          </p:cBhvr>
                                          <p:to>
                                            <p:strVal val="visible"/>
                                          </p:to>
                                        </p:set>
                                        <p:anim calcmode="lin" valueType="num">
                                          <p:cBhvr>
                                            <p:cTn id="128" dur="250" fill="hold"/>
                                            <p:tgtEl>
                                              <p:spTgt spid="16"/>
                                            </p:tgtEl>
                                            <p:attrNameLst>
                                              <p:attrName>ppt_w</p:attrName>
                                            </p:attrNameLst>
                                          </p:cBhvr>
                                          <p:tavLst>
                                            <p:tav tm="0">
                                              <p:val>
                                                <p:fltVal val="0"/>
                                              </p:val>
                                            </p:tav>
                                            <p:tav tm="100000">
                                              <p:val>
                                                <p:strVal val="#ppt_w"/>
                                              </p:val>
                                            </p:tav>
                                          </p:tavLst>
                                        </p:anim>
                                        <p:anim calcmode="lin" valueType="num">
                                          <p:cBhvr>
                                            <p:cTn id="129" dur="250" fill="hold"/>
                                            <p:tgtEl>
                                              <p:spTgt spid="16"/>
                                            </p:tgtEl>
                                            <p:attrNameLst>
                                              <p:attrName>ppt_h</p:attrName>
                                            </p:attrNameLst>
                                          </p:cBhvr>
                                          <p:tavLst>
                                            <p:tav tm="0">
                                              <p:val>
                                                <p:fltVal val="0"/>
                                              </p:val>
                                            </p:tav>
                                            <p:tav tm="100000">
                                              <p:val>
                                                <p:strVal val="#ppt_h"/>
                                              </p:val>
                                            </p:tav>
                                          </p:tavLst>
                                        </p:anim>
                                        <p:anim calcmode="lin" valueType="num">
                                          <p:cBhvr>
                                            <p:cTn id="130" dur="250" fill="hold"/>
                                            <p:tgtEl>
                                              <p:spTgt spid="16"/>
                                            </p:tgtEl>
                                            <p:attrNameLst>
                                              <p:attrName>style.rotation</p:attrName>
                                            </p:attrNameLst>
                                          </p:cBhvr>
                                          <p:tavLst>
                                            <p:tav tm="0">
                                              <p:val>
                                                <p:fltVal val="90"/>
                                              </p:val>
                                            </p:tav>
                                            <p:tav tm="100000">
                                              <p:val>
                                                <p:fltVal val="0"/>
                                              </p:val>
                                            </p:tav>
                                          </p:tavLst>
                                        </p:anim>
                                        <p:animEffect transition="in" filter="fade">
                                          <p:cBhvr>
                                            <p:cTn id="131" dur="250"/>
                                            <p:tgtEl>
                                              <p:spTgt spid="16"/>
                                            </p:tgtEl>
                                          </p:cBhvr>
                                        </p:animEffect>
                                      </p:childTnLst>
                                    </p:cTn>
                                  </p:par>
                                  <p:par>
                                    <p:cTn id="132" presetID="22" presetClass="entr" presetSubtype="8" fill="hold" nodeType="withEffect">
                                      <p:stCondLst>
                                        <p:cond delay="500"/>
                                      </p:stCondLst>
                                      <p:childTnLst>
                                        <p:set>
                                          <p:cBhvr>
                                            <p:cTn id="133" dur="1" fill="hold">
                                              <p:stCondLst>
                                                <p:cond delay="0"/>
                                              </p:stCondLst>
                                            </p:cTn>
                                            <p:tgtEl>
                                              <p:spTgt spid="43"/>
                                            </p:tgtEl>
                                            <p:attrNameLst>
                                              <p:attrName>style.visibility</p:attrName>
                                            </p:attrNameLst>
                                          </p:cBhvr>
                                          <p:to>
                                            <p:strVal val="visible"/>
                                          </p:to>
                                        </p:set>
                                        <p:animEffect transition="in" filter="wipe(left)">
                                          <p:cBhvr>
                                            <p:cTn id="134" dur="250"/>
                                            <p:tgtEl>
                                              <p:spTgt spid="43"/>
                                            </p:tgtEl>
                                          </p:cBhvr>
                                        </p:animEffect>
                                      </p:childTnLst>
                                    </p:cTn>
                                  </p:par>
                                </p:childTnLst>
                              </p:cTn>
                            </p:par>
                            <p:par>
                              <p:cTn id="135" fill="hold">
                                <p:stCondLst>
                                  <p:cond delay="5463"/>
                                </p:stCondLst>
                                <p:childTnLst>
                                  <p:par>
                                    <p:cTn id="136" presetID="42" presetClass="entr" presetSubtype="0" fill="hold" nodeType="afterEffect">
                                      <p:stCondLst>
                                        <p:cond delay="0"/>
                                      </p:stCondLst>
                                      <p:childTnLst>
                                        <p:set>
                                          <p:cBhvr>
                                            <p:cTn id="137" dur="1" fill="hold">
                                              <p:stCondLst>
                                                <p:cond delay="0"/>
                                              </p:stCondLst>
                                            </p:cTn>
                                            <p:tgtEl>
                                              <p:spTgt spid="63"/>
                                            </p:tgtEl>
                                            <p:attrNameLst>
                                              <p:attrName>style.visibility</p:attrName>
                                            </p:attrNameLst>
                                          </p:cBhvr>
                                          <p:to>
                                            <p:strVal val="visible"/>
                                          </p:to>
                                        </p:set>
                                        <p:animEffect transition="in" filter="fade">
                                          <p:cBhvr>
                                            <p:cTn id="138" dur="500"/>
                                            <p:tgtEl>
                                              <p:spTgt spid="63"/>
                                            </p:tgtEl>
                                          </p:cBhvr>
                                        </p:animEffect>
                                        <p:anim calcmode="lin" valueType="num">
                                          <p:cBhvr>
                                            <p:cTn id="139" dur="500" fill="hold"/>
                                            <p:tgtEl>
                                              <p:spTgt spid="63"/>
                                            </p:tgtEl>
                                            <p:attrNameLst>
                                              <p:attrName>ppt_x</p:attrName>
                                            </p:attrNameLst>
                                          </p:cBhvr>
                                          <p:tavLst>
                                            <p:tav tm="0">
                                              <p:val>
                                                <p:strVal val="#ppt_x"/>
                                              </p:val>
                                            </p:tav>
                                            <p:tav tm="100000">
                                              <p:val>
                                                <p:strVal val="#ppt_x"/>
                                              </p:val>
                                            </p:tav>
                                          </p:tavLst>
                                        </p:anim>
                                        <p:anim calcmode="lin" valueType="num">
                                          <p:cBhvr>
                                            <p:cTn id="140" dur="500" fill="hold"/>
                                            <p:tgtEl>
                                              <p:spTgt spid="63"/>
                                            </p:tgtEl>
                                            <p:attrNameLst>
                                              <p:attrName>ppt_y</p:attrName>
                                            </p:attrNameLst>
                                          </p:cBhvr>
                                          <p:tavLst>
                                            <p:tav tm="0">
                                              <p:val>
                                                <p:strVal val="#ppt_y+.1"/>
                                              </p:val>
                                            </p:tav>
                                            <p:tav tm="100000">
                                              <p:val>
                                                <p:strVal val="#ppt_y"/>
                                              </p:val>
                                            </p:tav>
                                          </p:tavLst>
                                        </p:anim>
                                      </p:childTnLst>
                                    </p:cTn>
                                  </p:par>
                                  <p:par>
                                    <p:cTn id="141" presetID="53" presetClass="entr" presetSubtype="16" fill="hold" grpId="0" nodeType="withEffect">
                                      <p:stCondLst>
                                        <p:cond delay="0"/>
                                      </p:stCondLst>
                                      <p:childTnLst>
                                        <p:set>
                                          <p:cBhvr>
                                            <p:cTn id="142" dur="1" fill="hold">
                                              <p:stCondLst>
                                                <p:cond delay="0"/>
                                              </p:stCondLst>
                                            </p:cTn>
                                            <p:tgtEl>
                                              <p:spTgt spid="17"/>
                                            </p:tgtEl>
                                            <p:attrNameLst>
                                              <p:attrName>style.visibility</p:attrName>
                                            </p:attrNameLst>
                                          </p:cBhvr>
                                          <p:to>
                                            <p:strVal val="visible"/>
                                          </p:to>
                                        </p:set>
                                        <p:anim calcmode="lin" valueType="num">
                                          <p:cBhvr>
                                            <p:cTn id="143" dur="500" fill="hold"/>
                                            <p:tgtEl>
                                              <p:spTgt spid="17"/>
                                            </p:tgtEl>
                                            <p:attrNameLst>
                                              <p:attrName>ppt_w</p:attrName>
                                            </p:attrNameLst>
                                          </p:cBhvr>
                                          <p:tavLst>
                                            <p:tav tm="0">
                                              <p:val>
                                                <p:fltVal val="0"/>
                                              </p:val>
                                            </p:tav>
                                            <p:tav tm="100000">
                                              <p:val>
                                                <p:strVal val="#ppt_w"/>
                                              </p:val>
                                            </p:tav>
                                          </p:tavLst>
                                        </p:anim>
                                        <p:anim calcmode="lin" valueType="num">
                                          <p:cBhvr>
                                            <p:cTn id="144" dur="500" fill="hold"/>
                                            <p:tgtEl>
                                              <p:spTgt spid="17"/>
                                            </p:tgtEl>
                                            <p:attrNameLst>
                                              <p:attrName>ppt_h</p:attrName>
                                            </p:attrNameLst>
                                          </p:cBhvr>
                                          <p:tavLst>
                                            <p:tav tm="0">
                                              <p:val>
                                                <p:fltVal val="0"/>
                                              </p:val>
                                            </p:tav>
                                            <p:tav tm="100000">
                                              <p:val>
                                                <p:strVal val="#ppt_h"/>
                                              </p:val>
                                            </p:tav>
                                          </p:tavLst>
                                        </p:anim>
                                        <p:animEffect transition="in" filter="fade">
                                          <p:cBhvr>
                                            <p:cTn id="145" dur="500"/>
                                            <p:tgtEl>
                                              <p:spTgt spid="17"/>
                                            </p:tgtEl>
                                          </p:cBhvr>
                                        </p:animEffect>
                                      </p:childTnLst>
                                    </p:cTn>
                                  </p:par>
                                  <p:par>
                                    <p:cTn id="146" presetID="31" presetClass="entr" presetSubtype="0" fill="hold" grpId="0" nodeType="withEffect">
                                      <p:stCondLst>
                                        <p:cond delay="500"/>
                                      </p:stCondLst>
                                      <p:childTnLst>
                                        <p:set>
                                          <p:cBhvr>
                                            <p:cTn id="147" dur="1" fill="hold">
                                              <p:stCondLst>
                                                <p:cond delay="0"/>
                                              </p:stCondLst>
                                            </p:cTn>
                                            <p:tgtEl>
                                              <p:spTgt spid="19"/>
                                            </p:tgtEl>
                                            <p:attrNameLst>
                                              <p:attrName>style.visibility</p:attrName>
                                            </p:attrNameLst>
                                          </p:cBhvr>
                                          <p:to>
                                            <p:strVal val="visible"/>
                                          </p:to>
                                        </p:set>
                                        <p:anim calcmode="lin" valueType="num">
                                          <p:cBhvr>
                                            <p:cTn id="148" dur="250" fill="hold"/>
                                            <p:tgtEl>
                                              <p:spTgt spid="19"/>
                                            </p:tgtEl>
                                            <p:attrNameLst>
                                              <p:attrName>ppt_w</p:attrName>
                                            </p:attrNameLst>
                                          </p:cBhvr>
                                          <p:tavLst>
                                            <p:tav tm="0">
                                              <p:val>
                                                <p:fltVal val="0"/>
                                              </p:val>
                                            </p:tav>
                                            <p:tav tm="100000">
                                              <p:val>
                                                <p:strVal val="#ppt_w"/>
                                              </p:val>
                                            </p:tav>
                                          </p:tavLst>
                                        </p:anim>
                                        <p:anim calcmode="lin" valueType="num">
                                          <p:cBhvr>
                                            <p:cTn id="149" dur="250" fill="hold"/>
                                            <p:tgtEl>
                                              <p:spTgt spid="19"/>
                                            </p:tgtEl>
                                            <p:attrNameLst>
                                              <p:attrName>ppt_h</p:attrName>
                                            </p:attrNameLst>
                                          </p:cBhvr>
                                          <p:tavLst>
                                            <p:tav tm="0">
                                              <p:val>
                                                <p:fltVal val="0"/>
                                              </p:val>
                                            </p:tav>
                                            <p:tav tm="100000">
                                              <p:val>
                                                <p:strVal val="#ppt_h"/>
                                              </p:val>
                                            </p:tav>
                                          </p:tavLst>
                                        </p:anim>
                                        <p:anim calcmode="lin" valueType="num">
                                          <p:cBhvr>
                                            <p:cTn id="150" dur="250" fill="hold"/>
                                            <p:tgtEl>
                                              <p:spTgt spid="19"/>
                                            </p:tgtEl>
                                            <p:attrNameLst>
                                              <p:attrName>style.rotation</p:attrName>
                                            </p:attrNameLst>
                                          </p:cBhvr>
                                          <p:tavLst>
                                            <p:tav tm="0">
                                              <p:val>
                                                <p:fltVal val="90"/>
                                              </p:val>
                                            </p:tav>
                                            <p:tav tm="100000">
                                              <p:val>
                                                <p:fltVal val="0"/>
                                              </p:val>
                                            </p:tav>
                                          </p:tavLst>
                                        </p:anim>
                                        <p:animEffect transition="in" filter="fade">
                                          <p:cBhvr>
                                            <p:cTn id="151" dur="250"/>
                                            <p:tgtEl>
                                              <p:spTgt spid="19"/>
                                            </p:tgtEl>
                                          </p:cBhvr>
                                        </p:animEffect>
                                      </p:childTnLst>
                                    </p:cTn>
                                  </p:par>
                                  <p:par>
                                    <p:cTn id="152" presetID="22" presetClass="entr" presetSubtype="8" fill="hold" nodeType="withEffect">
                                      <p:stCondLst>
                                        <p:cond delay="500"/>
                                      </p:stCondLst>
                                      <p:childTnLst>
                                        <p:set>
                                          <p:cBhvr>
                                            <p:cTn id="153" dur="1" fill="hold">
                                              <p:stCondLst>
                                                <p:cond delay="0"/>
                                              </p:stCondLst>
                                            </p:cTn>
                                            <p:tgtEl>
                                              <p:spTgt spid="46"/>
                                            </p:tgtEl>
                                            <p:attrNameLst>
                                              <p:attrName>style.visibility</p:attrName>
                                            </p:attrNameLst>
                                          </p:cBhvr>
                                          <p:to>
                                            <p:strVal val="visible"/>
                                          </p:to>
                                        </p:set>
                                        <p:animEffect transition="in" filter="wipe(left)">
                                          <p:cBhvr>
                                            <p:cTn id="154" dur="2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4" grpId="0" animBg="1"/>
          <p:bldP spid="17" grpId="0" animBg="1"/>
          <p:bldP spid="23" grpId="0" animBg="1"/>
          <p:bldP spid="24" grpId="0"/>
          <p:bldP spid="25" grpId="0"/>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8" grpId="0" animBg="1"/>
          <p:bldP spid="13" grpId="0" animBg="1"/>
          <p:bldP spid="16" grpId="0" animBg="1"/>
          <p:bldP spid="19"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0"/>
          <p:cNvSpPr>
            <a:spLocks noChangeAspect="1"/>
          </p:cNvSpPr>
          <p:nvPr/>
        </p:nvSpPr>
        <p:spPr>
          <a:xfrm>
            <a:off x="3539903" y="847112"/>
            <a:ext cx="1608162" cy="1585353"/>
          </a:xfrm>
          <a:prstGeom prst="ellipse">
            <a:avLst/>
          </a:pr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grpSp>
        <p:nvGrpSpPr>
          <p:cNvPr id="4" name="组合 3"/>
          <p:cNvGrpSpPr/>
          <p:nvPr/>
        </p:nvGrpSpPr>
        <p:grpSpPr>
          <a:xfrm>
            <a:off x="3339520" y="2768761"/>
            <a:ext cx="2464956" cy="916796"/>
            <a:chOff x="784919" y="1740306"/>
            <a:chExt cx="1313916" cy="916794"/>
          </a:xfrm>
        </p:grpSpPr>
        <p:sp>
          <p:nvSpPr>
            <p:cNvPr id="5" name="TextBox 4"/>
            <p:cNvSpPr txBox="1"/>
            <p:nvPr/>
          </p:nvSpPr>
          <p:spPr>
            <a:xfrm>
              <a:off x="910655" y="1740306"/>
              <a:ext cx="1062445" cy="646329"/>
            </a:xfrm>
            <a:prstGeom prst="rect">
              <a:avLst/>
            </a:prstGeom>
            <a:noFill/>
          </p:spPr>
          <p:txBody>
            <a:bodyPr wrap="square" lIns="0" rIns="0" rtlCol="0">
              <a:spAutoFit/>
            </a:bodyPr>
            <a:lstStyle/>
            <a:p>
              <a:pPr algn="ctr"/>
              <a:r>
                <a:rPr lang="zh-CN" altLang="en-US" sz="3600" b="1" dirty="0" smtClean="0">
                  <a:solidFill>
                    <a:schemeClr val="tx1">
                      <a:lumMod val="75000"/>
                      <a:lumOff val="25000"/>
                    </a:schemeClr>
                  </a:solidFill>
                </a:rPr>
                <a:t>公司服务</a:t>
              </a:r>
              <a:endParaRPr lang="zh-CN" altLang="en-US" sz="3600" b="1" dirty="0">
                <a:solidFill>
                  <a:schemeClr val="tx1">
                    <a:lumMod val="75000"/>
                    <a:lumOff val="25000"/>
                  </a:schemeClr>
                </a:solidFill>
              </a:endParaRPr>
            </a:p>
          </p:txBody>
        </p:sp>
        <p:sp>
          <p:nvSpPr>
            <p:cNvPr id="6" name="TextBox 5"/>
            <p:cNvSpPr txBox="1"/>
            <p:nvPr/>
          </p:nvSpPr>
          <p:spPr>
            <a:xfrm>
              <a:off x="784919" y="2380102"/>
              <a:ext cx="1313916" cy="276998"/>
            </a:xfrm>
            <a:prstGeom prst="rect">
              <a:avLst/>
            </a:prstGeom>
            <a:noFill/>
          </p:spPr>
          <p:txBody>
            <a:bodyPr wrap="square" rtlCol="0">
              <a:spAutoFit/>
            </a:bodyPr>
            <a:lstStyle/>
            <a:p>
              <a:pPr algn="ctr"/>
              <a:r>
                <a:rPr lang="en-US" altLang="zh-CN" sz="1200" b="1" dirty="0">
                  <a:solidFill>
                    <a:srgbClr val="C00000"/>
                  </a:solidFill>
                </a:rPr>
                <a:t>ENTERPRISE PRODUCTS</a:t>
              </a:r>
              <a:endParaRPr lang="zh-CN" altLang="en-US" sz="1200" b="1" dirty="0">
                <a:solidFill>
                  <a:srgbClr val="C00000"/>
                </a:solidFill>
              </a:endParaRPr>
            </a:p>
          </p:txBody>
        </p:sp>
      </p:grpSp>
      <p:sp>
        <p:nvSpPr>
          <p:cNvPr id="13" name="椭圆 12"/>
          <p:cNvSpPr/>
          <p:nvPr/>
        </p:nvSpPr>
        <p:spPr>
          <a:xfrm>
            <a:off x="6276339" y="4108222"/>
            <a:ext cx="1131590" cy="113159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4" name="椭圆 13"/>
          <p:cNvSpPr/>
          <p:nvPr/>
        </p:nvSpPr>
        <p:spPr>
          <a:xfrm>
            <a:off x="8436579" y="3843592"/>
            <a:ext cx="1131590" cy="113159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5" name="椭圆 14"/>
          <p:cNvSpPr/>
          <p:nvPr/>
        </p:nvSpPr>
        <p:spPr>
          <a:xfrm>
            <a:off x="1947459" y="4716088"/>
            <a:ext cx="1131590" cy="113159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6" name="椭圆 15"/>
          <p:cNvSpPr>
            <a:spLocks noChangeAspect="1"/>
          </p:cNvSpPr>
          <p:nvPr/>
        </p:nvSpPr>
        <p:spPr>
          <a:xfrm>
            <a:off x="4752913" y="4607323"/>
            <a:ext cx="576000" cy="576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7" name="椭圆 16"/>
          <p:cNvSpPr>
            <a:spLocks noChangeAspect="1"/>
          </p:cNvSpPr>
          <p:nvPr/>
        </p:nvSpPr>
        <p:spPr>
          <a:xfrm>
            <a:off x="7753448" y="4716088"/>
            <a:ext cx="648000" cy="648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8" name="椭圆 17"/>
          <p:cNvSpPr>
            <a:spLocks noChangeAspect="1"/>
          </p:cNvSpPr>
          <p:nvPr/>
        </p:nvSpPr>
        <p:spPr>
          <a:xfrm>
            <a:off x="5412339" y="4932088"/>
            <a:ext cx="864000" cy="864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9" name="椭圆 18"/>
          <p:cNvSpPr>
            <a:spLocks noChangeAspect="1"/>
          </p:cNvSpPr>
          <p:nvPr/>
        </p:nvSpPr>
        <p:spPr>
          <a:xfrm>
            <a:off x="3160392" y="4327715"/>
            <a:ext cx="504000" cy="504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0" name="椭圆 19"/>
          <p:cNvSpPr>
            <a:spLocks noChangeAspect="1"/>
          </p:cNvSpPr>
          <p:nvPr/>
        </p:nvSpPr>
        <p:spPr>
          <a:xfrm>
            <a:off x="1259632" y="4607087"/>
            <a:ext cx="504000" cy="504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1" name="椭圆 20"/>
          <p:cNvSpPr>
            <a:spLocks noChangeAspect="1"/>
          </p:cNvSpPr>
          <p:nvPr/>
        </p:nvSpPr>
        <p:spPr>
          <a:xfrm>
            <a:off x="755632" y="5029883"/>
            <a:ext cx="504000" cy="504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2" name="椭圆 21"/>
          <p:cNvSpPr>
            <a:spLocks noChangeAspect="1"/>
          </p:cNvSpPr>
          <p:nvPr/>
        </p:nvSpPr>
        <p:spPr>
          <a:xfrm>
            <a:off x="251520" y="4891383"/>
            <a:ext cx="324000" cy="324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3" name="椭圆 22"/>
          <p:cNvSpPr>
            <a:spLocks noChangeAspect="1"/>
          </p:cNvSpPr>
          <p:nvPr/>
        </p:nvSpPr>
        <p:spPr>
          <a:xfrm>
            <a:off x="3927567" y="4512812"/>
            <a:ext cx="252000" cy="252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4" name="椭圆 23"/>
          <p:cNvSpPr>
            <a:spLocks noChangeAspect="1"/>
          </p:cNvSpPr>
          <p:nvPr/>
        </p:nvSpPr>
        <p:spPr>
          <a:xfrm>
            <a:off x="4382073" y="4283387"/>
            <a:ext cx="252000" cy="252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5" name="椭圆 24"/>
          <p:cNvSpPr>
            <a:spLocks noChangeAspect="1"/>
          </p:cNvSpPr>
          <p:nvPr/>
        </p:nvSpPr>
        <p:spPr>
          <a:xfrm>
            <a:off x="71520" y="4697868"/>
            <a:ext cx="180000" cy="180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grpSp>
        <p:nvGrpSpPr>
          <p:cNvPr id="2" name="组合 1"/>
          <p:cNvGrpSpPr/>
          <p:nvPr/>
        </p:nvGrpSpPr>
        <p:grpSpPr>
          <a:xfrm>
            <a:off x="4086705" y="733377"/>
            <a:ext cx="1827712" cy="1828848"/>
            <a:chOff x="4086705" y="-1335297"/>
            <a:chExt cx="1827712" cy="1828848"/>
          </a:xfrm>
        </p:grpSpPr>
        <p:sp>
          <p:nvSpPr>
            <p:cNvPr id="28" name="矩形 10"/>
            <p:cNvSpPr>
              <a:spLocks noChangeAspect="1"/>
            </p:cNvSpPr>
            <p:nvPr/>
          </p:nvSpPr>
          <p:spPr>
            <a:xfrm>
              <a:off x="4086705" y="-1335297"/>
              <a:ext cx="1827712" cy="182884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31" name="KSO_Shape"/>
            <p:cNvSpPr>
              <a:spLocks noChangeAspect="1"/>
            </p:cNvSpPr>
            <p:nvPr/>
          </p:nvSpPr>
          <p:spPr bwMode="auto">
            <a:xfrm>
              <a:off x="4638147" y="-813805"/>
              <a:ext cx="724829" cy="785866"/>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chemeClr val="bg1">
                <a:lumMod val="50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10" name="矩形 10"/>
          <p:cNvSpPr/>
          <p:nvPr/>
        </p:nvSpPr>
        <p:spPr>
          <a:xfrm>
            <a:off x="3408837" y="483518"/>
            <a:ext cx="1021764" cy="1008112"/>
          </a:xfrm>
          <a:prstGeom prst="ellipse">
            <a:avLst/>
          </a:prstGeom>
          <a:solidFill>
            <a:srgbClr val="C00000"/>
          </a:solidFill>
          <a:ln w="15875">
            <a:solidFill>
              <a:srgbClr val="C00000"/>
            </a:soli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3600" dirty="0">
                <a:solidFill>
                  <a:prstClr val="white"/>
                </a:solidFill>
                <a:latin typeface="Impact" panose="020B0806030902050204" pitchFamily="34" charset="0"/>
              </a:rPr>
              <a:t>04</a:t>
            </a:r>
            <a:endParaRPr lang="zh-CN" altLang="en-US" sz="2800" dirty="0">
              <a:solidFill>
                <a:prstClr val="white"/>
              </a:solidFill>
              <a:latin typeface="Impact" panose="020B0806030902050204" pitchFamily="34" charset="0"/>
            </a:endParaRPr>
          </a:p>
        </p:txBody>
      </p:sp>
      <p:pic>
        <p:nvPicPr>
          <p:cNvPr id="26" name="手"/>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8742" y="5213303"/>
            <a:ext cx="1549211" cy="4424803"/>
          </a:xfrm>
          <a:prstGeom prst="rect">
            <a:avLst/>
          </a:prstGeom>
        </p:spPr>
      </p:pic>
    </p:spTree>
    <p:extLst>
      <p:ext uri="{BB962C8B-B14F-4D97-AF65-F5344CB8AC3E}">
        <p14:creationId xmlns:p14="http://schemas.microsoft.com/office/powerpoint/2010/main" val="1956511892"/>
      </p:ext>
    </p:extLst>
  </p:cSld>
  <p:clrMapOvr>
    <a:masterClrMapping/>
  </p:clrMapOvr>
  <mc:AlternateContent xmlns:mc="http://schemas.openxmlformats.org/markup-compatibility/2006" xmlns:p14="http://schemas.microsoft.com/office/powerpoint/2010/main">
    <mc:Choice Requires="p14">
      <p:transition spd="slow" p14:dur="1600" advTm="7000">
        <p:blinds dir="vert"/>
      </p:transition>
    </mc:Choice>
    <mc:Fallback xmlns="">
      <p:transition spd="slow" advTm="7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ppt_x"/>
                                          </p:val>
                                        </p:tav>
                                        <p:tav tm="100000">
                                          <p:val>
                                            <p:strVal val="#ppt_x"/>
                                          </p:val>
                                        </p:tav>
                                      </p:tavLst>
                                    </p:anim>
                                    <p:anim calcmode="lin" valueType="num">
                                      <p:cBhvr additive="base">
                                        <p:cTn id="8" dur="1000" fill="hold"/>
                                        <p:tgtEl>
                                          <p:spTgt spid="26"/>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150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childTnLst>
                                </p:cTn>
                              </p:par>
                              <p:par>
                                <p:cTn id="14" presetID="10" presetClass="entr" presetSubtype="0" fill="hold" nodeType="withEffect">
                                  <p:stCondLst>
                                    <p:cond delay="125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250"/>
                                        <p:tgtEl>
                                          <p:spTgt spid="2"/>
                                        </p:tgtEl>
                                      </p:cBhvr>
                                    </p:animEffect>
                                  </p:childTnLst>
                                </p:cTn>
                              </p:par>
                              <p:par>
                                <p:cTn id="17" presetID="42" presetClass="path" presetSubtype="0" accel="50000" decel="50000" autoRev="1" fill="hold" nodeType="withEffect">
                                  <p:stCondLst>
                                    <p:cond delay="0"/>
                                  </p:stCondLst>
                                  <p:childTnLst>
                                    <p:animMotion origin="layout" path="M 2.77778E-7 1.80191E-6 L -0.06302 -0.00062 " pathEditMode="relative" rAng="0" ptsTypes="AA">
                                      <p:cBhvr>
                                        <p:cTn id="18" dur="1250" fill="hold"/>
                                        <p:tgtEl>
                                          <p:spTgt spid="2"/>
                                        </p:tgtEl>
                                        <p:attrNameLst>
                                          <p:attrName>ppt_x</p:attrName>
                                          <p:attrName>ppt_y</p:attrName>
                                        </p:attrNameLst>
                                      </p:cBhvr>
                                      <p:rCtr x="-3160" y="-31"/>
                                    </p:animMotion>
                                  </p:childTnLst>
                                </p:cTn>
                              </p:par>
                              <p:par>
                                <p:cTn id="19" presetID="42" presetClass="path" presetSubtype="0" accel="50000" decel="50000" fill="hold" nodeType="withEffect">
                                  <p:stCondLst>
                                    <p:cond delay="1250"/>
                                  </p:stCondLst>
                                  <p:childTnLst>
                                    <p:animMotion origin="layout" path="M -4.72222E-6 -2.22222E-6 L 0.06476 -0.00092 " pathEditMode="relative" rAng="0" ptsTypes="AA">
                                      <p:cBhvr>
                                        <p:cTn id="20" dur="1250" fill="hold"/>
                                        <p:tgtEl>
                                          <p:spTgt spid="26"/>
                                        </p:tgtEl>
                                        <p:attrNameLst>
                                          <p:attrName>ppt_x</p:attrName>
                                          <p:attrName>ppt_y</p:attrName>
                                        </p:attrNameLst>
                                      </p:cBhvr>
                                      <p:rCtr x="3229" y="-62"/>
                                    </p:animMotion>
                                  </p:childTnLst>
                                </p:cTn>
                              </p:par>
                            </p:childTnLst>
                          </p:cTn>
                        </p:par>
                        <p:par>
                          <p:cTn id="21" fill="hold">
                            <p:stCondLst>
                              <p:cond delay="2500"/>
                            </p:stCondLst>
                            <p:childTnLst>
                              <p:par>
                                <p:cTn id="22" presetID="2" presetClass="exit" presetSubtype="4" fill="hold" nodeType="afterEffect">
                                  <p:stCondLst>
                                    <p:cond delay="0"/>
                                  </p:stCondLst>
                                  <p:childTnLst>
                                    <p:anim calcmode="lin" valueType="num">
                                      <p:cBhvr additive="base">
                                        <p:cTn id="23" dur="500"/>
                                        <p:tgtEl>
                                          <p:spTgt spid="26"/>
                                        </p:tgtEl>
                                        <p:attrNameLst>
                                          <p:attrName>ppt_x</p:attrName>
                                        </p:attrNameLst>
                                      </p:cBhvr>
                                      <p:tavLst>
                                        <p:tav tm="0">
                                          <p:val>
                                            <p:strVal val="ppt_x"/>
                                          </p:val>
                                        </p:tav>
                                        <p:tav tm="100000">
                                          <p:val>
                                            <p:strVal val="ppt_x"/>
                                          </p:val>
                                        </p:tav>
                                      </p:tavLst>
                                    </p:anim>
                                    <p:anim calcmode="lin" valueType="num">
                                      <p:cBhvr additive="base">
                                        <p:cTn id="24" dur="500"/>
                                        <p:tgtEl>
                                          <p:spTgt spid="26"/>
                                        </p:tgtEl>
                                        <p:attrNameLst>
                                          <p:attrName>ppt_y</p:attrName>
                                        </p:attrNameLst>
                                      </p:cBhvr>
                                      <p:tavLst>
                                        <p:tav tm="0">
                                          <p:val>
                                            <p:strVal val="ppt_y"/>
                                          </p:val>
                                        </p:tav>
                                        <p:tav tm="100000">
                                          <p:val>
                                            <p:strVal val="1+ppt_h/2"/>
                                          </p:val>
                                        </p:tav>
                                      </p:tavLst>
                                    </p:anim>
                                    <p:set>
                                      <p:cBhvr>
                                        <p:cTn id="25" dur="1" fill="hold">
                                          <p:stCondLst>
                                            <p:cond delay="499"/>
                                          </p:stCondLst>
                                        </p:cTn>
                                        <p:tgtEl>
                                          <p:spTgt spid="26"/>
                                        </p:tgtEl>
                                        <p:attrNameLst>
                                          <p:attrName>style.visibility</p:attrName>
                                        </p:attrNameLst>
                                      </p:cBhvr>
                                      <p:to>
                                        <p:strVal val="hidden"/>
                                      </p:to>
                                    </p:set>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 calcmode="lin" valueType="num">
                                      <p:cBhvr>
                                        <p:cTn id="31" dur="500" fill="hold"/>
                                        <p:tgtEl>
                                          <p:spTgt spid="10"/>
                                        </p:tgtEl>
                                        <p:attrNameLst>
                                          <p:attrName>style.rotation</p:attrName>
                                        </p:attrNameLst>
                                      </p:cBhvr>
                                      <p:tavLst>
                                        <p:tav tm="0">
                                          <p:val>
                                            <p:fltVal val="90"/>
                                          </p:val>
                                        </p:tav>
                                        <p:tav tm="100000">
                                          <p:val>
                                            <p:fltVal val="0"/>
                                          </p:val>
                                        </p:tav>
                                      </p:tavLst>
                                    </p:anim>
                                    <p:animEffect transition="in" filter="fade">
                                      <p:cBhvr>
                                        <p:cTn id="32" dur="500"/>
                                        <p:tgtEl>
                                          <p:spTgt spid="10"/>
                                        </p:tgtEl>
                                      </p:cBhvr>
                                    </p:animEffect>
                                  </p:childTnLst>
                                </p:cTn>
                              </p:par>
                              <p:par>
                                <p:cTn id="33" presetID="22" presetClass="entr" presetSubtype="8"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par>
                          <p:cTn id="36" fill="hold">
                            <p:stCondLst>
                              <p:cond delay="3500"/>
                            </p:stCondLst>
                            <p:childTnLst>
                              <p:par>
                                <p:cTn id="37" presetID="23" presetClass="entr" presetSubtype="52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 calcmode="lin" valueType="num">
                                      <p:cBhvr>
                                        <p:cTn id="41" dur="500" fill="hold"/>
                                        <p:tgtEl>
                                          <p:spTgt spid="14"/>
                                        </p:tgtEl>
                                        <p:attrNameLst>
                                          <p:attrName>ppt_x</p:attrName>
                                        </p:attrNameLst>
                                      </p:cBhvr>
                                      <p:tavLst>
                                        <p:tav tm="0">
                                          <p:val>
                                            <p:fltVal val="0.5"/>
                                          </p:val>
                                        </p:tav>
                                        <p:tav tm="100000">
                                          <p:val>
                                            <p:strVal val="#ppt_x"/>
                                          </p:val>
                                        </p:tav>
                                      </p:tavLst>
                                    </p:anim>
                                    <p:anim calcmode="lin" valueType="num">
                                      <p:cBhvr>
                                        <p:cTn id="42" dur="500" fill="hold"/>
                                        <p:tgtEl>
                                          <p:spTgt spid="14"/>
                                        </p:tgtEl>
                                        <p:attrNameLst>
                                          <p:attrName>ppt_y</p:attrName>
                                        </p:attrNameLst>
                                      </p:cBhvr>
                                      <p:tavLst>
                                        <p:tav tm="0">
                                          <p:val>
                                            <p:fltVal val="0.5"/>
                                          </p:val>
                                        </p:tav>
                                        <p:tav tm="100000">
                                          <p:val>
                                            <p:strVal val="#ppt_y"/>
                                          </p:val>
                                        </p:tav>
                                      </p:tavLst>
                                    </p:anim>
                                  </p:childTnLst>
                                </p:cTn>
                              </p:par>
                              <p:par>
                                <p:cTn id="43" presetID="23" presetClass="entr" presetSubtype="528" fill="hold" grpId="0" nodeType="withEffect">
                                  <p:stCondLst>
                                    <p:cond delay="10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103"/>
                                  </p:stCondLst>
                                  <p:childTnLst>
                                    <p:set>
                                      <p:cBhvr>
                                        <p:cTn id="50" dur="1" fill="hold">
                                          <p:stCondLst>
                                            <p:cond delay="0"/>
                                          </p:stCondLst>
                                        </p:cTn>
                                        <p:tgtEl>
                                          <p:spTgt spid="16"/>
                                        </p:tgtEl>
                                        <p:attrNameLst>
                                          <p:attrName>style.visibility</p:attrName>
                                        </p:attrNameLst>
                                      </p:cBhvr>
                                      <p:to>
                                        <p:strVal val="visible"/>
                                      </p:to>
                                    </p:set>
                                    <p:anim calcmode="lin" valueType="num">
                                      <p:cBhvr>
                                        <p:cTn id="51" dur="589" fill="hold"/>
                                        <p:tgtEl>
                                          <p:spTgt spid="16"/>
                                        </p:tgtEl>
                                        <p:attrNameLst>
                                          <p:attrName>ppt_w</p:attrName>
                                        </p:attrNameLst>
                                      </p:cBhvr>
                                      <p:tavLst>
                                        <p:tav tm="0">
                                          <p:val>
                                            <p:fltVal val="0"/>
                                          </p:val>
                                        </p:tav>
                                        <p:tav tm="100000">
                                          <p:val>
                                            <p:strVal val="#ppt_w"/>
                                          </p:val>
                                        </p:tav>
                                      </p:tavLst>
                                    </p:anim>
                                    <p:anim calcmode="lin" valueType="num">
                                      <p:cBhvr>
                                        <p:cTn id="52" dur="589" fill="hold"/>
                                        <p:tgtEl>
                                          <p:spTgt spid="16"/>
                                        </p:tgtEl>
                                        <p:attrNameLst>
                                          <p:attrName>ppt_h</p:attrName>
                                        </p:attrNameLst>
                                      </p:cBhvr>
                                      <p:tavLst>
                                        <p:tav tm="0">
                                          <p:val>
                                            <p:fltVal val="0"/>
                                          </p:val>
                                        </p:tav>
                                        <p:tav tm="100000">
                                          <p:val>
                                            <p:strVal val="#ppt_h"/>
                                          </p:val>
                                        </p:tav>
                                      </p:tavLst>
                                    </p:anim>
                                    <p:anim calcmode="lin" valueType="num">
                                      <p:cBhvr>
                                        <p:cTn id="53" dur="589" fill="hold"/>
                                        <p:tgtEl>
                                          <p:spTgt spid="16"/>
                                        </p:tgtEl>
                                        <p:attrNameLst>
                                          <p:attrName>ppt_x</p:attrName>
                                        </p:attrNameLst>
                                      </p:cBhvr>
                                      <p:tavLst>
                                        <p:tav tm="0">
                                          <p:val>
                                            <p:fltVal val="0.5"/>
                                          </p:val>
                                        </p:tav>
                                        <p:tav tm="100000">
                                          <p:val>
                                            <p:strVal val="#ppt_x"/>
                                          </p:val>
                                        </p:tav>
                                      </p:tavLst>
                                    </p:anim>
                                    <p:anim calcmode="lin" valueType="num">
                                      <p:cBhvr>
                                        <p:cTn id="54" dur="589" fill="hold"/>
                                        <p:tgtEl>
                                          <p:spTgt spid="16"/>
                                        </p:tgtEl>
                                        <p:attrNameLst>
                                          <p:attrName>ppt_y</p:attrName>
                                        </p:attrNameLst>
                                      </p:cBhvr>
                                      <p:tavLst>
                                        <p:tav tm="0">
                                          <p:val>
                                            <p:fltVal val="0.5"/>
                                          </p:val>
                                        </p:tav>
                                        <p:tav tm="100000">
                                          <p:val>
                                            <p:strVal val="#ppt_y"/>
                                          </p:val>
                                        </p:tav>
                                      </p:tavLst>
                                    </p:anim>
                                  </p:childTnLst>
                                </p:cTn>
                              </p:par>
                              <p:par>
                                <p:cTn id="55" presetID="23" presetClass="entr" presetSubtype="528" fill="hold" grpId="0" nodeType="withEffect">
                                  <p:stCondLst>
                                    <p:cond delay="25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 calcmode="lin" valueType="num">
                                      <p:cBhvr>
                                        <p:cTn id="59" dur="500" fill="hold"/>
                                        <p:tgtEl>
                                          <p:spTgt spid="17"/>
                                        </p:tgtEl>
                                        <p:attrNameLst>
                                          <p:attrName>ppt_x</p:attrName>
                                        </p:attrNameLst>
                                      </p:cBhvr>
                                      <p:tavLst>
                                        <p:tav tm="0">
                                          <p:val>
                                            <p:fltVal val="0.5"/>
                                          </p:val>
                                        </p:tav>
                                        <p:tav tm="100000">
                                          <p:val>
                                            <p:strVal val="#ppt_x"/>
                                          </p:val>
                                        </p:tav>
                                      </p:tavLst>
                                    </p:anim>
                                    <p:anim calcmode="lin" valueType="num">
                                      <p:cBhvr>
                                        <p:cTn id="60" dur="500" fill="hold"/>
                                        <p:tgtEl>
                                          <p:spTgt spid="17"/>
                                        </p:tgtEl>
                                        <p:attrNameLst>
                                          <p:attrName>ppt_y</p:attrName>
                                        </p:attrNameLst>
                                      </p:cBhvr>
                                      <p:tavLst>
                                        <p:tav tm="0">
                                          <p:val>
                                            <p:fltVal val="0.5"/>
                                          </p:val>
                                        </p:tav>
                                        <p:tav tm="100000">
                                          <p:val>
                                            <p:strVal val="#ppt_y"/>
                                          </p:val>
                                        </p:tav>
                                      </p:tavLst>
                                    </p:anim>
                                  </p:childTnLst>
                                </p:cTn>
                              </p:par>
                              <p:par>
                                <p:cTn id="61" presetID="23" presetClass="entr" presetSubtype="528" fill="hold" grpId="0" nodeType="withEffect">
                                  <p:stCondLst>
                                    <p:cond delay="35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 calcmode="lin" valueType="num">
                                      <p:cBhvr>
                                        <p:cTn id="65" dur="500" fill="hold"/>
                                        <p:tgtEl>
                                          <p:spTgt spid="13"/>
                                        </p:tgtEl>
                                        <p:attrNameLst>
                                          <p:attrName>ppt_x</p:attrName>
                                        </p:attrNameLst>
                                      </p:cBhvr>
                                      <p:tavLst>
                                        <p:tav tm="0">
                                          <p:val>
                                            <p:fltVal val="0.5"/>
                                          </p:val>
                                        </p:tav>
                                        <p:tav tm="100000">
                                          <p:val>
                                            <p:strVal val="#ppt_x"/>
                                          </p:val>
                                        </p:tav>
                                      </p:tavLst>
                                    </p:anim>
                                    <p:anim calcmode="lin" valueType="num">
                                      <p:cBhvr>
                                        <p:cTn id="66" dur="500" fill="hold"/>
                                        <p:tgtEl>
                                          <p:spTgt spid="13"/>
                                        </p:tgtEl>
                                        <p:attrNameLst>
                                          <p:attrName>ppt_y</p:attrName>
                                        </p:attrNameLst>
                                      </p:cBhvr>
                                      <p:tavLst>
                                        <p:tav tm="0">
                                          <p:val>
                                            <p:fltVal val="0.5"/>
                                          </p:val>
                                        </p:tav>
                                        <p:tav tm="100000">
                                          <p:val>
                                            <p:strVal val="#ppt_y"/>
                                          </p:val>
                                        </p:tav>
                                      </p:tavLst>
                                    </p:anim>
                                  </p:childTnLst>
                                </p:cTn>
                              </p:par>
                              <p:par>
                                <p:cTn id="67" presetID="23" presetClass="entr" presetSubtype="528" fill="hold" grpId="0" nodeType="withEffect">
                                  <p:stCondLst>
                                    <p:cond delay="46"/>
                                  </p:stCondLst>
                                  <p:childTnLst>
                                    <p:set>
                                      <p:cBhvr>
                                        <p:cTn id="68" dur="1" fill="hold">
                                          <p:stCondLst>
                                            <p:cond delay="0"/>
                                          </p:stCondLst>
                                        </p:cTn>
                                        <p:tgtEl>
                                          <p:spTgt spid="19"/>
                                        </p:tgtEl>
                                        <p:attrNameLst>
                                          <p:attrName>style.visibility</p:attrName>
                                        </p:attrNameLst>
                                      </p:cBhvr>
                                      <p:to>
                                        <p:strVal val="visible"/>
                                      </p:to>
                                    </p:set>
                                    <p:anim calcmode="lin" valueType="num">
                                      <p:cBhvr>
                                        <p:cTn id="69" dur="227" fill="hold"/>
                                        <p:tgtEl>
                                          <p:spTgt spid="19"/>
                                        </p:tgtEl>
                                        <p:attrNameLst>
                                          <p:attrName>ppt_w</p:attrName>
                                        </p:attrNameLst>
                                      </p:cBhvr>
                                      <p:tavLst>
                                        <p:tav tm="0">
                                          <p:val>
                                            <p:fltVal val="0"/>
                                          </p:val>
                                        </p:tav>
                                        <p:tav tm="100000">
                                          <p:val>
                                            <p:strVal val="#ppt_w"/>
                                          </p:val>
                                        </p:tav>
                                      </p:tavLst>
                                    </p:anim>
                                    <p:anim calcmode="lin" valueType="num">
                                      <p:cBhvr>
                                        <p:cTn id="70" dur="227" fill="hold"/>
                                        <p:tgtEl>
                                          <p:spTgt spid="19"/>
                                        </p:tgtEl>
                                        <p:attrNameLst>
                                          <p:attrName>ppt_h</p:attrName>
                                        </p:attrNameLst>
                                      </p:cBhvr>
                                      <p:tavLst>
                                        <p:tav tm="0">
                                          <p:val>
                                            <p:fltVal val="0"/>
                                          </p:val>
                                        </p:tav>
                                        <p:tav tm="100000">
                                          <p:val>
                                            <p:strVal val="#ppt_h"/>
                                          </p:val>
                                        </p:tav>
                                      </p:tavLst>
                                    </p:anim>
                                    <p:anim calcmode="lin" valueType="num">
                                      <p:cBhvr>
                                        <p:cTn id="71" dur="227" fill="hold"/>
                                        <p:tgtEl>
                                          <p:spTgt spid="19"/>
                                        </p:tgtEl>
                                        <p:attrNameLst>
                                          <p:attrName>ppt_x</p:attrName>
                                        </p:attrNameLst>
                                      </p:cBhvr>
                                      <p:tavLst>
                                        <p:tav tm="0">
                                          <p:val>
                                            <p:fltVal val="0.5"/>
                                          </p:val>
                                        </p:tav>
                                        <p:tav tm="100000">
                                          <p:val>
                                            <p:strVal val="#ppt_x"/>
                                          </p:val>
                                        </p:tav>
                                      </p:tavLst>
                                    </p:anim>
                                    <p:anim calcmode="lin" valueType="num">
                                      <p:cBhvr>
                                        <p:cTn id="72" dur="227" fill="hold"/>
                                        <p:tgtEl>
                                          <p:spTgt spid="19"/>
                                        </p:tgtEl>
                                        <p:attrNameLst>
                                          <p:attrName>ppt_y</p:attrName>
                                        </p:attrNameLst>
                                      </p:cBhvr>
                                      <p:tavLst>
                                        <p:tav tm="0">
                                          <p:val>
                                            <p:fltVal val="0.5"/>
                                          </p:val>
                                        </p:tav>
                                        <p:tav tm="100000">
                                          <p:val>
                                            <p:strVal val="#ppt_y"/>
                                          </p:val>
                                        </p:tav>
                                      </p:tavLst>
                                    </p:anim>
                                  </p:childTnLst>
                                </p:cTn>
                              </p:par>
                              <p:par>
                                <p:cTn id="73" presetID="23" presetClass="entr" presetSubtype="528" fill="hold" grpId="0" nodeType="withEffect">
                                  <p:stCondLst>
                                    <p:cond delay="46"/>
                                  </p:stCondLst>
                                  <p:childTnLst>
                                    <p:set>
                                      <p:cBhvr>
                                        <p:cTn id="74" dur="1" fill="hold">
                                          <p:stCondLst>
                                            <p:cond delay="0"/>
                                          </p:stCondLst>
                                        </p:cTn>
                                        <p:tgtEl>
                                          <p:spTgt spid="18"/>
                                        </p:tgtEl>
                                        <p:attrNameLst>
                                          <p:attrName>style.visibility</p:attrName>
                                        </p:attrNameLst>
                                      </p:cBhvr>
                                      <p:to>
                                        <p:strVal val="visible"/>
                                      </p:to>
                                    </p:set>
                                    <p:anim calcmode="lin" valueType="num">
                                      <p:cBhvr>
                                        <p:cTn id="75" dur="500" fill="hold"/>
                                        <p:tgtEl>
                                          <p:spTgt spid="18"/>
                                        </p:tgtEl>
                                        <p:attrNameLst>
                                          <p:attrName>ppt_w</p:attrName>
                                        </p:attrNameLst>
                                      </p:cBhvr>
                                      <p:tavLst>
                                        <p:tav tm="0">
                                          <p:val>
                                            <p:fltVal val="0"/>
                                          </p:val>
                                        </p:tav>
                                        <p:tav tm="100000">
                                          <p:val>
                                            <p:strVal val="#ppt_w"/>
                                          </p:val>
                                        </p:tav>
                                      </p:tavLst>
                                    </p:anim>
                                    <p:anim calcmode="lin" valueType="num">
                                      <p:cBhvr>
                                        <p:cTn id="76" dur="500" fill="hold"/>
                                        <p:tgtEl>
                                          <p:spTgt spid="18"/>
                                        </p:tgtEl>
                                        <p:attrNameLst>
                                          <p:attrName>ppt_h</p:attrName>
                                        </p:attrNameLst>
                                      </p:cBhvr>
                                      <p:tavLst>
                                        <p:tav tm="0">
                                          <p:val>
                                            <p:fltVal val="0"/>
                                          </p:val>
                                        </p:tav>
                                        <p:tav tm="100000">
                                          <p:val>
                                            <p:strVal val="#ppt_h"/>
                                          </p:val>
                                        </p:tav>
                                      </p:tavLst>
                                    </p:anim>
                                    <p:anim calcmode="lin" valueType="num">
                                      <p:cBhvr>
                                        <p:cTn id="77" dur="500" fill="hold"/>
                                        <p:tgtEl>
                                          <p:spTgt spid="18"/>
                                        </p:tgtEl>
                                        <p:attrNameLst>
                                          <p:attrName>ppt_x</p:attrName>
                                        </p:attrNameLst>
                                      </p:cBhvr>
                                      <p:tavLst>
                                        <p:tav tm="0">
                                          <p:val>
                                            <p:fltVal val="0.5"/>
                                          </p:val>
                                        </p:tav>
                                        <p:tav tm="100000">
                                          <p:val>
                                            <p:strVal val="#ppt_x"/>
                                          </p:val>
                                        </p:tav>
                                      </p:tavLst>
                                    </p:anim>
                                    <p:anim calcmode="lin" valueType="num">
                                      <p:cBhvr>
                                        <p:cTn id="78" dur="500" fill="hold"/>
                                        <p:tgtEl>
                                          <p:spTgt spid="18"/>
                                        </p:tgtEl>
                                        <p:attrNameLst>
                                          <p:attrName>ppt_y</p:attrName>
                                        </p:attrNameLst>
                                      </p:cBhvr>
                                      <p:tavLst>
                                        <p:tav tm="0">
                                          <p:val>
                                            <p:fltVal val="0.5"/>
                                          </p:val>
                                        </p:tav>
                                        <p:tav tm="100000">
                                          <p:val>
                                            <p:strVal val="#ppt_y"/>
                                          </p:val>
                                        </p:tav>
                                      </p:tavLst>
                                    </p:anim>
                                  </p:childTnLst>
                                </p:cTn>
                              </p:par>
                              <p:par>
                                <p:cTn id="79" presetID="23" presetClass="entr" presetSubtype="528" fill="hold" grpId="0" nodeType="withEffect">
                                  <p:stCondLst>
                                    <p:cond delay="296"/>
                                  </p:stCondLst>
                                  <p:childTnLst>
                                    <p:set>
                                      <p:cBhvr>
                                        <p:cTn id="80" dur="1" fill="hold">
                                          <p:stCondLst>
                                            <p:cond delay="0"/>
                                          </p:stCondLst>
                                        </p:cTn>
                                        <p:tgtEl>
                                          <p:spTgt spid="20"/>
                                        </p:tgtEl>
                                        <p:attrNameLst>
                                          <p:attrName>style.visibility</p:attrName>
                                        </p:attrNameLst>
                                      </p:cBhvr>
                                      <p:to>
                                        <p:strVal val="visible"/>
                                      </p:to>
                                    </p:set>
                                    <p:anim calcmode="lin" valueType="num">
                                      <p:cBhvr>
                                        <p:cTn id="81" dur="695" fill="hold"/>
                                        <p:tgtEl>
                                          <p:spTgt spid="20"/>
                                        </p:tgtEl>
                                        <p:attrNameLst>
                                          <p:attrName>ppt_w</p:attrName>
                                        </p:attrNameLst>
                                      </p:cBhvr>
                                      <p:tavLst>
                                        <p:tav tm="0">
                                          <p:val>
                                            <p:fltVal val="0"/>
                                          </p:val>
                                        </p:tav>
                                        <p:tav tm="100000">
                                          <p:val>
                                            <p:strVal val="#ppt_w"/>
                                          </p:val>
                                        </p:tav>
                                      </p:tavLst>
                                    </p:anim>
                                    <p:anim calcmode="lin" valueType="num">
                                      <p:cBhvr>
                                        <p:cTn id="82" dur="695" fill="hold"/>
                                        <p:tgtEl>
                                          <p:spTgt spid="20"/>
                                        </p:tgtEl>
                                        <p:attrNameLst>
                                          <p:attrName>ppt_h</p:attrName>
                                        </p:attrNameLst>
                                      </p:cBhvr>
                                      <p:tavLst>
                                        <p:tav tm="0">
                                          <p:val>
                                            <p:fltVal val="0"/>
                                          </p:val>
                                        </p:tav>
                                        <p:tav tm="100000">
                                          <p:val>
                                            <p:strVal val="#ppt_h"/>
                                          </p:val>
                                        </p:tav>
                                      </p:tavLst>
                                    </p:anim>
                                    <p:anim calcmode="lin" valueType="num">
                                      <p:cBhvr>
                                        <p:cTn id="83" dur="695" fill="hold"/>
                                        <p:tgtEl>
                                          <p:spTgt spid="20"/>
                                        </p:tgtEl>
                                        <p:attrNameLst>
                                          <p:attrName>ppt_x</p:attrName>
                                        </p:attrNameLst>
                                      </p:cBhvr>
                                      <p:tavLst>
                                        <p:tav tm="0">
                                          <p:val>
                                            <p:fltVal val="0.5"/>
                                          </p:val>
                                        </p:tav>
                                        <p:tav tm="100000">
                                          <p:val>
                                            <p:strVal val="#ppt_x"/>
                                          </p:val>
                                        </p:tav>
                                      </p:tavLst>
                                    </p:anim>
                                    <p:anim calcmode="lin" valueType="num">
                                      <p:cBhvr>
                                        <p:cTn id="84" dur="695" fill="hold"/>
                                        <p:tgtEl>
                                          <p:spTgt spid="2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382"/>
                                  </p:stCondLst>
                                  <p:childTnLst>
                                    <p:set>
                                      <p:cBhvr>
                                        <p:cTn id="86" dur="1" fill="hold">
                                          <p:stCondLst>
                                            <p:cond delay="0"/>
                                          </p:stCondLst>
                                        </p:cTn>
                                        <p:tgtEl>
                                          <p:spTgt spid="21"/>
                                        </p:tgtEl>
                                        <p:attrNameLst>
                                          <p:attrName>style.visibility</p:attrName>
                                        </p:attrNameLst>
                                      </p:cBhvr>
                                      <p:to>
                                        <p:strVal val="visible"/>
                                      </p:to>
                                    </p:set>
                                    <p:anim calcmode="lin" valueType="num">
                                      <p:cBhvr>
                                        <p:cTn id="87" dur="500" fill="hold"/>
                                        <p:tgtEl>
                                          <p:spTgt spid="21"/>
                                        </p:tgtEl>
                                        <p:attrNameLst>
                                          <p:attrName>ppt_w</p:attrName>
                                        </p:attrNameLst>
                                      </p:cBhvr>
                                      <p:tavLst>
                                        <p:tav tm="0">
                                          <p:val>
                                            <p:fltVal val="0"/>
                                          </p:val>
                                        </p:tav>
                                        <p:tav tm="100000">
                                          <p:val>
                                            <p:strVal val="#ppt_w"/>
                                          </p:val>
                                        </p:tav>
                                      </p:tavLst>
                                    </p:anim>
                                    <p:anim calcmode="lin" valueType="num">
                                      <p:cBhvr>
                                        <p:cTn id="88" dur="500" fill="hold"/>
                                        <p:tgtEl>
                                          <p:spTgt spid="21"/>
                                        </p:tgtEl>
                                        <p:attrNameLst>
                                          <p:attrName>ppt_h</p:attrName>
                                        </p:attrNameLst>
                                      </p:cBhvr>
                                      <p:tavLst>
                                        <p:tav tm="0">
                                          <p:val>
                                            <p:fltVal val="0"/>
                                          </p:val>
                                        </p:tav>
                                        <p:tav tm="100000">
                                          <p:val>
                                            <p:strVal val="#ppt_h"/>
                                          </p:val>
                                        </p:tav>
                                      </p:tavLst>
                                    </p:anim>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par>
                                <p:cTn id="91" presetID="23" presetClass="entr" presetSubtype="528" fill="hold" grpId="0" nodeType="withEffect">
                                  <p:stCondLst>
                                    <p:cond delay="301"/>
                                  </p:stCondLst>
                                  <p:childTnLst>
                                    <p:set>
                                      <p:cBhvr>
                                        <p:cTn id="92" dur="1" fill="hold">
                                          <p:stCondLst>
                                            <p:cond delay="0"/>
                                          </p:stCondLst>
                                        </p:cTn>
                                        <p:tgtEl>
                                          <p:spTgt spid="22"/>
                                        </p:tgtEl>
                                        <p:attrNameLst>
                                          <p:attrName>style.visibility</p:attrName>
                                        </p:attrNameLst>
                                      </p:cBhvr>
                                      <p:to>
                                        <p:strVal val="visible"/>
                                      </p:to>
                                    </p:set>
                                    <p:anim calcmode="lin" valueType="num">
                                      <p:cBhvr>
                                        <p:cTn id="93" dur="244" fill="hold"/>
                                        <p:tgtEl>
                                          <p:spTgt spid="22"/>
                                        </p:tgtEl>
                                        <p:attrNameLst>
                                          <p:attrName>ppt_w</p:attrName>
                                        </p:attrNameLst>
                                      </p:cBhvr>
                                      <p:tavLst>
                                        <p:tav tm="0">
                                          <p:val>
                                            <p:fltVal val="0"/>
                                          </p:val>
                                        </p:tav>
                                        <p:tav tm="100000">
                                          <p:val>
                                            <p:strVal val="#ppt_w"/>
                                          </p:val>
                                        </p:tav>
                                      </p:tavLst>
                                    </p:anim>
                                    <p:anim calcmode="lin" valueType="num">
                                      <p:cBhvr>
                                        <p:cTn id="94" dur="244" fill="hold"/>
                                        <p:tgtEl>
                                          <p:spTgt spid="22"/>
                                        </p:tgtEl>
                                        <p:attrNameLst>
                                          <p:attrName>ppt_h</p:attrName>
                                        </p:attrNameLst>
                                      </p:cBhvr>
                                      <p:tavLst>
                                        <p:tav tm="0">
                                          <p:val>
                                            <p:fltVal val="0"/>
                                          </p:val>
                                        </p:tav>
                                        <p:tav tm="100000">
                                          <p:val>
                                            <p:strVal val="#ppt_h"/>
                                          </p:val>
                                        </p:tav>
                                      </p:tavLst>
                                    </p:anim>
                                    <p:anim calcmode="lin" valueType="num">
                                      <p:cBhvr>
                                        <p:cTn id="95" dur="244" fill="hold"/>
                                        <p:tgtEl>
                                          <p:spTgt spid="22"/>
                                        </p:tgtEl>
                                        <p:attrNameLst>
                                          <p:attrName>ppt_x</p:attrName>
                                        </p:attrNameLst>
                                      </p:cBhvr>
                                      <p:tavLst>
                                        <p:tav tm="0">
                                          <p:val>
                                            <p:fltVal val="0.5"/>
                                          </p:val>
                                        </p:tav>
                                        <p:tav tm="100000">
                                          <p:val>
                                            <p:strVal val="#ppt_x"/>
                                          </p:val>
                                        </p:tav>
                                      </p:tavLst>
                                    </p:anim>
                                    <p:anim calcmode="lin" valueType="num">
                                      <p:cBhvr>
                                        <p:cTn id="96" dur="244" fill="hold"/>
                                        <p:tgtEl>
                                          <p:spTgt spid="22"/>
                                        </p:tgtEl>
                                        <p:attrNameLst>
                                          <p:attrName>ppt_y</p:attrName>
                                        </p:attrNameLst>
                                      </p:cBhvr>
                                      <p:tavLst>
                                        <p:tav tm="0">
                                          <p:val>
                                            <p:fltVal val="0.5"/>
                                          </p:val>
                                        </p:tav>
                                        <p:tav tm="100000">
                                          <p:val>
                                            <p:strVal val="#ppt_y"/>
                                          </p:val>
                                        </p:tav>
                                      </p:tavLst>
                                    </p:anim>
                                  </p:childTnLst>
                                </p:cTn>
                              </p:par>
                              <p:par>
                                <p:cTn id="97" presetID="23" presetClass="entr" presetSubtype="528" fill="hold" grpId="0" nodeType="withEffect">
                                  <p:stCondLst>
                                    <p:cond delay="500"/>
                                  </p:stCondLst>
                                  <p:childTnLst>
                                    <p:set>
                                      <p:cBhvr>
                                        <p:cTn id="98" dur="1" fill="hold">
                                          <p:stCondLst>
                                            <p:cond delay="0"/>
                                          </p:stCondLst>
                                        </p:cTn>
                                        <p:tgtEl>
                                          <p:spTgt spid="23"/>
                                        </p:tgtEl>
                                        <p:attrNameLst>
                                          <p:attrName>style.visibility</p:attrName>
                                        </p:attrNameLst>
                                      </p:cBhvr>
                                      <p:to>
                                        <p:strVal val="visible"/>
                                      </p:to>
                                    </p:set>
                                    <p:anim calcmode="lin" valueType="num">
                                      <p:cBhvr>
                                        <p:cTn id="99" dur="534" fill="hold"/>
                                        <p:tgtEl>
                                          <p:spTgt spid="23"/>
                                        </p:tgtEl>
                                        <p:attrNameLst>
                                          <p:attrName>ppt_w</p:attrName>
                                        </p:attrNameLst>
                                      </p:cBhvr>
                                      <p:tavLst>
                                        <p:tav tm="0">
                                          <p:val>
                                            <p:fltVal val="0"/>
                                          </p:val>
                                        </p:tav>
                                        <p:tav tm="100000">
                                          <p:val>
                                            <p:strVal val="#ppt_w"/>
                                          </p:val>
                                        </p:tav>
                                      </p:tavLst>
                                    </p:anim>
                                    <p:anim calcmode="lin" valueType="num">
                                      <p:cBhvr>
                                        <p:cTn id="100" dur="534" fill="hold"/>
                                        <p:tgtEl>
                                          <p:spTgt spid="23"/>
                                        </p:tgtEl>
                                        <p:attrNameLst>
                                          <p:attrName>ppt_h</p:attrName>
                                        </p:attrNameLst>
                                      </p:cBhvr>
                                      <p:tavLst>
                                        <p:tav tm="0">
                                          <p:val>
                                            <p:fltVal val="0"/>
                                          </p:val>
                                        </p:tav>
                                        <p:tav tm="100000">
                                          <p:val>
                                            <p:strVal val="#ppt_h"/>
                                          </p:val>
                                        </p:tav>
                                      </p:tavLst>
                                    </p:anim>
                                    <p:anim calcmode="lin" valueType="num">
                                      <p:cBhvr>
                                        <p:cTn id="101" dur="534" fill="hold"/>
                                        <p:tgtEl>
                                          <p:spTgt spid="23"/>
                                        </p:tgtEl>
                                        <p:attrNameLst>
                                          <p:attrName>ppt_x</p:attrName>
                                        </p:attrNameLst>
                                      </p:cBhvr>
                                      <p:tavLst>
                                        <p:tav tm="0">
                                          <p:val>
                                            <p:fltVal val="0.5"/>
                                          </p:val>
                                        </p:tav>
                                        <p:tav tm="100000">
                                          <p:val>
                                            <p:strVal val="#ppt_x"/>
                                          </p:val>
                                        </p:tav>
                                      </p:tavLst>
                                    </p:anim>
                                    <p:anim calcmode="lin" valueType="num">
                                      <p:cBhvr>
                                        <p:cTn id="102" dur="534" fill="hold"/>
                                        <p:tgtEl>
                                          <p:spTgt spid="23"/>
                                        </p:tgtEl>
                                        <p:attrNameLst>
                                          <p:attrName>ppt_y</p:attrName>
                                        </p:attrNameLst>
                                      </p:cBhvr>
                                      <p:tavLst>
                                        <p:tav tm="0">
                                          <p:val>
                                            <p:fltVal val="0.5"/>
                                          </p:val>
                                        </p:tav>
                                        <p:tav tm="100000">
                                          <p:val>
                                            <p:strVal val="#ppt_y"/>
                                          </p:val>
                                        </p:tav>
                                      </p:tavLst>
                                    </p:anim>
                                  </p:childTnLst>
                                </p:cTn>
                              </p:par>
                              <p:par>
                                <p:cTn id="103" presetID="23" presetClass="entr" presetSubtype="528" fill="hold" grpId="0" nodeType="withEffect">
                                  <p:stCondLst>
                                    <p:cond delay="50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106" fill="hold"/>
                                        <p:tgtEl>
                                          <p:spTgt spid="24"/>
                                        </p:tgtEl>
                                        <p:attrNameLst>
                                          <p:attrName>ppt_w</p:attrName>
                                        </p:attrNameLst>
                                      </p:cBhvr>
                                      <p:tavLst>
                                        <p:tav tm="0">
                                          <p:val>
                                            <p:fltVal val="0"/>
                                          </p:val>
                                        </p:tav>
                                        <p:tav tm="100000">
                                          <p:val>
                                            <p:strVal val="#ppt_w"/>
                                          </p:val>
                                        </p:tav>
                                      </p:tavLst>
                                    </p:anim>
                                    <p:anim calcmode="lin" valueType="num">
                                      <p:cBhvr>
                                        <p:cTn id="106" dur="106" fill="hold"/>
                                        <p:tgtEl>
                                          <p:spTgt spid="24"/>
                                        </p:tgtEl>
                                        <p:attrNameLst>
                                          <p:attrName>ppt_h</p:attrName>
                                        </p:attrNameLst>
                                      </p:cBhvr>
                                      <p:tavLst>
                                        <p:tav tm="0">
                                          <p:val>
                                            <p:fltVal val="0"/>
                                          </p:val>
                                        </p:tav>
                                        <p:tav tm="100000">
                                          <p:val>
                                            <p:strVal val="#ppt_h"/>
                                          </p:val>
                                        </p:tav>
                                      </p:tavLst>
                                    </p:anim>
                                    <p:anim calcmode="lin" valueType="num">
                                      <p:cBhvr>
                                        <p:cTn id="107" dur="106" fill="hold"/>
                                        <p:tgtEl>
                                          <p:spTgt spid="24"/>
                                        </p:tgtEl>
                                        <p:attrNameLst>
                                          <p:attrName>ppt_x</p:attrName>
                                        </p:attrNameLst>
                                      </p:cBhvr>
                                      <p:tavLst>
                                        <p:tav tm="0">
                                          <p:val>
                                            <p:fltVal val="0.5"/>
                                          </p:val>
                                        </p:tav>
                                        <p:tav tm="100000">
                                          <p:val>
                                            <p:strVal val="#ppt_x"/>
                                          </p:val>
                                        </p:tav>
                                      </p:tavLst>
                                    </p:anim>
                                    <p:anim calcmode="lin" valueType="num">
                                      <p:cBhvr>
                                        <p:cTn id="108" dur="106" fill="hold"/>
                                        <p:tgtEl>
                                          <p:spTgt spid="24"/>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401"/>
                                  </p:stCondLst>
                                  <p:childTnLst>
                                    <p:set>
                                      <p:cBhvr>
                                        <p:cTn id="110" dur="1" fill="hold">
                                          <p:stCondLst>
                                            <p:cond delay="0"/>
                                          </p:stCondLst>
                                        </p:cTn>
                                        <p:tgtEl>
                                          <p:spTgt spid="25"/>
                                        </p:tgtEl>
                                        <p:attrNameLst>
                                          <p:attrName>style.visibility</p:attrName>
                                        </p:attrNameLst>
                                      </p:cBhvr>
                                      <p:to>
                                        <p:strVal val="visible"/>
                                      </p:to>
                                    </p:set>
                                    <p:anim calcmode="lin" valueType="num">
                                      <p:cBhvr>
                                        <p:cTn id="111" dur="500" fill="hold"/>
                                        <p:tgtEl>
                                          <p:spTgt spid="25"/>
                                        </p:tgtEl>
                                        <p:attrNameLst>
                                          <p:attrName>ppt_w</p:attrName>
                                        </p:attrNameLst>
                                      </p:cBhvr>
                                      <p:tavLst>
                                        <p:tav tm="0">
                                          <p:val>
                                            <p:fltVal val="0"/>
                                          </p:val>
                                        </p:tav>
                                        <p:tav tm="100000">
                                          <p:val>
                                            <p:strVal val="#ppt_w"/>
                                          </p:val>
                                        </p:tav>
                                      </p:tavLst>
                                    </p:anim>
                                    <p:anim calcmode="lin" valueType="num">
                                      <p:cBhvr>
                                        <p:cTn id="112" dur="500" fill="hold"/>
                                        <p:tgtEl>
                                          <p:spTgt spid="25"/>
                                        </p:tgtEl>
                                        <p:attrNameLst>
                                          <p:attrName>ppt_h</p:attrName>
                                        </p:attrNameLst>
                                      </p:cBhvr>
                                      <p:tavLst>
                                        <p:tav tm="0">
                                          <p:val>
                                            <p:fltVal val="0"/>
                                          </p:val>
                                        </p:tav>
                                        <p:tav tm="100000">
                                          <p:val>
                                            <p:strVal val="#ppt_h"/>
                                          </p:val>
                                        </p:tav>
                                      </p:tavLst>
                                    </p:anim>
                                    <p:anim calcmode="lin" valueType="num">
                                      <p:cBhvr>
                                        <p:cTn id="113" dur="500" fill="hold"/>
                                        <p:tgtEl>
                                          <p:spTgt spid="25"/>
                                        </p:tgtEl>
                                        <p:attrNameLst>
                                          <p:attrName>ppt_x</p:attrName>
                                        </p:attrNameLst>
                                      </p:cBhvr>
                                      <p:tavLst>
                                        <p:tav tm="0">
                                          <p:val>
                                            <p:fltVal val="0.5"/>
                                          </p:val>
                                        </p:tav>
                                        <p:tav tm="100000">
                                          <p:val>
                                            <p:strVal val="#ppt_x"/>
                                          </p:val>
                                        </p:tav>
                                      </p:tavLst>
                                    </p:anim>
                                    <p:anim calcmode="lin" valueType="num">
                                      <p:cBhvr>
                                        <p:cTn id="114" dur="500" fill="hold"/>
                                        <p:tgtEl>
                                          <p:spTgt spid="25"/>
                                        </p:tgtEl>
                                        <p:attrNameLst>
                                          <p:attrName>ppt_y</p:attrName>
                                        </p:attrNameLst>
                                      </p:cBhvr>
                                      <p:tavLst>
                                        <p:tav tm="0">
                                          <p:val>
                                            <p:fltVal val="0.5"/>
                                          </p:val>
                                        </p:tav>
                                        <p:tav tm="100000">
                                          <p:val>
                                            <p:strVal val="#ppt_y"/>
                                          </p:val>
                                        </p:tav>
                                      </p:tavLst>
                                    </p:anim>
                                  </p:childTnLst>
                                </p:cTn>
                              </p:par>
                            </p:childTnLst>
                          </p:cTn>
                        </p:par>
                        <p:par>
                          <p:cTn id="115" fill="hold">
                            <p:stCondLst>
                              <p:cond delay="4534"/>
                            </p:stCondLst>
                            <p:childTnLst>
                              <p:par>
                                <p:cTn id="116" presetID="26" presetClass="emph" presetSubtype="0" repeatCount="3000" fill="hold" grpId="1" nodeType="afterEffect">
                                  <p:stCondLst>
                                    <p:cond delay="0"/>
                                  </p:stCondLst>
                                  <p:childTnLst>
                                    <p:animEffect transition="out" filter="fade">
                                      <p:cBhvr>
                                        <p:cTn id="117" dur="500" tmFilter="0, 0; .2, .5; .8, .5; 1, 0"/>
                                        <p:tgtEl>
                                          <p:spTgt spid="14"/>
                                        </p:tgtEl>
                                      </p:cBhvr>
                                    </p:animEffect>
                                    <p:animScale>
                                      <p:cBhvr>
                                        <p:cTn id="118" dur="250" autoRev="1" fill="hold"/>
                                        <p:tgtEl>
                                          <p:spTgt spid="14"/>
                                        </p:tgtEl>
                                      </p:cBhvr>
                                      <p:by x="105000" y="105000"/>
                                    </p:animScale>
                                  </p:childTnLst>
                                </p:cTn>
                              </p:par>
                              <p:par>
                                <p:cTn id="119" presetID="26" presetClass="emph" presetSubtype="0" repeatCount="3000" fill="hold" grpId="1" nodeType="withEffect">
                                  <p:stCondLst>
                                    <p:cond delay="300"/>
                                  </p:stCondLst>
                                  <p:childTnLst>
                                    <p:animEffect transition="out" filter="fade">
                                      <p:cBhvr>
                                        <p:cTn id="120" dur="350" tmFilter="0, 0; .2, .5; .8, .5; 1, 0"/>
                                        <p:tgtEl>
                                          <p:spTgt spid="15"/>
                                        </p:tgtEl>
                                      </p:cBhvr>
                                    </p:animEffect>
                                    <p:animScale>
                                      <p:cBhvr>
                                        <p:cTn id="121" dur="175" autoRev="1" fill="hold"/>
                                        <p:tgtEl>
                                          <p:spTgt spid="15"/>
                                        </p:tgtEl>
                                      </p:cBhvr>
                                      <p:by x="105000" y="105000"/>
                                    </p:animScale>
                                  </p:childTnLst>
                                </p:cTn>
                              </p:par>
                              <p:par>
                                <p:cTn id="122" presetID="26" presetClass="emph" presetSubtype="0" repeatCount="4000" fill="hold" grpId="1" nodeType="withEffect">
                                  <p:stCondLst>
                                    <p:cond delay="500"/>
                                  </p:stCondLst>
                                  <p:childTnLst>
                                    <p:animEffect transition="out" filter="fade">
                                      <p:cBhvr>
                                        <p:cTn id="123" dur="250" tmFilter="0, 0; .2, .5; .8, .5; 1, 0"/>
                                        <p:tgtEl>
                                          <p:spTgt spid="20"/>
                                        </p:tgtEl>
                                      </p:cBhvr>
                                    </p:animEffect>
                                    <p:animScale>
                                      <p:cBhvr>
                                        <p:cTn id="124" dur="125" autoRev="1" fill="hold"/>
                                        <p:tgtEl>
                                          <p:spTgt spid="20"/>
                                        </p:tgtEl>
                                      </p:cBhvr>
                                      <p:by x="105000" y="105000"/>
                                    </p:animScale>
                                  </p:childTnLst>
                                </p:cTn>
                              </p:par>
                              <p:par>
                                <p:cTn id="125" presetID="26" presetClass="emph" presetSubtype="0" repeatCount="3000" fill="hold" grpId="1" nodeType="withEffect">
                                  <p:stCondLst>
                                    <p:cond delay="150"/>
                                  </p:stCondLst>
                                  <p:childTnLst>
                                    <p:animEffect transition="out" filter="fade">
                                      <p:cBhvr>
                                        <p:cTn id="126" dur="400" tmFilter="0, 0; .2, .5; .8, .5; 1, 0"/>
                                        <p:tgtEl>
                                          <p:spTgt spid="13"/>
                                        </p:tgtEl>
                                      </p:cBhvr>
                                    </p:animEffect>
                                    <p:animScale>
                                      <p:cBhvr>
                                        <p:cTn id="127" dur="20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3" grpId="1" animBg="1"/>
      <p:bldP spid="14" grpId="0" animBg="1"/>
      <p:bldP spid="14" grpId="1" animBg="1"/>
      <p:bldP spid="15" grpId="0" animBg="1"/>
      <p:bldP spid="15" grpId="1" animBg="1"/>
      <p:bldP spid="16" grpId="0" animBg="1"/>
      <p:bldP spid="17" grpId="0" animBg="1"/>
      <p:bldP spid="18" grpId="0" animBg="1"/>
      <p:bldP spid="19" grpId="0" animBg="1"/>
      <p:bldP spid="20" grpId="0" animBg="1"/>
      <p:bldP spid="20" grpId="1" animBg="1"/>
      <p:bldP spid="21" grpId="0" animBg="1"/>
      <p:bldP spid="22" grpId="0" animBg="1"/>
      <p:bldP spid="23" grpId="0" animBg="1"/>
      <p:bldP spid="24" grpId="0" animBg="1"/>
      <p:bldP spid="25"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39712" y="3395836"/>
            <a:ext cx="1296000" cy="400050"/>
            <a:chOff x="755736" y="3075806"/>
            <a:chExt cx="1440000" cy="400050"/>
          </a:xfrm>
        </p:grpSpPr>
        <p:sp>
          <p:nvSpPr>
            <p:cNvPr id="24" name="圆角矩形 23"/>
            <p:cNvSpPr/>
            <p:nvPr/>
          </p:nvSpPr>
          <p:spPr>
            <a:xfrm>
              <a:off x="755736" y="3095831"/>
              <a:ext cx="1440000" cy="360000"/>
            </a:xfrm>
            <a:prstGeom prst="roundRect">
              <a:avLst>
                <a:gd name="adj" fmla="val 50000"/>
              </a:avLst>
            </a:prstGeom>
            <a:solidFill>
              <a:srgbClr val="C00000"/>
            </a:solidFill>
            <a:ln>
              <a:noFill/>
            </a:ln>
            <a:effectLst>
              <a:outerShdw blurRad="190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34" charset="0"/>
              </a:endParaRPr>
            </a:p>
          </p:txBody>
        </p:sp>
        <p:sp>
          <p:nvSpPr>
            <p:cNvPr id="16" name="MH_SubTitle_1"/>
            <p:cNvSpPr/>
            <p:nvPr>
              <p:custDataLst>
                <p:tags r:id="rId6"/>
              </p:custDataLst>
            </p:nvPr>
          </p:nvSpPr>
          <p:spPr>
            <a:xfrm>
              <a:off x="838231"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1600" b="1" dirty="0" smtClean="0">
                  <a:solidFill>
                    <a:schemeClr val="bg1"/>
                  </a:solidFill>
                </a:rPr>
                <a:t>客户服务</a:t>
              </a:r>
              <a:endParaRPr lang="zh-CN" altLang="en-US" sz="1600" b="1" dirty="0">
                <a:solidFill>
                  <a:schemeClr val="bg1"/>
                </a:solidFill>
              </a:endParaRPr>
            </a:p>
          </p:txBody>
        </p:sp>
      </p:grpSp>
      <p:sp>
        <p:nvSpPr>
          <p:cNvPr id="5" name="标题 4"/>
          <p:cNvSpPr>
            <a:spLocks noGrp="1"/>
          </p:cNvSpPr>
          <p:nvPr>
            <p:ph type="title"/>
          </p:nvPr>
        </p:nvSpPr>
        <p:spPr/>
        <p:txBody>
          <a:bodyPr/>
          <a:lstStyle/>
          <a:p>
            <a:r>
              <a:rPr lang="zh-CN" altLang="en-US" sz="1800" dirty="0" smtClean="0">
                <a:solidFill>
                  <a:prstClr val="black">
                    <a:lumMod val="65000"/>
                    <a:lumOff val="35000"/>
                  </a:prstClr>
                </a:solidFill>
              </a:rPr>
              <a:t>我们的服务</a:t>
            </a:r>
            <a:endParaRPr lang="zh-CN" altLang="en-US" dirty="0"/>
          </a:p>
        </p:txBody>
      </p:sp>
      <p:grpSp>
        <p:nvGrpSpPr>
          <p:cNvPr id="26" name="组合 25"/>
          <p:cNvGrpSpPr/>
          <p:nvPr/>
        </p:nvGrpSpPr>
        <p:grpSpPr>
          <a:xfrm>
            <a:off x="2203043" y="3375811"/>
            <a:ext cx="1296000" cy="400050"/>
            <a:chOff x="755736" y="3075806"/>
            <a:chExt cx="1440000" cy="400050"/>
          </a:xfrm>
        </p:grpSpPr>
        <p:sp>
          <p:nvSpPr>
            <p:cNvPr id="27" name="圆角矩形 26"/>
            <p:cNvSpPr/>
            <p:nvPr/>
          </p:nvSpPr>
          <p:spPr>
            <a:xfrm>
              <a:off x="755736" y="3095831"/>
              <a:ext cx="1440000" cy="360000"/>
            </a:xfrm>
            <a:prstGeom prst="roundRect">
              <a:avLst>
                <a:gd name="adj" fmla="val 50000"/>
              </a:avLst>
            </a:prstGeom>
            <a:solidFill>
              <a:srgbClr val="FF0000"/>
            </a:solidFill>
            <a:ln>
              <a:noFill/>
            </a:ln>
            <a:effectLst>
              <a:outerShdw blurRad="190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34" charset="0"/>
              </a:endParaRPr>
            </a:p>
          </p:txBody>
        </p:sp>
        <p:sp>
          <p:nvSpPr>
            <p:cNvPr id="28" name="MH_SubTitle_1"/>
            <p:cNvSpPr/>
            <p:nvPr>
              <p:custDataLst>
                <p:tags r:id="rId5"/>
              </p:custDataLst>
            </p:nvPr>
          </p:nvSpPr>
          <p:spPr>
            <a:xfrm>
              <a:off x="838231"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77500" lnSpcReduction="20000"/>
            </a:bodyPr>
            <a:lstStyle/>
            <a:p>
              <a:pPr algn="ctr">
                <a:defRPr/>
              </a:pPr>
              <a:r>
                <a:rPr lang="zh-CN" altLang="en-US" sz="1600" b="1" dirty="0" smtClean="0">
                  <a:solidFill>
                    <a:schemeClr val="bg1"/>
                  </a:solidFill>
                </a:rPr>
                <a:t>设备设施管理</a:t>
              </a:r>
              <a:endParaRPr lang="zh-CN" altLang="en-US" sz="1600" b="1" dirty="0">
                <a:solidFill>
                  <a:schemeClr val="bg1"/>
                </a:solidFill>
              </a:endParaRPr>
            </a:p>
          </p:txBody>
        </p:sp>
      </p:grpSp>
      <p:grpSp>
        <p:nvGrpSpPr>
          <p:cNvPr id="29" name="组合 28"/>
          <p:cNvGrpSpPr/>
          <p:nvPr/>
        </p:nvGrpSpPr>
        <p:grpSpPr>
          <a:xfrm>
            <a:off x="4000534" y="3375811"/>
            <a:ext cx="1296000" cy="400050"/>
            <a:chOff x="755736" y="3075806"/>
            <a:chExt cx="1440000" cy="400050"/>
          </a:xfrm>
        </p:grpSpPr>
        <p:sp>
          <p:nvSpPr>
            <p:cNvPr id="30" name="圆角矩形 29"/>
            <p:cNvSpPr/>
            <p:nvPr/>
          </p:nvSpPr>
          <p:spPr>
            <a:xfrm>
              <a:off x="755736" y="3095831"/>
              <a:ext cx="1440000" cy="360000"/>
            </a:xfrm>
            <a:prstGeom prst="roundRect">
              <a:avLst>
                <a:gd name="adj" fmla="val 50000"/>
              </a:avLst>
            </a:prstGeom>
            <a:solidFill>
              <a:srgbClr val="C00000"/>
            </a:solidFill>
            <a:ln>
              <a:noFill/>
            </a:ln>
            <a:effectLst>
              <a:outerShdw blurRad="190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34" charset="0"/>
              </a:endParaRPr>
            </a:p>
          </p:txBody>
        </p:sp>
        <p:sp>
          <p:nvSpPr>
            <p:cNvPr id="31" name="MH_SubTitle_1"/>
            <p:cNvSpPr/>
            <p:nvPr>
              <p:custDataLst>
                <p:tags r:id="rId4"/>
              </p:custDataLst>
            </p:nvPr>
          </p:nvSpPr>
          <p:spPr>
            <a:xfrm>
              <a:off x="838231"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1600" b="1" dirty="0" smtClean="0">
                  <a:solidFill>
                    <a:schemeClr val="bg1"/>
                  </a:solidFill>
                </a:rPr>
                <a:t>秩序管理</a:t>
              </a:r>
              <a:endParaRPr lang="zh-CN" altLang="en-US" sz="1600" b="1" dirty="0">
                <a:solidFill>
                  <a:schemeClr val="bg1"/>
                </a:solidFill>
              </a:endParaRPr>
            </a:p>
          </p:txBody>
        </p:sp>
      </p:grpSp>
      <p:grpSp>
        <p:nvGrpSpPr>
          <p:cNvPr id="32" name="组合 31"/>
          <p:cNvGrpSpPr/>
          <p:nvPr/>
        </p:nvGrpSpPr>
        <p:grpSpPr>
          <a:xfrm>
            <a:off x="5776025" y="3369434"/>
            <a:ext cx="1296000" cy="400050"/>
            <a:chOff x="755736" y="3075806"/>
            <a:chExt cx="1440000" cy="400050"/>
          </a:xfrm>
        </p:grpSpPr>
        <p:sp>
          <p:nvSpPr>
            <p:cNvPr id="33" name="圆角矩形 32"/>
            <p:cNvSpPr/>
            <p:nvPr/>
          </p:nvSpPr>
          <p:spPr>
            <a:xfrm>
              <a:off x="755736" y="3082183"/>
              <a:ext cx="1440000" cy="360000"/>
            </a:xfrm>
            <a:prstGeom prst="roundRect">
              <a:avLst>
                <a:gd name="adj" fmla="val 50000"/>
              </a:avLst>
            </a:prstGeom>
            <a:solidFill>
              <a:srgbClr val="FF0000"/>
            </a:solidFill>
            <a:ln>
              <a:noFill/>
            </a:ln>
            <a:effectLst>
              <a:outerShdw blurRad="190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34" charset="0"/>
              </a:endParaRPr>
            </a:p>
          </p:txBody>
        </p:sp>
        <p:sp>
          <p:nvSpPr>
            <p:cNvPr id="34" name="MH_SubTitle_1"/>
            <p:cNvSpPr/>
            <p:nvPr>
              <p:custDataLst>
                <p:tags r:id="rId3"/>
              </p:custDataLst>
            </p:nvPr>
          </p:nvSpPr>
          <p:spPr>
            <a:xfrm>
              <a:off x="838231"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1600" b="1" dirty="0" smtClean="0">
                  <a:solidFill>
                    <a:schemeClr val="bg1"/>
                  </a:solidFill>
                </a:rPr>
                <a:t>环境管理</a:t>
              </a:r>
              <a:endParaRPr lang="zh-CN" altLang="en-US" sz="1600" b="1" dirty="0">
                <a:solidFill>
                  <a:schemeClr val="bg1"/>
                </a:solidFill>
              </a:endParaRPr>
            </a:p>
          </p:txBody>
        </p:sp>
      </p:grpSp>
      <p:pic>
        <p:nvPicPr>
          <p:cNvPr id="2" name="图片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5536" y="1144305"/>
            <a:ext cx="1561391" cy="2080409"/>
          </a:xfrm>
          <a:prstGeom prst="rect">
            <a:avLst/>
          </a:prstGeom>
        </p:spPr>
      </p:pic>
      <p:pic>
        <p:nvPicPr>
          <p:cNvPr id="11" name="图片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23728" y="1144305"/>
            <a:ext cx="1561391" cy="2080409"/>
          </a:xfrm>
          <a:prstGeom prst="rect">
            <a:avLst/>
          </a:prstGeom>
        </p:spPr>
      </p:pic>
      <p:pic>
        <p:nvPicPr>
          <p:cNvPr id="14" name="图片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51920" y="1144305"/>
            <a:ext cx="1578778" cy="2105038"/>
          </a:xfrm>
          <a:prstGeom prst="rect">
            <a:avLst/>
          </a:prstGeom>
        </p:spPr>
      </p:pic>
      <p:pic>
        <p:nvPicPr>
          <p:cNvPr id="15" name="图片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78287" y="1136143"/>
            <a:ext cx="1586001" cy="2113200"/>
          </a:xfrm>
          <a:prstGeom prst="rect">
            <a:avLst/>
          </a:prstGeom>
        </p:spPr>
      </p:pic>
      <p:grpSp>
        <p:nvGrpSpPr>
          <p:cNvPr id="35" name="组合 34"/>
          <p:cNvGrpSpPr/>
          <p:nvPr/>
        </p:nvGrpSpPr>
        <p:grpSpPr>
          <a:xfrm>
            <a:off x="7452464" y="3363838"/>
            <a:ext cx="1296000" cy="400050"/>
            <a:chOff x="755736" y="3075806"/>
            <a:chExt cx="1440000" cy="400050"/>
          </a:xfrm>
        </p:grpSpPr>
        <p:sp>
          <p:nvSpPr>
            <p:cNvPr id="36" name="圆角矩形 35"/>
            <p:cNvSpPr/>
            <p:nvPr/>
          </p:nvSpPr>
          <p:spPr>
            <a:xfrm>
              <a:off x="755736" y="3082183"/>
              <a:ext cx="1440000" cy="360000"/>
            </a:xfrm>
            <a:prstGeom prst="roundRect">
              <a:avLst>
                <a:gd name="adj" fmla="val 50000"/>
              </a:avLst>
            </a:prstGeom>
            <a:solidFill>
              <a:srgbClr val="FF0000"/>
            </a:solidFill>
            <a:ln>
              <a:noFill/>
            </a:ln>
            <a:effectLst>
              <a:outerShdw blurRad="190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34" charset="0"/>
              </a:endParaRPr>
            </a:p>
          </p:txBody>
        </p:sp>
        <p:sp>
          <p:nvSpPr>
            <p:cNvPr id="37" name="MH_SubTitle_1"/>
            <p:cNvSpPr/>
            <p:nvPr>
              <p:custDataLst>
                <p:tags r:id="rId2"/>
              </p:custDataLst>
            </p:nvPr>
          </p:nvSpPr>
          <p:spPr>
            <a:xfrm>
              <a:off x="838231"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1600" b="1" dirty="0" smtClean="0">
                  <a:solidFill>
                    <a:schemeClr val="bg1"/>
                  </a:solidFill>
                </a:rPr>
                <a:t>绿化管理</a:t>
              </a:r>
              <a:endParaRPr lang="zh-CN" altLang="en-US" sz="1600" b="1" dirty="0">
                <a:solidFill>
                  <a:schemeClr val="bg1"/>
                </a:solidFill>
              </a:endParaRPr>
            </a:p>
          </p:txBody>
        </p:sp>
      </p:grpSp>
      <p:pic>
        <p:nvPicPr>
          <p:cNvPr id="17" name="图片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326674" y="1145795"/>
            <a:ext cx="1578758" cy="2103548"/>
          </a:xfrm>
          <a:prstGeom prst="rect">
            <a:avLst/>
          </a:prstGeom>
        </p:spPr>
      </p:pic>
    </p:spTree>
    <p:custDataLst>
      <p:tags r:id="rId1"/>
    </p:custDataLst>
    <p:extLst>
      <p:ext uri="{BB962C8B-B14F-4D97-AF65-F5344CB8AC3E}">
        <p14:creationId xmlns:p14="http://schemas.microsoft.com/office/powerpoint/2010/main" val="1199199610"/>
      </p:ext>
    </p:extLst>
  </p:cSld>
  <p:clrMapOvr>
    <a:masterClrMapping/>
  </p:clrMapOvr>
  <p:transition spd="slow" advTm="7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25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nodeType="withEffect">
                                  <p:stCondLst>
                                    <p:cond delay="50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par>
                                <p:cTn id="20" presetID="53" presetClass="entr" presetSubtype="16" fill="hold" nodeType="withEffect">
                                  <p:stCondLst>
                                    <p:cond delay="75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transition="in" filter="fade">
                                      <p:cBhvr>
                                        <p:cTn id="24" dur="500"/>
                                        <p:tgtEl>
                                          <p:spTgt spid="32"/>
                                        </p:tgtEl>
                                      </p:cBhvr>
                                    </p:animEffect>
                                  </p:childTnLst>
                                </p:cTn>
                              </p:par>
                              <p:par>
                                <p:cTn id="25" presetID="53" presetClass="entr" presetSubtype="16" fill="hold" nodeType="withEffect">
                                  <p:stCondLst>
                                    <p:cond delay="750"/>
                                  </p:stCondLst>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ppt_w</p:attrName>
                                        </p:attrNameLst>
                                      </p:cBhvr>
                                      <p:tavLst>
                                        <p:tav tm="0">
                                          <p:val>
                                            <p:fltVal val="0"/>
                                          </p:val>
                                        </p:tav>
                                        <p:tav tm="100000">
                                          <p:val>
                                            <p:strVal val="#ppt_w"/>
                                          </p:val>
                                        </p:tav>
                                      </p:tavLst>
                                    </p:anim>
                                    <p:anim calcmode="lin" valueType="num">
                                      <p:cBhvr>
                                        <p:cTn id="28" dur="500" fill="hold"/>
                                        <p:tgtEl>
                                          <p:spTgt spid="35"/>
                                        </p:tgtEl>
                                        <p:attrNameLst>
                                          <p:attrName>ppt_h</p:attrName>
                                        </p:attrNameLst>
                                      </p:cBhvr>
                                      <p:tavLst>
                                        <p:tav tm="0">
                                          <p:val>
                                            <p:fltVal val="0"/>
                                          </p:val>
                                        </p:tav>
                                        <p:tav tm="100000">
                                          <p:val>
                                            <p:strVal val="#ppt_h"/>
                                          </p:val>
                                        </p:tav>
                                      </p:tavLst>
                                    </p:anim>
                                    <p:animEffect transition="in" filter="fade">
                                      <p:cBhvr>
                                        <p:cTn id="2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sz="1800" dirty="0" smtClean="0">
                <a:solidFill>
                  <a:prstClr val="black">
                    <a:lumMod val="65000"/>
                    <a:lumOff val="35000"/>
                  </a:prstClr>
                </a:solidFill>
              </a:rPr>
              <a:t>我们的业主活动</a:t>
            </a:r>
            <a:endParaRPr lang="zh-CN" altLang="en-US" dirty="0"/>
          </a:p>
        </p:txBody>
      </p:sp>
      <p:pic>
        <p:nvPicPr>
          <p:cNvPr id="8" name="图片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11760" y="847896"/>
            <a:ext cx="2009655" cy="1507830"/>
          </a:xfrm>
          <a:prstGeom prst="rect">
            <a:avLst/>
          </a:prstGeom>
        </p:spPr>
      </p:pic>
      <p:pic>
        <p:nvPicPr>
          <p:cNvPr id="9" name="图片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608236" y="847896"/>
            <a:ext cx="2009653" cy="1507830"/>
          </a:xfrm>
          <a:prstGeom prst="rect">
            <a:avLst/>
          </a:prstGeom>
        </p:spPr>
      </p:pic>
      <p:pic>
        <p:nvPicPr>
          <p:cNvPr id="11"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44245" y="2936768"/>
            <a:ext cx="2010026" cy="1508108"/>
          </a:xfrm>
          <a:prstGeom prst="rect">
            <a:avLst/>
          </a:prstGeom>
        </p:spPr>
      </p:pic>
      <p:pic>
        <p:nvPicPr>
          <p:cNvPr id="12" name="图片 1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411760" y="2931790"/>
            <a:ext cx="2017448" cy="1513086"/>
          </a:xfrm>
          <a:prstGeom prst="rect">
            <a:avLst/>
          </a:prstGeom>
        </p:spPr>
      </p:pic>
      <p:pic>
        <p:nvPicPr>
          <p:cNvPr id="16" name="图片 1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616729" y="2961371"/>
            <a:ext cx="1977235" cy="1483505"/>
          </a:xfrm>
          <a:prstGeom prst="rect">
            <a:avLst/>
          </a:prstGeom>
        </p:spPr>
      </p:pic>
      <p:pic>
        <p:nvPicPr>
          <p:cNvPr id="19" name="图片 1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954628" y="865449"/>
            <a:ext cx="1987813" cy="1490277"/>
          </a:xfrm>
          <a:prstGeom prst="rect">
            <a:avLst/>
          </a:prstGeom>
        </p:spPr>
      </p:pic>
      <p:pic>
        <p:nvPicPr>
          <p:cNvPr id="22" name="图片 2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804249" y="2961371"/>
            <a:ext cx="1976633" cy="1483505"/>
          </a:xfrm>
          <a:prstGeom prst="rect">
            <a:avLst/>
          </a:prstGeom>
        </p:spPr>
      </p:pic>
      <p:pic>
        <p:nvPicPr>
          <p:cNvPr id="25" name="图片 2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flipH="1">
            <a:off x="323528" y="831105"/>
            <a:ext cx="1876484" cy="1574738"/>
          </a:xfrm>
          <a:prstGeom prst="rect">
            <a:avLst/>
          </a:prstGeom>
        </p:spPr>
      </p:pic>
      <p:grpSp>
        <p:nvGrpSpPr>
          <p:cNvPr id="13" name="组合 12"/>
          <p:cNvGrpSpPr/>
          <p:nvPr/>
        </p:nvGrpSpPr>
        <p:grpSpPr>
          <a:xfrm>
            <a:off x="613770" y="2425415"/>
            <a:ext cx="1296000" cy="400050"/>
            <a:chOff x="755736" y="3075806"/>
            <a:chExt cx="1440000" cy="400050"/>
          </a:xfrm>
        </p:grpSpPr>
        <p:sp>
          <p:nvSpPr>
            <p:cNvPr id="14" name="圆角矩形 13"/>
            <p:cNvSpPr/>
            <p:nvPr/>
          </p:nvSpPr>
          <p:spPr>
            <a:xfrm>
              <a:off x="755736" y="3095831"/>
              <a:ext cx="1440000" cy="360000"/>
            </a:xfrm>
            <a:prstGeom prst="roundRect">
              <a:avLst>
                <a:gd name="adj" fmla="val 50000"/>
              </a:avLst>
            </a:prstGeom>
            <a:solidFill>
              <a:srgbClr val="C00000"/>
            </a:solidFill>
            <a:ln>
              <a:noFill/>
            </a:ln>
            <a:effectLst>
              <a:outerShdw blurRad="190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34" charset="0"/>
              </a:endParaRPr>
            </a:p>
          </p:txBody>
        </p:sp>
        <p:sp>
          <p:nvSpPr>
            <p:cNvPr id="15" name="MH_SubTitle_1"/>
            <p:cNvSpPr/>
            <p:nvPr>
              <p:custDataLst>
                <p:tags r:id="rId9"/>
              </p:custDataLst>
            </p:nvPr>
          </p:nvSpPr>
          <p:spPr>
            <a:xfrm>
              <a:off x="891212"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1600" b="1" dirty="0" smtClean="0">
                  <a:solidFill>
                    <a:schemeClr val="bg1"/>
                  </a:solidFill>
                </a:rPr>
                <a:t>读书活动</a:t>
              </a:r>
              <a:endParaRPr lang="zh-CN" altLang="en-US" sz="1600" b="1" dirty="0">
                <a:solidFill>
                  <a:schemeClr val="bg1"/>
                </a:solidFill>
              </a:endParaRPr>
            </a:p>
          </p:txBody>
        </p:sp>
      </p:grpSp>
      <p:grpSp>
        <p:nvGrpSpPr>
          <p:cNvPr id="17" name="组合 16"/>
          <p:cNvGrpSpPr/>
          <p:nvPr/>
        </p:nvGrpSpPr>
        <p:grpSpPr>
          <a:xfrm>
            <a:off x="2768587" y="2425415"/>
            <a:ext cx="1296000" cy="400050"/>
            <a:chOff x="755736" y="3075806"/>
            <a:chExt cx="1440000" cy="400050"/>
          </a:xfrm>
        </p:grpSpPr>
        <p:sp>
          <p:nvSpPr>
            <p:cNvPr id="18" name="圆角矩形 17"/>
            <p:cNvSpPr/>
            <p:nvPr/>
          </p:nvSpPr>
          <p:spPr>
            <a:xfrm>
              <a:off x="755736" y="3095831"/>
              <a:ext cx="1440000" cy="360000"/>
            </a:xfrm>
            <a:prstGeom prst="roundRect">
              <a:avLst>
                <a:gd name="adj" fmla="val 50000"/>
              </a:avLst>
            </a:prstGeom>
            <a:solidFill>
              <a:srgbClr val="C00000"/>
            </a:solidFill>
            <a:ln>
              <a:noFill/>
            </a:ln>
            <a:effectLst>
              <a:outerShdw blurRad="190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34" charset="0"/>
              </a:endParaRPr>
            </a:p>
          </p:txBody>
        </p:sp>
        <p:sp>
          <p:nvSpPr>
            <p:cNvPr id="20" name="MH_SubTitle_1"/>
            <p:cNvSpPr/>
            <p:nvPr>
              <p:custDataLst>
                <p:tags r:id="rId8"/>
              </p:custDataLst>
            </p:nvPr>
          </p:nvSpPr>
          <p:spPr>
            <a:xfrm>
              <a:off x="891212"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1600" b="1" dirty="0" smtClean="0">
                  <a:solidFill>
                    <a:schemeClr val="bg1"/>
                  </a:solidFill>
                </a:rPr>
                <a:t>趣味活动</a:t>
              </a:r>
              <a:endParaRPr lang="zh-CN" altLang="en-US" sz="1600" b="1" dirty="0">
                <a:solidFill>
                  <a:schemeClr val="bg1"/>
                </a:solidFill>
              </a:endParaRPr>
            </a:p>
          </p:txBody>
        </p:sp>
      </p:grpSp>
      <p:grpSp>
        <p:nvGrpSpPr>
          <p:cNvPr id="21" name="组合 20"/>
          <p:cNvGrpSpPr/>
          <p:nvPr/>
        </p:nvGrpSpPr>
        <p:grpSpPr>
          <a:xfrm>
            <a:off x="4923404" y="2425415"/>
            <a:ext cx="1296000" cy="400050"/>
            <a:chOff x="755736" y="3075806"/>
            <a:chExt cx="1440000" cy="400050"/>
          </a:xfrm>
        </p:grpSpPr>
        <p:sp>
          <p:nvSpPr>
            <p:cNvPr id="23" name="圆角矩形 22"/>
            <p:cNvSpPr/>
            <p:nvPr/>
          </p:nvSpPr>
          <p:spPr>
            <a:xfrm>
              <a:off x="755736" y="3095831"/>
              <a:ext cx="1440000" cy="360000"/>
            </a:xfrm>
            <a:prstGeom prst="roundRect">
              <a:avLst>
                <a:gd name="adj" fmla="val 50000"/>
              </a:avLst>
            </a:prstGeom>
            <a:solidFill>
              <a:srgbClr val="C00000"/>
            </a:solidFill>
            <a:ln>
              <a:noFill/>
            </a:ln>
            <a:effectLst>
              <a:outerShdw blurRad="190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34" charset="0"/>
              </a:endParaRPr>
            </a:p>
          </p:txBody>
        </p:sp>
        <p:sp>
          <p:nvSpPr>
            <p:cNvPr id="24" name="MH_SubTitle_1"/>
            <p:cNvSpPr/>
            <p:nvPr>
              <p:custDataLst>
                <p:tags r:id="rId7"/>
              </p:custDataLst>
            </p:nvPr>
          </p:nvSpPr>
          <p:spPr>
            <a:xfrm>
              <a:off x="891212"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1600" b="1" dirty="0" smtClean="0">
                  <a:solidFill>
                    <a:schemeClr val="bg1"/>
                  </a:solidFill>
                </a:rPr>
                <a:t>磨菜刀</a:t>
              </a:r>
              <a:endParaRPr lang="zh-CN" altLang="en-US" sz="1600" b="1" dirty="0">
                <a:solidFill>
                  <a:schemeClr val="bg1"/>
                </a:solidFill>
              </a:endParaRPr>
            </a:p>
          </p:txBody>
        </p:sp>
      </p:grpSp>
      <p:grpSp>
        <p:nvGrpSpPr>
          <p:cNvPr id="26" name="组合 25"/>
          <p:cNvGrpSpPr/>
          <p:nvPr/>
        </p:nvGrpSpPr>
        <p:grpSpPr>
          <a:xfrm>
            <a:off x="7484882" y="2425415"/>
            <a:ext cx="1296000" cy="400050"/>
            <a:chOff x="755736" y="3075806"/>
            <a:chExt cx="1440000" cy="400050"/>
          </a:xfrm>
        </p:grpSpPr>
        <p:sp>
          <p:nvSpPr>
            <p:cNvPr id="27" name="圆角矩形 26"/>
            <p:cNvSpPr/>
            <p:nvPr/>
          </p:nvSpPr>
          <p:spPr>
            <a:xfrm>
              <a:off x="755736" y="3095831"/>
              <a:ext cx="1440000" cy="360000"/>
            </a:xfrm>
            <a:prstGeom prst="roundRect">
              <a:avLst>
                <a:gd name="adj" fmla="val 50000"/>
              </a:avLst>
            </a:prstGeom>
            <a:solidFill>
              <a:srgbClr val="C00000"/>
            </a:solidFill>
            <a:ln>
              <a:noFill/>
            </a:ln>
            <a:effectLst>
              <a:outerShdw blurRad="190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34" charset="0"/>
              </a:endParaRPr>
            </a:p>
          </p:txBody>
        </p:sp>
        <p:sp>
          <p:nvSpPr>
            <p:cNvPr id="28" name="MH_SubTitle_1"/>
            <p:cNvSpPr/>
            <p:nvPr>
              <p:custDataLst>
                <p:tags r:id="rId6"/>
              </p:custDataLst>
            </p:nvPr>
          </p:nvSpPr>
          <p:spPr>
            <a:xfrm>
              <a:off x="891212"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1600" b="1" dirty="0" smtClean="0">
                  <a:solidFill>
                    <a:schemeClr val="bg1"/>
                  </a:solidFill>
                </a:rPr>
                <a:t>清洗地垫</a:t>
              </a:r>
              <a:endParaRPr lang="zh-CN" altLang="en-US" sz="1600" b="1" dirty="0">
                <a:solidFill>
                  <a:schemeClr val="bg1"/>
                </a:solidFill>
              </a:endParaRPr>
            </a:p>
          </p:txBody>
        </p:sp>
      </p:grpSp>
      <p:grpSp>
        <p:nvGrpSpPr>
          <p:cNvPr id="29" name="组合 28"/>
          <p:cNvGrpSpPr/>
          <p:nvPr/>
        </p:nvGrpSpPr>
        <p:grpSpPr>
          <a:xfrm>
            <a:off x="587206" y="4515966"/>
            <a:ext cx="1517181" cy="400050"/>
            <a:chOff x="755736" y="3075806"/>
            <a:chExt cx="1440000" cy="400050"/>
          </a:xfrm>
        </p:grpSpPr>
        <p:sp>
          <p:nvSpPr>
            <p:cNvPr id="30" name="圆角矩形 29"/>
            <p:cNvSpPr/>
            <p:nvPr/>
          </p:nvSpPr>
          <p:spPr>
            <a:xfrm>
              <a:off x="755736" y="3095831"/>
              <a:ext cx="1440000" cy="360000"/>
            </a:xfrm>
            <a:prstGeom prst="roundRect">
              <a:avLst>
                <a:gd name="adj" fmla="val 50000"/>
              </a:avLst>
            </a:prstGeom>
            <a:solidFill>
              <a:srgbClr val="C00000"/>
            </a:solidFill>
            <a:ln>
              <a:noFill/>
            </a:ln>
            <a:effectLst>
              <a:outerShdw blurRad="190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34" charset="0"/>
              </a:endParaRPr>
            </a:p>
          </p:txBody>
        </p:sp>
        <p:sp>
          <p:nvSpPr>
            <p:cNvPr id="31" name="MH_SubTitle_1"/>
            <p:cNvSpPr/>
            <p:nvPr>
              <p:custDataLst>
                <p:tags r:id="rId5"/>
              </p:custDataLst>
            </p:nvPr>
          </p:nvSpPr>
          <p:spPr>
            <a:xfrm>
              <a:off x="891212"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77500" lnSpcReduction="20000"/>
            </a:bodyPr>
            <a:lstStyle/>
            <a:p>
              <a:pPr algn="ctr">
                <a:defRPr/>
              </a:pPr>
              <a:r>
                <a:rPr lang="zh-CN" altLang="en-US" sz="1600" b="1" dirty="0">
                  <a:solidFill>
                    <a:schemeClr val="bg1"/>
                  </a:solidFill>
                </a:rPr>
                <a:t>一个</a:t>
              </a:r>
              <a:r>
                <a:rPr lang="zh-CN" altLang="en-US" sz="1600" b="1" dirty="0" smtClean="0">
                  <a:solidFill>
                    <a:schemeClr val="bg1"/>
                  </a:solidFill>
                </a:rPr>
                <a:t>比划一个猜</a:t>
              </a:r>
              <a:endParaRPr lang="zh-CN" altLang="en-US" sz="1600" b="1" dirty="0">
                <a:solidFill>
                  <a:schemeClr val="bg1"/>
                </a:solidFill>
              </a:endParaRPr>
            </a:p>
          </p:txBody>
        </p:sp>
      </p:grpSp>
      <p:grpSp>
        <p:nvGrpSpPr>
          <p:cNvPr id="32" name="组合 31"/>
          <p:cNvGrpSpPr/>
          <p:nvPr/>
        </p:nvGrpSpPr>
        <p:grpSpPr>
          <a:xfrm>
            <a:off x="2843808" y="4515966"/>
            <a:ext cx="1296000" cy="400050"/>
            <a:chOff x="755736" y="3075806"/>
            <a:chExt cx="1440000" cy="400050"/>
          </a:xfrm>
        </p:grpSpPr>
        <p:sp>
          <p:nvSpPr>
            <p:cNvPr id="33" name="圆角矩形 32"/>
            <p:cNvSpPr/>
            <p:nvPr/>
          </p:nvSpPr>
          <p:spPr>
            <a:xfrm>
              <a:off x="755736" y="3095831"/>
              <a:ext cx="1440000" cy="360000"/>
            </a:xfrm>
            <a:prstGeom prst="roundRect">
              <a:avLst>
                <a:gd name="adj" fmla="val 50000"/>
              </a:avLst>
            </a:prstGeom>
            <a:solidFill>
              <a:srgbClr val="C00000"/>
            </a:solidFill>
            <a:ln>
              <a:noFill/>
            </a:ln>
            <a:effectLst>
              <a:outerShdw blurRad="190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34" charset="0"/>
              </a:endParaRPr>
            </a:p>
          </p:txBody>
        </p:sp>
        <p:sp>
          <p:nvSpPr>
            <p:cNvPr id="34" name="MH_SubTitle_1"/>
            <p:cNvSpPr/>
            <p:nvPr>
              <p:custDataLst>
                <p:tags r:id="rId4"/>
              </p:custDataLst>
            </p:nvPr>
          </p:nvSpPr>
          <p:spPr>
            <a:xfrm>
              <a:off x="891212"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1600" b="1" dirty="0" smtClean="0">
                  <a:solidFill>
                    <a:schemeClr val="bg1"/>
                  </a:solidFill>
                </a:rPr>
                <a:t>写春联</a:t>
              </a:r>
              <a:endParaRPr lang="zh-CN" altLang="en-US" sz="1600" b="1" dirty="0">
                <a:solidFill>
                  <a:schemeClr val="bg1"/>
                </a:solidFill>
              </a:endParaRPr>
            </a:p>
          </p:txBody>
        </p:sp>
      </p:grpSp>
      <p:grpSp>
        <p:nvGrpSpPr>
          <p:cNvPr id="35" name="组合 34"/>
          <p:cNvGrpSpPr/>
          <p:nvPr/>
        </p:nvGrpSpPr>
        <p:grpSpPr>
          <a:xfrm>
            <a:off x="5045332" y="4515966"/>
            <a:ext cx="1296000" cy="400050"/>
            <a:chOff x="755736" y="3075806"/>
            <a:chExt cx="1440000" cy="400050"/>
          </a:xfrm>
        </p:grpSpPr>
        <p:sp>
          <p:nvSpPr>
            <p:cNvPr id="36" name="圆角矩形 35"/>
            <p:cNvSpPr/>
            <p:nvPr/>
          </p:nvSpPr>
          <p:spPr>
            <a:xfrm>
              <a:off x="755736" y="3095831"/>
              <a:ext cx="1440000" cy="360000"/>
            </a:xfrm>
            <a:prstGeom prst="roundRect">
              <a:avLst>
                <a:gd name="adj" fmla="val 50000"/>
              </a:avLst>
            </a:prstGeom>
            <a:solidFill>
              <a:srgbClr val="C00000"/>
            </a:solidFill>
            <a:ln>
              <a:noFill/>
            </a:ln>
            <a:effectLst>
              <a:outerShdw blurRad="190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34" charset="0"/>
              </a:endParaRPr>
            </a:p>
          </p:txBody>
        </p:sp>
        <p:sp>
          <p:nvSpPr>
            <p:cNvPr id="37" name="MH_SubTitle_1"/>
            <p:cNvSpPr/>
            <p:nvPr>
              <p:custDataLst>
                <p:tags r:id="rId3"/>
              </p:custDataLst>
            </p:nvPr>
          </p:nvSpPr>
          <p:spPr>
            <a:xfrm>
              <a:off x="891212"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a:bodyPr>
            <a:lstStyle/>
            <a:p>
              <a:pPr algn="ctr">
                <a:defRPr/>
              </a:pPr>
              <a:r>
                <a:rPr lang="zh-CN" altLang="en-US" sz="1600" b="1" dirty="0" smtClean="0">
                  <a:solidFill>
                    <a:schemeClr val="bg1"/>
                  </a:solidFill>
                </a:rPr>
                <a:t>免费爆米花</a:t>
              </a:r>
              <a:endParaRPr lang="zh-CN" altLang="en-US" sz="1600" b="1" dirty="0">
                <a:solidFill>
                  <a:schemeClr val="bg1"/>
                </a:solidFill>
              </a:endParaRPr>
            </a:p>
          </p:txBody>
        </p:sp>
      </p:grpSp>
      <p:grpSp>
        <p:nvGrpSpPr>
          <p:cNvPr id="38" name="组合 37"/>
          <p:cNvGrpSpPr/>
          <p:nvPr/>
        </p:nvGrpSpPr>
        <p:grpSpPr>
          <a:xfrm>
            <a:off x="7300534" y="4515966"/>
            <a:ext cx="1296000" cy="400050"/>
            <a:chOff x="755736" y="3075806"/>
            <a:chExt cx="1440000" cy="400050"/>
          </a:xfrm>
        </p:grpSpPr>
        <p:sp>
          <p:nvSpPr>
            <p:cNvPr id="39" name="圆角矩形 38"/>
            <p:cNvSpPr/>
            <p:nvPr/>
          </p:nvSpPr>
          <p:spPr>
            <a:xfrm>
              <a:off x="755736" y="3095831"/>
              <a:ext cx="1440000" cy="360000"/>
            </a:xfrm>
            <a:prstGeom prst="roundRect">
              <a:avLst>
                <a:gd name="adj" fmla="val 50000"/>
              </a:avLst>
            </a:prstGeom>
            <a:solidFill>
              <a:srgbClr val="C00000"/>
            </a:solidFill>
            <a:ln>
              <a:noFill/>
            </a:ln>
            <a:effectLst>
              <a:outerShdw blurRad="190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34" charset="0"/>
              </a:endParaRPr>
            </a:p>
          </p:txBody>
        </p:sp>
        <p:sp>
          <p:nvSpPr>
            <p:cNvPr id="40" name="MH_SubTitle_1"/>
            <p:cNvSpPr/>
            <p:nvPr>
              <p:custDataLst>
                <p:tags r:id="rId2"/>
              </p:custDataLst>
            </p:nvPr>
          </p:nvSpPr>
          <p:spPr>
            <a:xfrm>
              <a:off x="891212"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a:bodyPr>
            <a:lstStyle/>
            <a:p>
              <a:pPr algn="ctr">
                <a:defRPr/>
              </a:pPr>
              <a:r>
                <a:rPr lang="zh-CN" altLang="en-US" sz="1600" b="1" dirty="0" smtClean="0">
                  <a:solidFill>
                    <a:schemeClr val="bg1"/>
                  </a:solidFill>
                </a:rPr>
                <a:t>端午包粽子</a:t>
              </a:r>
              <a:endParaRPr lang="zh-CN" altLang="en-US" sz="1600" b="1" dirty="0">
                <a:solidFill>
                  <a:schemeClr val="bg1"/>
                </a:solidFill>
              </a:endParaRPr>
            </a:p>
          </p:txBody>
        </p:sp>
      </p:grpSp>
    </p:spTree>
    <p:custDataLst>
      <p:tags r:id="rId1"/>
    </p:custDataLst>
    <p:extLst>
      <p:ext uri="{BB962C8B-B14F-4D97-AF65-F5344CB8AC3E}">
        <p14:creationId xmlns:p14="http://schemas.microsoft.com/office/powerpoint/2010/main" val="3905380009"/>
      </p:ext>
    </p:extLst>
  </p:cSld>
  <p:clrMapOvr>
    <a:masterClrMapping/>
  </p:clrMapOvr>
  <p:transition spd="slow" advTm="6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500" fill="hold"/>
                                        <p:tgtEl>
                                          <p:spTgt spid="32"/>
                                        </p:tgtEl>
                                        <p:attrNameLst>
                                          <p:attrName>ppt_w</p:attrName>
                                        </p:attrNameLst>
                                      </p:cBhvr>
                                      <p:tavLst>
                                        <p:tav tm="0">
                                          <p:val>
                                            <p:fltVal val="0"/>
                                          </p:val>
                                        </p:tav>
                                        <p:tav tm="100000">
                                          <p:val>
                                            <p:strVal val="#ppt_w"/>
                                          </p:val>
                                        </p:tav>
                                      </p:tavLst>
                                    </p:anim>
                                    <p:anim calcmode="lin" valueType="num">
                                      <p:cBhvr>
                                        <p:cTn id="38" dur="500" fill="hold"/>
                                        <p:tgtEl>
                                          <p:spTgt spid="32"/>
                                        </p:tgtEl>
                                        <p:attrNameLst>
                                          <p:attrName>ppt_h</p:attrName>
                                        </p:attrNameLst>
                                      </p:cBhvr>
                                      <p:tavLst>
                                        <p:tav tm="0">
                                          <p:val>
                                            <p:fltVal val="0"/>
                                          </p:val>
                                        </p:tav>
                                        <p:tav tm="100000">
                                          <p:val>
                                            <p:strVal val="#ppt_h"/>
                                          </p:val>
                                        </p:tav>
                                      </p:tavLst>
                                    </p:anim>
                                    <p:animEffect transition="in" filter="fade">
                                      <p:cBhvr>
                                        <p:cTn id="39" dur="500"/>
                                        <p:tgtEl>
                                          <p:spTgt spid="32"/>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Effect transition="in" filter="fade">
                                      <p:cBhvr>
                                        <p:cTn id="45" dur="500"/>
                                        <p:tgtEl>
                                          <p:spTgt spid="35"/>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sz="1800" dirty="0" smtClean="0">
                <a:solidFill>
                  <a:prstClr val="black">
                    <a:lumMod val="65000"/>
                    <a:lumOff val="35000"/>
                  </a:prstClr>
                </a:solidFill>
              </a:rPr>
              <a:t>我们的业主活动</a:t>
            </a:r>
            <a:endParaRPr lang="zh-CN" altLang="en-US" dirty="0"/>
          </a:p>
        </p:txBody>
      </p:sp>
      <p:pic>
        <p:nvPicPr>
          <p:cNvPr id="9" name="图片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63414" y="3003797"/>
            <a:ext cx="1195369" cy="1594447"/>
          </a:xfrm>
          <a:prstGeom prst="rect">
            <a:avLst/>
          </a:prstGeom>
        </p:spPr>
      </p:pic>
      <p:pic>
        <p:nvPicPr>
          <p:cNvPr id="3" name="图片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51728" y="771969"/>
            <a:ext cx="1278055" cy="1776956"/>
          </a:xfrm>
          <a:prstGeom prst="rect">
            <a:avLst/>
          </a:prstGeom>
        </p:spPr>
      </p:pic>
      <p:pic>
        <p:nvPicPr>
          <p:cNvPr id="12" name="图片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89070" y="771969"/>
            <a:ext cx="1332717" cy="1776956"/>
          </a:xfrm>
          <a:prstGeom prst="rect">
            <a:avLst/>
          </a:prstGeom>
        </p:spPr>
      </p:pic>
      <p:grpSp>
        <p:nvGrpSpPr>
          <p:cNvPr id="13" name="组合 12"/>
          <p:cNvGrpSpPr/>
          <p:nvPr/>
        </p:nvGrpSpPr>
        <p:grpSpPr>
          <a:xfrm>
            <a:off x="1041542" y="2571750"/>
            <a:ext cx="1226202" cy="333095"/>
            <a:chOff x="755736" y="3075806"/>
            <a:chExt cx="1440000" cy="400050"/>
          </a:xfrm>
        </p:grpSpPr>
        <p:sp>
          <p:nvSpPr>
            <p:cNvPr id="14" name="圆角矩形 13"/>
            <p:cNvSpPr/>
            <p:nvPr/>
          </p:nvSpPr>
          <p:spPr>
            <a:xfrm>
              <a:off x="755736" y="3095831"/>
              <a:ext cx="1440000" cy="360000"/>
            </a:xfrm>
            <a:prstGeom prst="roundRect">
              <a:avLst>
                <a:gd name="adj" fmla="val 50000"/>
              </a:avLst>
            </a:prstGeom>
            <a:solidFill>
              <a:srgbClr val="C00000"/>
            </a:solidFill>
            <a:ln>
              <a:noFill/>
            </a:ln>
            <a:effectLst>
              <a:outerShdw blurRad="190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34" charset="0"/>
              </a:endParaRPr>
            </a:p>
          </p:txBody>
        </p:sp>
        <p:sp>
          <p:nvSpPr>
            <p:cNvPr id="15" name="MH_SubTitle_1"/>
            <p:cNvSpPr/>
            <p:nvPr>
              <p:custDataLst>
                <p:tags r:id="rId9"/>
              </p:custDataLst>
            </p:nvPr>
          </p:nvSpPr>
          <p:spPr>
            <a:xfrm>
              <a:off x="891212"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85000" lnSpcReduction="10000"/>
            </a:bodyPr>
            <a:lstStyle/>
            <a:p>
              <a:pPr algn="ctr">
                <a:defRPr/>
              </a:pPr>
              <a:r>
                <a:rPr lang="zh-CN" altLang="en-US" sz="1600" b="1" dirty="0" smtClean="0">
                  <a:solidFill>
                    <a:schemeClr val="bg1"/>
                  </a:solidFill>
                </a:rPr>
                <a:t>冬至包饺子</a:t>
              </a:r>
              <a:endParaRPr lang="zh-CN" altLang="en-US" sz="1600" b="1" dirty="0">
                <a:solidFill>
                  <a:schemeClr val="bg1"/>
                </a:solidFill>
              </a:endParaRPr>
            </a:p>
          </p:txBody>
        </p:sp>
      </p:grpSp>
      <p:grpSp>
        <p:nvGrpSpPr>
          <p:cNvPr id="16" name="组合 15"/>
          <p:cNvGrpSpPr/>
          <p:nvPr/>
        </p:nvGrpSpPr>
        <p:grpSpPr>
          <a:xfrm>
            <a:off x="3051728" y="2571750"/>
            <a:ext cx="1226202" cy="333095"/>
            <a:chOff x="755736" y="3075806"/>
            <a:chExt cx="1440000" cy="400050"/>
          </a:xfrm>
        </p:grpSpPr>
        <p:sp>
          <p:nvSpPr>
            <p:cNvPr id="17" name="圆角矩形 16"/>
            <p:cNvSpPr/>
            <p:nvPr/>
          </p:nvSpPr>
          <p:spPr>
            <a:xfrm>
              <a:off x="755736" y="3095831"/>
              <a:ext cx="1440000" cy="360000"/>
            </a:xfrm>
            <a:prstGeom prst="roundRect">
              <a:avLst>
                <a:gd name="adj" fmla="val 50000"/>
              </a:avLst>
            </a:prstGeom>
            <a:solidFill>
              <a:srgbClr val="C00000"/>
            </a:solidFill>
            <a:ln>
              <a:noFill/>
            </a:ln>
            <a:effectLst>
              <a:outerShdw blurRad="190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34" charset="0"/>
              </a:endParaRPr>
            </a:p>
          </p:txBody>
        </p:sp>
        <p:sp>
          <p:nvSpPr>
            <p:cNvPr id="18" name="MH_SubTitle_1"/>
            <p:cNvSpPr/>
            <p:nvPr>
              <p:custDataLst>
                <p:tags r:id="rId8"/>
              </p:custDataLst>
            </p:nvPr>
          </p:nvSpPr>
          <p:spPr>
            <a:xfrm>
              <a:off x="891212"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lnSpcReduction="10000"/>
            </a:bodyPr>
            <a:lstStyle/>
            <a:p>
              <a:pPr algn="ctr">
                <a:defRPr/>
              </a:pPr>
              <a:r>
                <a:rPr lang="zh-CN" altLang="en-US" sz="1600" b="1" dirty="0" smtClean="0">
                  <a:solidFill>
                    <a:schemeClr val="bg1"/>
                  </a:solidFill>
                </a:rPr>
                <a:t>免费理发</a:t>
              </a:r>
              <a:endParaRPr lang="zh-CN" altLang="en-US" sz="1600" b="1" dirty="0">
                <a:solidFill>
                  <a:schemeClr val="bg1"/>
                </a:solidFill>
              </a:endParaRPr>
            </a:p>
          </p:txBody>
        </p:sp>
      </p:grpSp>
      <p:grpSp>
        <p:nvGrpSpPr>
          <p:cNvPr id="19" name="组合 18"/>
          <p:cNvGrpSpPr/>
          <p:nvPr/>
        </p:nvGrpSpPr>
        <p:grpSpPr>
          <a:xfrm>
            <a:off x="5004048" y="2571750"/>
            <a:ext cx="1226202" cy="333095"/>
            <a:chOff x="755736" y="3075806"/>
            <a:chExt cx="1440000" cy="400050"/>
          </a:xfrm>
        </p:grpSpPr>
        <p:sp>
          <p:nvSpPr>
            <p:cNvPr id="20" name="圆角矩形 19"/>
            <p:cNvSpPr/>
            <p:nvPr/>
          </p:nvSpPr>
          <p:spPr>
            <a:xfrm>
              <a:off x="755736" y="3095831"/>
              <a:ext cx="1440000" cy="360000"/>
            </a:xfrm>
            <a:prstGeom prst="roundRect">
              <a:avLst>
                <a:gd name="adj" fmla="val 50000"/>
              </a:avLst>
            </a:prstGeom>
            <a:solidFill>
              <a:srgbClr val="C00000"/>
            </a:solidFill>
            <a:ln>
              <a:noFill/>
            </a:ln>
            <a:effectLst>
              <a:outerShdw blurRad="190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34" charset="0"/>
              </a:endParaRPr>
            </a:p>
          </p:txBody>
        </p:sp>
        <p:sp>
          <p:nvSpPr>
            <p:cNvPr id="21" name="MH_SubTitle_1"/>
            <p:cNvSpPr/>
            <p:nvPr>
              <p:custDataLst>
                <p:tags r:id="rId7"/>
              </p:custDataLst>
            </p:nvPr>
          </p:nvSpPr>
          <p:spPr>
            <a:xfrm>
              <a:off x="891212"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lnSpcReduction="10000"/>
            </a:bodyPr>
            <a:lstStyle/>
            <a:p>
              <a:pPr algn="ctr">
                <a:defRPr/>
              </a:pPr>
              <a:r>
                <a:rPr lang="zh-CN" altLang="en-US" sz="1600" b="1" dirty="0" smtClean="0">
                  <a:solidFill>
                    <a:schemeClr val="bg1"/>
                  </a:solidFill>
                </a:rPr>
                <a:t>象棋比赛</a:t>
              </a:r>
              <a:endParaRPr lang="zh-CN" altLang="en-US" sz="1600" b="1" dirty="0">
                <a:solidFill>
                  <a:schemeClr val="bg1"/>
                </a:solidFill>
              </a:endParaRPr>
            </a:p>
          </p:txBody>
        </p:sp>
      </p:grpSp>
      <p:grpSp>
        <p:nvGrpSpPr>
          <p:cNvPr id="22" name="组合 21"/>
          <p:cNvGrpSpPr/>
          <p:nvPr/>
        </p:nvGrpSpPr>
        <p:grpSpPr>
          <a:xfrm>
            <a:off x="7107181" y="2571750"/>
            <a:ext cx="1226202" cy="333095"/>
            <a:chOff x="755736" y="3075806"/>
            <a:chExt cx="1440000" cy="400050"/>
          </a:xfrm>
        </p:grpSpPr>
        <p:sp>
          <p:nvSpPr>
            <p:cNvPr id="23" name="圆角矩形 22"/>
            <p:cNvSpPr/>
            <p:nvPr/>
          </p:nvSpPr>
          <p:spPr>
            <a:xfrm>
              <a:off x="755736" y="3095831"/>
              <a:ext cx="1440000" cy="360000"/>
            </a:xfrm>
            <a:prstGeom prst="roundRect">
              <a:avLst>
                <a:gd name="adj" fmla="val 50000"/>
              </a:avLst>
            </a:prstGeom>
            <a:solidFill>
              <a:srgbClr val="C00000"/>
            </a:solidFill>
            <a:ln>
              <a:noFill/>
            </a:ln>
            <a:effectLst>
              <a:outerShdw blurRad="190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34" charset="0"/>
              </a:endParaRPr>
            </a:p>
          </p:txBody>
        </p:sp>
        <p:sp>
          <p:nvSpPr>
            <p:cNvPr id="24" name="MH_SubTitle_1"/>
            <p:cNvSpPr/>
            <p:nvPr>
              <p:custDataLst>
                <p:tags r:id="rId6"/>
              </p:custDataLst>
            </p:nvPr>
          </p:nvSpPr>
          <p:spPr>
            <a:xfrm>
              <a:off x="891212"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lnSpcReduction="10000"/>
            </a:bodyPr>
            <a:lstStyle/>
            <a:p>
              <a:pPr algn="ctr">
                <a:defRPr/>
              </a:pPr>
              <a:r>
                <a:rPr lang="zh-CN" altLang="en-US" sz="1600" b="1" dirty="0" smtClean="0">
                  <a:solidFill>
                    <a:schemeClr val="bg1"/>
                  </a:solidFill>
                </a:rPr>
                <a:t>春节送福</a:t>
              </a:r>
              <a:endParaRPr lang="zh-CN" altLang="en-US" sz="1600" b="1" dirty="0">
                <a:solidFill>
                  <a:schemeClr val="bg1"/>
                </a:solidFill>
              </a:endParaRPr>
            </a:p>
          </p:txBody>
        </p:sp>
      </p:grpSp>
      <p:grpSp>
        <p:nvGrpSpPr>
          <p:cNvPr id="25" name="组合 24"/>
          <p:cNvGrpSpPr/>
          <p:nvPr/>
        </p:nvGrpSpPr>
        <p:grpSpPr>
          <a:xfrm>
            <a:off x="1046841" y="4614919"/>
            <a:ext cx="1226202" cy="333095"/>
            <a:chOff x="755736" y="3075806"/>
            <a:chExt cx="1440000" cy="400050"/>
          </a:xfrm>
        </p:grpSpPr>
        <p:sp>
          <p:nvSpPr>
            <p:cNvPr id="26" name="圆角矩形 25"/>
            <p:cNvSpPr/>
            <p:nvPr/>
          </p:nvSpPr>
          <p:spPr>
            <a:xfrm>
              <a:off x="755736" y="3095831"/>
              <a:ext cx="1440000" cy="360000"/>
            </a:xfrm>
            <a:prstGeom prst="roundRect">
              <a:avLst>
                <a:gd name="adj" fmla="val 50000"/>
              </a:avLst>
            </a:prstGeom>
            <a:solidFill>
              <a:srgbClr val="C00000"/>
            </a:solidFill>
            <a:ln>
              <a:noFill/>
            </a:ln>
            <a:effectLst>
              <a:outerShdw blurRad="190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34" charset="0"/>
              </a:endParaRPr>
            </a:p>
          </p:txBody>
        </p:sp>
        <p:sp>
          <p:nvSpPr>
            <p:cNvPr id="27" name="MH_SubTitle_1"/>
            <p:cNvSpPr/>
            <p:nvPr>
              <p:custDataLst>
                <p:tags r:id="rId5"/>
              </p:custDataLst>
            </p:nvPr>
          </p:nvSpPr>
          <p:spPr>
            <a:xfrm>
              <a:off x="891212"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85000" lnSpcReduction="10000"/>
            </a:bodyPr>
            <a:lstStyle/>
            <a:p>
              <a:pPr algn="ctr">
                <a:defRPr/>
              </a:pPr>
              <a:r>
                <a:rPr lang="zh-CN" altLang="en-US" sz="1600" b="1" dirty="0" smtClean="0">
                  <a:solidFill>
                    <a:schemeClr val="bg1"/>
                  </a:solidFill>
                </a:rPr>
                <a:t>制作糖葫芦</a:t>
              </a:r>
              <a:endParaRPr lang="zh-CN" altLang="en-US" sz="1600" b="1" dirty="0">
                <a:solidFill>
                  <a:schemeClr val="bg1"/>
                </a:solidFill>
              </a:endParaRPr>
            </a:p>
          </p:txBody>
        </p:sp>
      </p:grpSp>
      <p:grpSp>
        <p:nvGrpSpPr>
          <p:cNvPr id="28" name="组合 27"/>
          <p:cNvGrpSpPr/>
          <p:nvPr/>
        </p:nvGrpSpPr>
        <p:grpSpPr>
          <a:xfrm>
            <a:off x="3111141" y="4614919"/>
            <a:ext cx="1226202" cy="333095"/>
            <a:chOff x="755736" y="3075806"/>
            <a:chExt cx="1440000" cy="400050"/>
          </a:xfrm>
        </p:grpSpPr>
        <p:sp>
          <p:nvSpPr>
            <p:cNvPr id="29" name="圆角矩形 28"/>
            <p:cNvSpPr/>
            <p:nvPr/>
          </p:nvSpPr>
          <p:spPr>
            <a:xfrm>
              <a:off x="755736" y="3095831"/>
              <a:ext cx="1440000" cy="360000"/>
            </a:xfrm>
            <a:prstGeom prst="roundRect">
              <a:avLst>
                <a:gd name="adj" fmla="val 50000"/>
              </a:avLst>
            </a:prstGeom>
            <a:solidFill>
              <a:srgbClr val="C00000"/>
            </a:solidFill>
            <a:ln>
              <a:noFill/>
            </a:ln>
            <a:effectLst>
              <a:outerShdw blurRad="190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34" charset="0"/>
              </a:endParaRPr>
            </a:p>
          </p:txBody>
        </p:sp>
        <p:sp>
          <p:nvSpPr>
            <p:cNvPr id="30" name="MH_SubTitle_1"/>
            <p:cNvSpPr/>
            <p:nvPr>
              <p:custDataLst>
                <p:tags r:id="rId4"/>
              </p:custDataLst>
            </p:nvPr>
          </p:nvSpPr>
          <p:spPr>
            <a:xfrm>
              <a:off x="891212"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85000" lnSpcReduction="10000"/>
            </a:bodyPr>
            <a:lstStyle/>
            <a:p>
              <a:pPr algn="ctr">
                <a:defRPr/>
              </a:pPr>
              <a:r>
                <a:rPr lang="zh-CN" altLang="en-US" sz="1600" b="1" dirty="0" smtClean="0">
                  <a:solidFill>
                    <a:schemeClr val="bg1"/>
                  </a:solidFill>
                </a:rPr>
                <a:t>磨菜刀活动</a:t>
              </a:r>
              <a:endParaRPr lang="zh-CN" altLang="en-US" sz="1600" b="1" dirty="0">
                <a:solidFill>
                  <a:schemeClr val="bg1"/>
                </a:solidFill>
              </a:endParaRPr>
            </a:p>
          </p:txBody>
        </p:sp>
      </p:grpSp>
      <p:grpSp>
        <p:nvGrpSpPr>
          <p:cNvPr id="31" name="组合 30"/>
          <p:cNvGrpSpPr/>
          <p:nvPr/>
        </p:nvGrpSpPr>
        <p:grpSpPr>
          <a:xfrm>
            <a:off x="5119410" y="4614919"/>
            <a:ext cx="1226202" cy="333095"/>
            <a:chOff x="755736" y="3075806"/>
            <a:chExt cx="1440000" cy="400050"/>
          </a:xfrm>
        </p:grpSpPr>
        <p:sp>
          <p:nvSpPr>
            <p:cNvPr id="32" name="圆角矩形 31"/>
            <p:cNvSpPr/>
            <p:nvPr/>
          </p:nvSpPr>
          <p:spPr>
            <a:xfrm>
              <a:off x="755736" y="3095831"/>
              <a:ext cx="1440000" cy="360000"/>
            </a:xfrm>
            <a:prstGeom prst="roundRect">
              <a:avLst>
                <a:gd name="adj" fmla="val 50000"/>
              </a:avLst>
            </a:prstGeom>
            <a:solidFill>
              <a:srgbClr val="C00000"/>
            </a:solidFill>
            <a:ln>
              <a:noFill/>
            </a:ln>
            <a:effectLst>
              <a:outerShdw blurRad="190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34" charset="0"/>
              </a:endParaRPr>
            </a:p>
          </p:txBody>
        </p:sp>
        <p:sp>
          <p:nvSpPr>
            <p:cNvPr id="33" name="MH_SubTitle_1"/>
            <p:cNvSpPr/>
            <p:nvPr>
              <p:custDataLst>
                <p:tags r:id="rId3"/>
              </p:custDataLst>
            </p:nvPr>
          </p:nvSpPr>
          <p:spPr>
            <a:xfrm>
              <a:off x="891212"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lnSpcReduction="10000"/>
            </a:bodyPr>
            <a:lstStyle/>
            <a:p>
              <a:pPr algn="ctr">
                <a:defRPr/>
              </a:pPr>
              <a:r>
                <a:rPr lang="zh-CN" altLang="en-US" sz="1600" b="1" dirty="0" smtClean="0">
                  <a:solidFill>
                    <a:schemeClr val="bg1"/>
                  </a:solidFill>
                </a:rPr>
                <a:t>亲子活动</a:t>
              </a:r>
              <a:endParaRPr lang="zh-CN" altLang="en-US" sz="1600" b="1" dirty="0">
                <a:solidFill>
                  <a:schemeClr val="bg1"/>
                </a:solidFill>
              </a:endParaRPr>
            </a:p>
          </p:txBody>
        </p:sp>
      </p:grpSp>
      <p:grpSp>
        <p:nvGrpSpPr>
          <p:cNvPr id="34" name="组合 33"/>
          <p:cNvGrpSpPr/>
          <p:nvPr/>
        </p:nvGrpSpPr>
        <p:grpSpPr>
          <a:xfrm>
            <a:off x="6989070" y="4614919"/>
            <a:ext cx="1226202" cy="333095"/>
            <a:chOff x="755736" y="3075806"/>
            <a:chExt cx="1440000" cy="400050"/>
          </a:xfrm>
        </p:grpSpPr>
        <p:sp>
          <p:nvSpPr>
            <p:cNvPr id="35" name="圆角矩形 34"/>
            <p:cNvSpPr/>
            <p:nvPr/>
          </p:nvSpPr>
          <p:spPr>
            <a:xfrm>
              <a:off x="755736" y="3095831"/>
              <a:ext cx="1440000" cy="360000"/>
            </a:xfrm>
            <a:prstGeom prst="roundRect">
              <a:avLst>
                <a:gd name="adj" fmla="val 50000"/>
              </a:avLst>
            </a:prstGeom>
            <a:solidFill>
              <a:srgbClr val="C00000"/>
            </a:solidFill>
            <a:ln>
              <a:noFill/>
            </a:ln>
            <a:effectLst>
              <a:outerShdw blurRad="190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34" charset="0"/>
              </a:endParaRPr>
            </a:p>
          </p:txBody>
        </p:sp>
        <p:sp>
          <p:nvSpPr>
            <p:cNvPr id="36" name="MH_SubTitle_1"/>
            <p:cNvSpPr/>
            <p:nvPr>
              <p:custDataLst>
                <p:tags r:id="rId2"/>
              </p:custDataLst>
            </p:nvPr>
          </p:nvSpPr>
          <p:spPr>
            <a:xfrm>
              <a:off x="891212"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70000" lnSpcReduction="20000"/>
            </a:bodyPr>
            <a:lstStyle/>
            <a:p>
              <a:pPr algn="ctr">
                <a:defRPr/>
              </a:pPr>
              <a:r>
                <a:rPr lang="zh-CN" altLang="en-US" sz="1600" b="1" dirty="0" smtClean="0">
                  <a:solidFill>
                    <a:schemeClr val="bg1"/>
                  </a:solidFill>
                </a:rPr>
                <a:t>慰问空巢老人</a:t>
              </a:r>
              <a:endParaRPr lang="zh-CN" altLang="en-US" sz="1600" b="1" dirty="0">
                <a:solidFill>
                  <a:schemeClr val="bg1"/>
                </a:solidFill>
              </a:endParaRPr>
            </a:p>
          </p:txBody>
        </p:sp>
      </p:grpSp>
      <p:pic>
        <p:nvPicPr>
          <p:cNvPr id="4" name="图片 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01437" y="771969"/>
            <a:ext cx="1338315" cy="1784419"/>
          </a:xfrm>
          <a:prstGeom prst="rect">
            <a:avLst/>
          </a:prstGeom>
        </p:spPr>
      </p:pic>
      <p:pic>
        <p:nvPicPr>
          <p:cNvPr id="38" name="图片 3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993288" y="771969"/>
            <a:ext cx="1350362" cy="1799781"/>
          </a:xfrm>
          <a:prstGeom prst="rect">
            <a:avLst/>
          </a:prstGeom>
        </p:spPr>
      </p:pic>
      <p:pic>
        <p:nvPicPr>
          <p:cNvPr id="39" name="图片 3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975295" y="3003798"/>
            <a:ext cx="1398633" cy="1594446"/>
          </a:xfrm>
          <a:prstGeom prst="rect">
            <a:avLst/>
          </a:prstGeom>
        </p:spPr>
      </p:pic>
      <p:pic>
        <p:nvPicPr>
          <p:cNvPr id="40" name="图片 3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68096" y="3003798"/>
            <a:ext cx="1271656" cy="1615170"/>
          </a:xfrm>
          <a:prstGeom prst="rect">
            <a:avLst/>
          </a:prstGeom>
        </p:spPr>
      </p:pic>
      <p:pic>
        <p:nvPicPr>
          <p:cNvPr id="41" name="图片 4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977796" y="3003798"/>
            <a:ext cx="1407185" cy="1594446"/>
          </a:xfrm>
          <a:prstGeom prst="rect">
            <a:avLst/>
          </a:prstGeom>
        </p:spPr>
      </p:pic>
    </p:spTree>
    <p:custDataLst>
      <p:tags r:id="rId1"/>
    </p:custDataLst>
    <p:extLst>
      <p:ext uri="{BB962C8B-B14F-4D97-AF65-F5344CB8AC3E}">
        <p14:creationId xmlns:p14="http://schemas.microsoft.com/office/powerpoint/2010/main" val="2148447239"/>
      </p:ext>
    </p:extLst>
  </p:cSld>
  <p:clrMapOvr>
    <a:masterClrMapping/>
  </p:clrMapOvr>
  <p:transition spd="slow" advTm="6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Effect transition="in" filter="fade">
                                      <p:cBhvr>
                                        <p:cTn id="33" dur="500"/>
                                        <p:tgtEl>
                                          <p:spTgt spid="25"/>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p:cTn id="49" dur="500" fill="hold"/>
                                        <p:tgtEl>
                                          <p:spTgt spid="34"/>
                                        </p:tgtEl>
                                        <p:attrNameLst>
                                          <p:attrName>ppt_w</p:attrName>
                                        </p:attrNameLst>
                                      </p:cBhvr>
                                      <p:tavLst>
                                        <p:tav tm="0">
                                          <p:val>
                                            <p:fltVal val="0"/>
                                          </p:val>
                                        </p:tav>
                                        <p:tav tm="100000">
                                          <p:val>
                                            <p:strVal val="#ppt_w"/>
                                          </p:val>
                                        </p:tav>
                                      </p:tavLst>
                                    </p:anim>
                                    <p:anim calcmode="lin" valueType="num">
                                      <p:cBhvr>
                                        <p:cTn id="50" dur="500" fill="hold"/>
                                        <p:tgtEl>
                                          <p:spTgt spid="34"/>
                                        </p:tgtEl>
                                        <p:attrNameLst>
                                          <p:attrName>ppt_h</p:attrName>
                                        </p:attrNameLst>
                                      </p:cBhvr>
                                      <p:tavLst>
                                        <p:tav tm="0">
                                          <p:val>
                                            <p:fltVal val="0"/>
                                          </p:val>
                                        </p:tav>
                                        <p:tav tm="100000">
                                          <p:val>
                                            <p:strVal val="#ppt_h"/>
                                          </p:val>
                                        </p:tav>
                                      </p:tavLst>
                                    </p:anim>
                                    <p:animEffect transition="in" filter="fade">
                                      <p:cBhvr>
                                        <p:cTn id="5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1800" dirty="0">
                <a:solidFill>
                  <a:prstClr val="black">
                    <a:lumMod val="65000"/>
                    <a:lumOff val="35000"/>
                  </a:prstClr>
                </a:solidFill>
              </a:rPr>
              <a:t>联系我们 </a:t>
            </a:r>
            <a:r>
              <a:rPr lang="en-US" altLang="zh-CN" sz="1200" dirty="0">
                <a:solidFill>
                  <a:prstClr val="black">
                    <a:lumMod val="65000"/>
                    <a:lumOff val="35000"/>
                  </a:prstClr>
                </a:solidFill>
              </a:rPr>
              <a:t>(Contact Us)</a:t>
            </a:r>
            <a:endParaRPr lang="zh-CN" altLang="en-US" dirty="0"/>
          </a:p>
        </p:txBody>
      </p:sp>
      <p:sp>
        <p:nvSpPr>
          <p:cNvPr id="14" name="矩形 13"/>
          <p:cNvSpPr/>
          <p:nvPr/>
        </p:nvSpPr>
        <p:spPr>
          <a:xfrm>
            <a:off x="899592" y="1230327"/>
            <a:ext cx="3182341" cy="3182341"/>
          </a:xfrm>
          <a:prstGeom prst="rect">
            <a:avLst/>
          </a:prstGeom>
          <a:solidFill>
            <a:schemeClr val="bg1"/>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4260124" y="2428022"/>
            <a:ext cx="4652998" cy="1374735"/>
          </a:xfrm>
          <a:prstGeom prst="rect">
            <a:avLst/>
          </a:prstGeom>
          <a:noFill/>
        </p:spPr>
        <p:txBody>
          <a:bodyPr wrap="square" rtlCol="0">
            <a:spAutoFit/>
          </a:bodyPr>
          <a:lstStyle/>
          <a:p>
            <a:pPr defTabSz="1219170">
              <a:lnSpc>
                <a:spcPts val="2500"/>
              </a:lnSpc>
            </a:pPr>
            <a:r>
              <a:rPr lang="zh-CN" altLang="en-US" sz="1600" b="1" kern="0" dirty="0" smtClean="0">
                <a:solidFill>
                  <a:schemeClr val="tx1">
                    <a:lumMod val="50000"/>
                    <a:lumOff val="50000"/>
                  </a:schemeClr>
                </a:solidFill>
                <a:latin typeface="微软雅黑" pitchFamily="34" charset="-122"/>
                <a:ea typeface="微软雅黑" pitchFamily="34" charset="-122"/>
              </a:rPr>
              <a:t>汉中友邻有爱物业有限公司</a:t>
            </a:r>
            <a:endParaRPr lang="en-US" altLang="zh-CN" sz="1600" b="1" kern="0" dirty="0">
              <a:solidFill>
                <a:schemeClr val="tx1">
                  <a:lumMod val="50000"/>
                  <a:lumOff val="50000"/>
                </a:schemeClr>
              </a:solidFill>
              <a:latin typeface="微软雅黑" pitchFamily="34" charset="-122"/>
              <a:ea typeface="微软雅黑" pitchFamily="34" charset="-122"/>
            </a:endParaRPr>
          </a:p>
          <a:p>
            <a:pPr defTabSz="1219170">
              <a:lnSpc>
                <a:spcPts val="2500"/>
              </a:lnSpc>
            </a:pPr>
            <a:r>
              <a:rPr lang="zh-CN" altLang="en-US" sz="1600" kern="0" dirty="0">
                <a:solidFill>
                  <a:schemeClr val="tx1">
                    <a:lumMod val="50000"/>
                    <a:lumOff val="50000"/>
                  </a:schemeClr>
                </a:solidFill>
                <a:latin typeface="微软雅黑" pitchFamily="34" charset="-122"/>
                <a:ea typeface="微软雅黑" pitchFamily="34" charset="-122"/>
              </a:rPr>
              <a:t>地址</a:t>
            </a:r>
            <a:r>
              <a:rPr lang="zh-CN" altLang="en-US" sz="1600" kern="0" dirty="0" smtClean="0">
                <a:solidFill>
                  <a:schemeClr val="tx1">
                    <a:lumMod val="50000"/>
                    <a:lumOff val="50000"/>
                  </a:schemeClr>
                </a:solidFill>
                <a:latin typeface="微软雅黑" pitchFamily="34" charset="-122"/>
                <a:ea typeface="微软雅黑" pitchFamily="34" charset="-122"/>
              </a:rPr>
              <a:t>：汉中市汉台区石马路</a:t>
            </a:r>
            <a:r>
              <a:rPr lang="en-US" altLang="zh-CN" sz="1600" kern="0" dirty="0" smtClean="0">
                <a:solidFill>
                  <a:schemeClr val="tx1">
                    <a:lumMod val="50000"/>
                    <a:lumOff val="50000"/>
                  </a:schemeClr>
                </a:solidFill>
                <a:latin typeface="微软雅黑" pitchFamily="34" charset="-122"/>
                <a:ea typeface="微软雅黑" pitchFamily="34" charset="-122"/>
              </a:rPr>
              <a:t>733</a:t>
            </a:r>
            <a:r>
              <a:rPr lang="zh-CN" altLang="en-US" sz="1600" kern="0" dirty="0" smtClean="0">
                <a:solidFill>
                  <a:schemeClr val="tx1">
                    <a:lumMod val="50000"/>
                    <a:lumOff val="50000"/>
                  </a:schemeClr>
                </a:solidFill>
                <a:latin typeface="微软雅黑" pitchFamily="34" charset="-122"/>
                <a:ea typeface="微软雅黑" pitchFamily="34" charset="-122"/>
              </a:rPr>
              <a:t>号</a:t>
            </a:r>
            <a:r>
              <a:rPr lang="zh-CN" altLang="en-US" sz="1600" kern="0" dirty="0">
                <a:solidFill>
                  <a:schemeClr val="tx1">
                    <a:lumMod val="50000"/>
                    <a:lumOff val="50000"/>
                  </a:schemeClr>
                </a:solidFill>
                <a:latin typeface="微软雅黑" pitchFamily="34" charset="-122"/>
                <a:ea typeface="微软雅黑" pitchFamily="34" charset="-122"/>
              </a:rPr>
              <a:t/>
            </a:r>
            <a:br>
              <a:rPr lang="zh-CN" altLang="en-US" sz="1600" kern="0" dirty="0">
                <a:solidFill>
                  <a:schemeClr val="tx1">
                    <a:lumMod val="50000"/>
                    <a:lumOff val="50000"/>
                  </a:schemeClr>
                </a:solidFill>
                <a:latin typeface="微软雅黑" pitchFamily="34" charset="-122"/>
                <a:ea typeface="微软雅黑" pitchFamily="34" charset="-122"/>
              </a:rPr>
            </a:br>
            <a:r>
              <a:rPr lang="zh-CN" altLang="en-US" sz="1600" kern="0" dirty="0" smtClean="0">
                <a:solidFill>
                  <a:schemeClr val="tx1">
                    <a:lumMod val="50000"/>
                    <a:lumOff val="50000"/>
                  </a:schemeClr>
                </a:solidFill>
                <a:latin typeface="微软雅黑" pitchFamily="34" charset="-122"/>
                <a:ea typeface="微软雅黑" pitchFamily="34" charset="-122"/>
              </a:rPr>
              <a:t>手机</a:t>
            </a:r>
            <a:r>
              <a:rPr lang="zh-CN" altLang="en-US" sz="1600" kern="0" dirty="0">
                <a:solidFill>
                  <a:schemeClr val="tx1">
                    <a:lumMod val="50000"/>
                    <a:lumOff val="50000"/>
                  </a:schemeClr>
                </a:solidFill>
                <a:latin typeface="微软雅黑" pitchFamily="34" charset="-122"/>
                <a:ea typeface="微软雅黑" pitchFamily="34" charset="-122"/>
              </a:rPr>
              <a:t>：</a:t>
            </a:r>
            <a:r>
              <a:rPr lang="en-US" altLang="zh-CN" sz="1600" kern="0" dirty="0" smtClean="0">
                <a:solidFill>
                  <a:schemeClr val="tx1">
                    <a:lumMod val="50000"/>
                    <a:lumOff val="50000"/>
                  </a:schemeClr>
                </a:solidFill>
                <a:latin typeface="微软雅黑" pitchFamily="34" charset="-122"/>
                <a:ea typeface="微软雅黑" pitchFamily="34" charset="-122"/>
              </a:rPr>
              <a:t>18142466667</a:t>
            </a:r>
            <a:r>
              <a:rPr lang="en-US" altLang="zh-CN" sz="1600" kern="0" dirty="0">
                <a:solidFill>
                  <a:schemeClr val="tx1">
                    <a:lumMod val="50000"/>
                    <a:lumOff val="50000"/>
                  </a:schemeClr>
                </a:solidFill>
                <a:latin typeface="微软雅黑" pitchFamily="34" charset="-122"/>
                <a:ea typeface="微软雅黑" pitchFamily="34" charset="-122"/>
              </a:rPr>
              <a:t/>
            </a:r>
            <a:br>
              <a:rPr lang="en-US" altLang="zh-CN" sz="1600" kern="0" dirty="0">
                <a:solidFill>
                  <a:schemeClr val="tx1">
                    <a:lumMod val="50000"/>
                    <a:lumOff val="50000"/>
                  </a:schemeClr>
                </a:solidFill>
                <a:latin typeface="微软雅黑" pitchFamily="34" charset="-122"/>
                <a:ea typeface="微软雅黑" pitchFamily="34" charset="-122"/>
              </a:rPr>
            </a:br>
            <a:r>
              <a:rPr lang="zh-CN" altLang="en-US" sz="1600" kern="0" dirty="0" smtClean="0">
                <a:solidFill>
                  <a:schemeClr val="tx1">
                    <a:lumMod val="50000"/>
                    <a:lumOff val="50000"/>
                  </a:schemeClr>
                </a:solidFill>
                <a:latin typeface="微软雅黑" pitchFamily="34" charset="-122"/>
                <a:ea typeface="微软雅黑" pitchFamily="34" charset="-122"/>
              </a:rPr>
              <a:t>邮箱：</a:t>
            </a:r>
            <a:r>
              <a:rPr lang="en-US" altLang="zh-CN" sz="1600" kern="0" dirty="0" smtClean="0">
                <a:solidFill>
                  <a:schemeClr val="tx1">
                    <a:lumMod val="50000"/>
                    <a:lumOff val="50000"/>
                  </a:schemeClr>
                </a:solidFill>
                <a:latin typeface="微软雅黑" pitchFamily="34" charset="-122"/>
                <a:ea typeface="微软雅黑" pitchFamily="34" charset="-122"/>
              </a:rPr>
              <a:t>569119945@qq.com</a:t>
            </a:r>
            <a:endParaRPr lang="zh-CN" altLang="en-US" sz="1600" kern="0" dirty="0">
              <a:solidFill>
                <a:schemeClr val="tx1">
                  <a:lumMod val="50000"/>
                  <a:lumOff val="50000"/>
                </a:schemeClr>
              </a:solidFill>
              <a:latin typeface="微软雅黑" pitchFamily="34" charset="-122"/>
              <a:ea typeface="微软雅黑" pitchFamily="34" charset="-122"/>
            </a:endParaRPr>
          </a:p>
        </p:txBody>
      </p:sp>
      <p:sp>
        <p:nvSpPr>
          <p:cNvPr id="17" name="TextBox 16"/>
          <p:cNvSpPr txBox="1"/>
          <p:nvPr/>
        </p:nvSpPr>
        <p:spPr>
          <a:xfrm>
            <a:off x="4271141" y="1192638"/>
            <a:ext cx="2714027" cy="861774"/>
          </a:xfrm>
          <a:prstGeom prst="rect">
            <a:avLst/>
          </a:prstGeom>
          <a:noFill/>
        </p:spPr>
        <p:txBody>
          <a:bodyPr wrap="square" rtlCol="0">
            <a:spAutoFit/>
          </a:bodyPr>
          <a:lstStyle/>
          <a:p>
            <a:pPr defTabSz="1219170"/>
            <a:r>
              <a:rPr lang="zh-CN" altLang="en-US" sz="2000" kern="0" spc="-150" dirty="0">
                <a:solidFill>
                  <a:schemeClr val="tx1">
                    <a:lumMod val="50000"/>
                    <a:lumOff val="50000"/>
                  </a:schemeClr>
                </a:solidFill>
                <a:latin typeface="微软雅黑" pitchFamily="34" charset="-122"/>
                <a:ea typeface="微软雅黑" pitchFamily="34" charset="-122"/>
              </a:rPr>
              <a:t>全国统一业务咨询热线</a:t>
            </a:r>
            <a:endParaRPr lang="en-US" altLang="zh-CN" sz="2000" kern="0" spc="-150" dirty="0">
              <a:solidFill>
                <a:schemeClr val="tx1">
                  <a:lumMod val="50000"/>
                  <a:lumOff val="50000"/>
                </a:schemeClr>
              </a:solidFill>
              <a:latin typeface="微软雅黑" pitchFamily="34" charset="-122"/>
              <a:ea typeface="微软雅黑" pitchFamily="34" charset="-122"/>
            </a:endParaRPr>
          </a:p>
          <a:p>
            <a:pPr defTabSz="1219170"/>
            <a:r>
              <a:rPr lang="en-US" altLang="zh-CN" sz="2800" kern="0" spc="-150" dirty="0" smtClean="0">
                <a:solidFill>
                  <a:srgbClr val="C00000"/>
                </a:solidFill>
                <a:latin typeface="微软雅黑" pitchFamily="34" charset="-122"/>
                <a:ea typeface="微软雅黑" pitchFamily="34" charset="-122"/>
              </a:rPr>
              <a:t>181 4246 6667</a:t>
            </a:r>
            <a:endParaRPr lang="zh-CN" altLang="en-US" sz="2800" kern="0" spc="-150" dirty="0">
              <a:solidFill>
                <a:srgbClr val="C00000"/>
              </a:solidFill>
              <a:latin typeface="微软雅黑" pitchFamily="34" charset="-122"/>
              <a:ea typeface="微软雅黑" pitchFamily="34"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2037" y="1563638"/>
            <a:ext cx="2457450" cy="2457450"/>
          </a:xfrm>
          <a:prstGeom prst="rect">
            <a:avLst/>
          </a:prstGeom>
        </p:spPr>
      </p:pic>
    </p:spTree>
    <p:extLst>
      <p:ext uri="{BB962C8B-B14F-4D97-AF65-F5344CB8AC3E}">
        <p14:creationId xmlns:p14="http://schemas.microsoft.com/office/powerpoint/2010/main" val="484094132"/>
      </p:ext>
    </p:extLst>
  </p:cSld>
  <p:clrMapOvr>
    <a:masterClrMapping/>
  </p:clrMapOvr>
  <p:transition spd="slow" advTm="600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 presetClass="entr" presetSubtype="2" fill="hold" grpId="0" nodeType="afterEffect" p14:presetBounceEnd="48000">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14:bounceEnd="48000">
                                          <p:cBhvr additive="base">
                                            <p:cTn id="13" dur="500" fill="hold"/>
                                            <p:tgtEl>
                                              <p:spTgt spid="17"/>
                                            </p:tgtEl>
                                            <p:attrNameLst>
                                              <p:attrName>ppt_x</p:attrName>
                                            </p:attrNameLst>
                                          </p:cBhvr>
                                          <p:tavLst>
                                            <p:tav tm="0">
                                              <p:val>
                                                <p:strVal val="1+#ppt_w/2"/>
                                              </p:val>
                                            </p:tav>
                                            <p:tav tm="100000">
                                              <p:val>
                                                <p:strVal val="#ppt_x"/>
                                              </p:val>
                                            </p:tav>
                                          </p:tavLst>
                                        </p:anim>
                                        <p:anim calcmode="lin" valueType="num" p14:bounceEnd="48000">
                                          <p:cBhvr additive="base">
                                            <p:cTn id="14" dur="500" fill="hold"/>
                                            <p:tgtEl>
                                              <p:spTgt spid="17"/>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14:presetBounceEnd="48000">
                                      <p:stCondLst>
                                        <p:cond delay="1000"/>
                                      </p:stCondLst>
                                      <p:childTnLst>
                                        <p:set>
                                          <p:cBhvr>
                                            <p:cTn id="16" dur="1" fill="hold">
                                              <p:stCondLst>
                                                <p:cond delay="0"/>
                                              </p:stCondLst>
                                            </p:cTn>
                                            <p:tgtEl>
                                              <p:spTgt spid="15"/>
                                            </p:tgtEl>
                                            <p:attrNameLst>
                                              <p:attrName>style.visibility</p:attrName>
                                            </p:attrNameLst>
                                          </p:cBhvr>
                                          <p:to>
                                            <p:strVal val="visible"/>
                                          </p:to>
                                        </p:set>
                                        <p:anim calcmode="lin" valueType="num" p14:bounceEnd="48000">
                                          <p:cBhvr additive="base">
                                            <p:cTn id="17" dur="500" fill="hold"/>
                                            <p:tgtEl>
                                              <p:spTgt spid="15"/>
                                            </p:tgtEl>
                                            <p:attrNameLst>
                                              <p:attrName>ppt_x</p:attrName>
                                            </p:attrNameLst>
                                          </p:cBhvr>
                                          <p:tavLst>
                                            <p:tav tm="0">
                                              <p:val>
                                                <p:strVal val="1+#ppt_w/2"/>
                                              </p:val>
                                            </p:tav>
                                            <p:tav tm="100000">
                                              <p:val>
                                                <p:strVal val="#ppt_x"/>
                                              </p:val>
                                            </p:tav>
                                          </p:tavLst>
                                        </p:anim>
                                        <p:anim calcmode="lin" valueType="num" p14:bounceEnd="48000">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100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7"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1800" dirty="0">
                <a:solidFill>
                  <a:prstClr val="black">
                    <a:lumMod val="65000"/>
                    <a:lumOff val="35000"/>
                  </a:prstClr>
                </a:solidFill>
              </a:rPr>
              <a:t>联系我们 </a:t>
            </a:r>
            <a:r>
              <a:rPr lang="en-US" altLang="zh-CN" sz="1200" dirty="0">
                <a:solidFill>
                  <a:prstClr val="black">
                    <a:lumMod val="65000"/>
                    <a:lumOff val="35000"/>
                  </a:prstClr>
                </a:solidFill>
              </a:rPr>
              <a:t>(Contact Us)</a:t>
            </a:r>
            <a:endParaRPr lang="zh-CN" altLang="en-US" dirty="0"/>
          </a:p>
        </p:txBody>
      </p:sp>
      <p:sp>
        <p:nvSpPr>
          <p:cNvPr id="5" name="圆角矩形 4"/>
          <p:cNvSpPr/>
          <p:nvPr/>
        </p:nvSpPr>
        <p:spPr bwMode="auto">
          <a:xfrm flipH="1">
            <a:off x="3441254" y="1500711"/>
            <a:ext cx="3888432" cy="612874"/>
          </a:xfrm>
          <a:prstGeom prst="roundRect">
            <a:avLst>
              <a:gd name="adj" fmla="val 50000"/>
            </a:avLst>
          </a:prstGeom>
          <a:gradFill flip="none" rotWithShape="1">
            <a:gsLst>
              <a:gs pos="0">
                <a:schemeClr val="bg1"/>
              </a:gs>
              <a:gs pos="100000">
                <a:srgbClr val="E0E0E0"/>
              </a:gs>
            </a:gsLst>
            <a:lin ang="5400000" scaled="1"/>
            <a:tileRect/>
          </a:gradFill>
          <a:ln>
            <a:gradFill>
              <a:gsLst>
                <a:gs pos="0">
                  <a:schemeClr val="bg1">
                    <a:lumMod val="85000"/>
                  </a:schemeClr>
                </a:gs>
                <a:gs pos="50000">
                  <a:schemeClr val="bg1">
                    <a:lumMod val="95000"/>
                  </a:schemeClr>
                </a:gs>
                <a:gs pos="10000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6" name="TextBox 72"/>
          <p:cNvSpPr txBox="1"/>
          <p:nvPr/>
        </p:nvSpPr>
        <p:spPr bwMode="auto">
          <a:xfrm>
            <a:off x="3873470" y="1653262"/>
            <a:ext cx="3024000" cy="33855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1600" b="1" kern="0" dirty="0" smtClean="0">
                <a:solidFill>
                  <a:srgbClr val="C00000"/>
                </a:solidFill>
                <a:cs typeface="Arial" pitchFamily="34" charset="0"/>
              </a:rPr>
              <a:t>WWW.YOULINYOUAI.COM</a:t>
            </a:r>
            <a:endParaRPr lang="en-US" altLang="zh-CN" sz="1600" b="1" kern="0" dirty="0">
              <a:solidFill>
                <a:srgbClr val="C00000"/>
              </a:solidFill>
              <a:cs typeface="Arial" pitchFamily="34" charset="0"/>
            </a:endParaRPr>
          </a:p>
        </p:txBody>
      </p:sp>
      <p:sp>
        <p:nvSpPr>
          <p:cNvPr id="7" name="圆角矩形 6"/>
          <p:cNvSpPr/>
          <p:nvPr/>
        </p:nvSpPr>
        <p:spPr bwMode="auto">
          <a:xfrm flipH="1">
            <a:off x="3441254" y="2651199"/>
            <a:ext cx="3888432" cy="612874"/>
          </a:xfrm>
          <a:prstGeom prst="roundRect">
            <a:avLst>
              <a:gd name="adj" fmla="val 50000"/>
            </a:avLst>
          </a:prstGeom>
          <a:gradFill flip="none" rotWithShape="1">
            <a:gsLst>
              <a:gs pos="0">
                <a:schemeClr val="bg1"/>
              </a:gs>
              <a:gs pos="100000">
                <a:srgbClr val="E0E0E0"/>
              </a:gs>
            </a:gsLst>
            <a:lin ang="5400000" scaled="1"/>
            <a:tileRect/>
          </a:gradFill>
          <a:ln>
            <a:gradFill>
              <a:gsLst>
                <a:gs pos="0">
                  <a:schemeClr val="bg1">
                    <a:lumMod val="85000"/>
                  </a:schemeClr>
                </a:gs>
                <a:gs pos="50000">
                  <a:schemeClr val="bg1">
                    <a:lumMod val="95000"/>
                  </a:schemeClr>
                </a:gs>
                <a:gs pos="10000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8" name="TextBox 72"/>
          <p:cNvSpPr txBox="1"/>
          <p:nvPr/>
        </p:nvSpPr>
        <p:spPr bwMode="auto">
          <a:xfrm>
            <a:off x="3873470" y="2803752"/>
            <a:ext cx="3024000" cy="33855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600" b="1" kern="0" dirty="0" smtClean="0">
                <a:solidFill>
                  <a:srgbClr val="C00000"/>
                </a:solidFill>
                <a:latin typeface="+mn-ea"/>
                <a:cs typeface="Arial" pitchFamily="34" charset="0"/>
              </a:rPr>
              <a:t>友邻有爱物业</a:t>
            </a:r>
            <a:endParaRPr lang="en-US" altLang="zh-CN" sz="1600" b="1" kern="0" dirty="0">
              <a:solidFill>
                <a:srgbClr val="C00000"/>
              </a:solidFill>
              <a:latin typeface="+mn-ea"/>
              <a:cs typeface="Arial" pitchFamily="34" charset="0"/>
            </a:endParaRPr>
          </a:p>
        </p:txBody>
      </p:sp>
      <p:sp>
        <p:nvSpPr>
          <p:cNvPr id="21" name="矩形 10"/>
          <p:cNvSpPr>
            <a:spLocks noChangeAspect="1"/>
          </p:cNvSpPr>
          <p:nvPr/>
        </p:nvSpPr>
        <p:spPr>
          <a:xfrm>
            <a:off x="2237411" y="1477699"/>
            <a:ext cx="797620" cy="747986"/>
          </a:xfrm>
          <a:prstGeom prst="ellipse">
            <a:avLst/>
          </a:pr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sp>
        <p:nvSpPr>
          <p:cNvPr id="22" name="矩形 10"/>
          <p:cNvSpPr>
            <a:spLocks noChangeAspect="1"/>
          </p:cNvSpPr>
          <p:nvPr/>
        </p:nvSpPr>
        <p:spPr>
          <a:xfrm>
            <a:off x="2237411" y="2530408"/>
            <a:ext cx="797620" cy="747986"/>
          </a:xfrm>
          <a:prstGeom prst="ellipse">
            <a:avLst/>
          </a:pr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grpSp>
        <p:nvGrpSpPr>
          <p:cNvPr id="42" name="组合 41"/>
          <p:cNvGrpSpPr/>
          <p:nvPr/>
        </p:nvGrpSpPr>
        <p:grpSpPr>
          <a:xfrm>
            <a:off x="2444571" y="2543845"/>
            <a:ext cx="726646" cy="747986"/>
            <a:chOff x="2464842" y="2297153"/>
            <a:chExt cx="686104" cy="747986"/>
          </a:xfrm>
        </p:grpSpPr>
        <p:sp>
          <p:nvSpPr>
            <p:cNvPr id="25" name="矩形 10"/>
            <p:cNvSpPr>
              <a:spLocks noChangeAspect="1"/>
            </p:cNvSpPr>
            <p:nvPr/>
          </p:nvSpPr>
          <p:spPr>
            <a:xfrm>
              <a:off x="2464842" y="2297153"/>
              <a:ext cx="686104" cy="747986"/>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0" name="矩形 19"/>
            <p:cNvSpPr/>
            <p:nvPr/>
          </p:nvSpPr>
          <p:spPr>
            <a:xfrm>
              <a:off x="2603308" y="2466560"/>
              <a:ext cx="409172" cy="409172"/>
            </a:xfrm>
            <a:prstGeom prst="rect">
              <a:avLst/>
            </a:prstGeom>
            <a:blipFill>
              <a:blip r:embed="rId3"/>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2444579" y="1491133"/>
            <a:ext cx="726646" cy="747986"/>
            <a:chOff x="2464850" y="1244443"/>
            <a:chExt cx="686104" cy="747986"/>
          </a:xfrm>
        </p:grpSpPr>
        <p:sp>
          <p:nvSpPr>
            <p:cNvPr id="31" name="矩形 10"/>
            <p:cNvSpPr>
              <a:spLocks noChangeAspect="1"/>
            </p:cNvSpPr>
            <p:nvPr/>
          </p:nvSpPr>
          <p:spPr>
            <a:xfrm>
              <a:off x="2464850" y="1244443"/>
              <a:ext cx="686104" cy="747986"/>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pic>
          <p:nvPicPr>
            <p:cNvPr id="36" name="图片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4760" y="1416177"/>
              <a:ext cx="406285" cy="404518"/>
            </a:xfrm>
            <a:prstGeom prst="rect">
              <a:avLst/>
            </a:prstGeom>
          </p:spPr>
        </p:pic>
      </p:grpSp>
    </p:spTree>
    <p:extLst>
      <p:ext uri="{BB962C8B-B14F-4D97-AF65-F5344CB8AC3E}">
        <p14:creationId xmlns:p14="http://schemas.microsoft.com/office/powerpoint/2010/main" val="2478921907"/>
      </p:ext>
    </p:extLst>
  </p:cSld>
  <p:clrMapOvr>
    <a:masterClrMapping/>
  </p:clrMapOvr>
  <p:transition spd="slow"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Scale>
                                      <p:cBhvr>
                                        <p:cTn id="7"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3"/>
                                        </p:tgtEl>
                                        <p:attrNameLst>
                                          <p:attrName>ppt_x</p:attrName>
                                          <p:attrName>ppt_y</p:attrName>
                                        </p:attrNameLst>
                                      </p:cBhvr>
                                    </p:animMotion>
                                    <p:animEffect transition="in" filter="fade">
                                      <p:cBhvr>
                                        <p:cTn id="9" dur="1000"/>
                                        <p:tgtEl>
                                          <p:spTgt spid="43"/>
                                        </p:tgtEl>
                                      </p:cBhvr>
                                    </p:animEffect>
                                  </p:childTnLst>
                                </p:cTn>
                              </p:par>
                              <p:par>
                                <p:cTn id="10" presetID="53" presetClass="entr" presetSubtype="16" fill="hold" grpId="0" nodeType="withEffect">
                                  <p:stCondLst>
                                    <p:cond delay="75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2" presetClass="entr" presetSubtype="2" decel="50000" fill="hold" grpId="0" nodeType="withEffect">
                                  <p:stCondLst>
                                    <p:cond delay="75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par>
                                <p:cTn id="19" presetID="22" presetClass="entr" presetSubtype="8" fill="hold" grpId="0" nodeType="withEffect">
                                  <p:stCondLst>
                                    <p:cond delay="100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p:stCondLst>
                              <p:cond delay="1500"/>
                            </p:stCondLst>
                            <p:childTnLst>
                              <p:par>
                                <p:cTn id="23" presetID="52" presetClass="entr" presetSubtype="0"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animScale>
                                      <p:cBhvr>
                                        <p:cTn id="25" dur="10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42"/>
                                        </p:tgtEl>
                                        <p:attrNameLst>
                                          <p:attrName>ppt_x</p:attrName>
                                          <p:attrName>ppt_y</p:attrName>
                                        </p:attrNameLst>
                                      </p:cBhvr>
                                    </p:animMotion>
                                    <p:animEffect transition="in" filter="fade">
                                      <p:cBhvr>
                                        <p:cTn id="27" dur="1000"/>
                                        <p:tgtEl>
                                          <p:spTgt spid="42"/>
                                        </p:tgtEl>
                                      </p:cBhvr>
                                    </p:animEffect>
                                  </p:childTnLst>
                                </p:cTn>
                              </p:par>
                              <p:par>
                                <p:cTn id="28" presetID="53" presetClass="entr" presetSubtype="16" fill="hold" grpId="0" nodeType="withEffect">
                                  <p:stCondLst>
                                    <p:cond delay="75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2" presetClass="entr" presetSubtype="2" decel="50000" fill="hold" grpId="0" nodeType="withEffect">
                                  <p:stCondLst>
                                    <p:cond delay="75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1+#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par>
                                <p:cTn id="37" presetID="22" presetClass="entr" presetSubtype="8" fill="hold" grpId="0" nodeType="withEffect">
                                  <p:stCondLst>
                                    <p:cond delay="100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21" grpId="0" animBg="1"/>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1800" dirty="0">
                <a:solidFill>
                  <a:prstClr val="black">
                    <a:lumMod val="65000"/>
                    <a:lumOff val="35000"/>
                  </a:prstClr>
                </a:solidFill>
              </a:rPr>
              <a:t>联系我们 </a:t>
            </a:r>
            <a:r>
              <a:rPr lang="en-US" altLang="zh-CN" sz="1200" dirty="0">
                <a:solidFill>
                  <a:prstClr val="black">
                    <a:lumMod val="65000"/>
                    <a:lumOff val="35000"/>
                  </a:prstClr>
                </a:solidFill>
              </a:rPr>
              <a:t>(Contact Us)</a:t>
            </a:r>
            <a:endParaRPr lang="zh-CN" altLang="en-US" dirty="0"/>
          </a:p>
        </p:txBody>
      </p:sp>
      <p:sp>
        <p:nvSpPr>
          <p:cNvPr id="8" name="TextBox 72"/>
          <p:cNvSpPr txBox="1"/>
          <p:nvPr/>
        </p:nvSpPr>
        <p:spPr bwMode="auto">
          <a:xfrm>
            <a:off x="1475656" y="1995686"/>
            <a:ext cx="6336703" cy="58477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3200" b="1" kern="0" dirty="0" smtClean="0">
                <a:solidFill>
                  <a:srgbClr val="C00000"/>
                </a:solidFill>
                <a:latin typeface="+mn-ea"/>
                <a:cs typeface="Arial" pitchFamily="34" charset="0"/>
              </a:rPr>
              <a:t>友邻有爱，选择一次，幸福一生</a:t>
            </a:r>
            <a:endParaRPr lang="en-US" altLang="zh-CN" sz="3200" b="1" kern="0" dirty="0">
              <a:solidFill>
                <a:srgbClr val="C00000"/>
              </a:solidFill>
              <a:latin typeface="+mn-ea"/>
              <a:cs typeface="Arial" pitchFamily="34" charset="0"/>
            </a:endParaRPr>
          </a:p>
        </p:txBody>
      </p:sp>
    </p:spTree>
    <p:extLst>
      <p:ext uri="{BB962C8B-B14F-4D97-AF65-F5344CB8AC3E}">
        <p14:creationId xmlns:p14="http://schemas.microsoft.com/office/powerpoint/2010/main" val="2941027674"/>
      </p:ext>
    </p:extLst>
  </p:cSld>
  <p:clrMapOvr>
    <a:masterClrMapping/>
  </p:clrMapOvr>
  <p:transition spd="slow"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10"/>
          <p:cNvSpPr>
            <a:spLocks noChangeAspect="1"/>
          </p:cNvSpPr>
          <p:nvPr/>
        </p:nvSpPr>
        <p:spPr>
          <a:xfrm>
            <a:off x="5637991" y="1365652"/>
            <a:ext cx="1261561" cy="1221602"/>
          </a:xfrm>
          <a:prstGeom prst="ellipse">
            <a:avLst/>
          </a:pr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sp>
        <p:nvSpPr>
          <p:cNvPr id="40" name="矩形 10"/>
          <p:cNvSpPr>
            <a:spLocks noChangeAspect="1"/>
          </p:cNvSpPr>
          <p:nvPr/>
        </p:nvSpPr>
        <p:spPr>
          <a:xfrm>
            <a:off x="5880522" y="1366173"/>
            <a:ext cx="1259435" cy="122056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41" name="矩形 10"/>
          <p:cNvSpPr/>
          <p:nvPr/>
        </p:nvSpPr>
        <p:spPr>
          <a:xfrm>
            <a:off x="6039589" y="1495171"/>
            <a:ext cx="992148" cy="961522"/>
          </a:xfrm>
          <a:prstGeom prst="ellipse">
            <a:avLst/>
          </a:prstGeom>
          <a:solidFill>
            <a:srgbClr val="C00000"/>
          </a:solidFill>
          <a:ln w="15875">
            <a:solidFill>
              <a:srgbClr val="C00000"/>
            </a:soli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5000" b="1" dirty="0">
                <a:solidFill>
                  <a:prstClr val="white"/>
                </a:solidFill>
                <a:latin typeface="Impact" panose="020B0806030902050204" pitchFamily="34" charset="0"/>
              </a:rPr>
              <a:t>看</a:t>
            </a:r>
          </a:p>
        </p:txBody>
      </p:sp>
      <p:sp>
        <p:nvSpPr>
          <p:cNvPr id="42" name="矩形 10"/>
          <p:cNvSpPr>
            <a:spLocks noChangeAspect="1"/>
          </p:cNvSpPr>
          <p:nvPr/>
        </p:nvSpPr>
        <p:spPr>
          <a:xfrm>
            <a:off x="4487956" y="1129771"/>
            <a:ext cx="1261561" cy="1221602"/>
          </a:xfrm>
          <a:prstGeom prst="ellipse">
            <a:avLst/>
          </a:pr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sp>
        <p:nvSpPr>
          <p:cNvPr id="43" name="矩形 10"/>
          <p:cNvSpPr>
            <a:spLocks noChangeAspect="1"/>
          </p:cNvSpPr>
          <p:nvPr/>
        </p:nvSpPr>
        <p:spPr>
          <a:xfrm>
            <a:off x="4730487" y="1130292"/>
            <a:ext cx="1259435" cy="122056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44" name="矩形 10"/>
          <p:cNvSpPr/>
          <p:nvPr/>
        </p:nvSpPr>
        <p:spPr>
          <a:xfrm>
            <a:off x="4889554" y="1259290"/>
            <a:ext cx="992148" cy="961522"/>
          </a:xfrm>
          <a:prstGeom prst="ellipse">
            <a:avLst/>
          </a:prstGeom>
          <a:solidFill>
            <a:srgbClr val="C00000"/>
          </a:solidFill>
          <a:ln w="15875">
            <a:solidFill>
              <a:srgbClr val="C00000"/>
            </a:soli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5000" b="1" dirty="0">
                <a:solidFill>
                  <a:prstClr val="white"/>
                </a:solidFill>
                <a:latin typeface="Impact" panose="020B0806030902050204" pitchFamily="34" charset="0"/>
              </a:rPr>
              <a:t>观</a:t>
            </a:r>
          </a:p>
        </p:txBody>
      </p:sp>
      <p:sp>
        <p:nvSpPr>
          <p:cNvPr id="45" name="圆角矩形 1"/>
          <p:cNvSpPr/>
          <p:nvPr/>
        </p:nvSpPr>
        <p:spPr>
          <a:xfrm>
            <a:off x="2435714" y="3392893"/>
            <a:ext cx="4433016" cy="468000"/>
          </a:xfrm>
          <a:prstGeom prst="roundRect">
            <a:avLst>
              <a:gd name="adj" fmla="val 50000"/>
            </a:avLst>
          </a:prstGeom>
          <a:solidFill>
            <a:srgbClr val="C00000"/>
          </a:solidFill>
          <a:ln w="12700" cap="flat" cmpd="sng" algn="ctr">
            <a:gradFill flip="none" rotWithShape="1">
              <a:gsLst>
                <a:gs pos="0">
                  <a:srgbClr val="BE309C">
                    <a:lumMod val="5000"/>
                    <a:lumOff val="95000"/>
                  </a:srgbClr>
                </a:gs>
                <a:gs pos="100000">
                  <a:sysClr val="window" lastClr="FFFFFF">
                    <a:lumMod val="65000"/>
                  </a:sysClr>
                </a:gs>
              </a:gsLst>
              <a:lin ang="13500000" scaled="1"/>
              <a:tileRect/>
            </a:gradFill>
            <a:prstDash val="solid"/>
            <a:miter lim="800000"/>
          </a:ln>
          <a:effectLst>
            <a:innerShdw blurRad="127000" dist="88900" dir="18900000">
              <a:prstClr val="black">
                <a:alpha val="38000"/>
              </a:prstClr>
            </a:innerShdw>
          </a:effectLst>
        </p:spPr>
        <p:txBody>
          <a:bodyPr anchor="ctr"/>
          <a:lstStyle/>
          <a:p>
            <a:pPr algn="ctr"/>
            <a:endParaRPr lang="zh-CN" altLang="en-US" kern="0">
              <a:solidFill>
                <a:prstClr val="white"/>
              </a:solidFill>
              <a:latin typeface="Calibri" panose="020F0502020204030204"/>
              <a:ea typeface="宋体" panose="02010600030101010101" pitchFamily="2" charset="-122"/>
            </a:endParaRPr>
          </a:p>
        </p:txBody>
      </p:sp>
      <p:sp>
        <p:nvSpPr>
          <p:cNvPr id="46" name="圆角矩形 2"/>
          <p:cNvSpPr/>
          <p:nvPr/>
        </p:nvSpPr>
        <p:spPr>
          <a:xfrm>
            <a:off x="2435717" y="3395183"/>
            <a:ext cx="4433017" cy="468000"/>
          </a:xfrm>
          <a:prstGeom prst="roundRect">
            <a:avLst>
              <a:gd name="adj" fmla="val 50000"/>
            </a:avLst>
          </a:prstGeom>
          <a:solidFill>
            <a:schemeClr val="bg1">
              <a:lumMod val="65000"/>
            </a:schemeClr>
          </a:solidFill>
          <a:ln w="12700" cap="flat" cmpd="sng" algn="ctr">
            <a:gradFill flip="none" rotWithShape="1">
              <a:gsLst>
                <a:gs pos="0">
                  <a:srgbClr val="BE309C">
                    <a:lumMod val="5000"/>
                    <a:lumOff val="95000"/>
                  </a:srgbClr>
                </a:gs>
                <a:gs pos="100000">
                  <a:sysClr val="window" lastClr="FFFFFF">
                    <a:lumMod val="65000"/>
                  </a:sysClr>
                </a:gs>
              </a:gsLst>
              <a:lin ang="13500000" scaled="1"/>
              <a:tileRect/>
            </a:gradFill>
            <a:prstDash val="solid"/>
            <a:miter lim="800000"/>
          </a:ln>
          <a:effectLst>
            <a:innerShdw blurRad="127000" dist="88900" dir="18900000">
              <a:prstClr val="black">
                <a:alpha val="30000"/>
              </a:prstClr>
            </a:innerShdw>
          </a:effectLst>
        </p:spPr>
        <p:txBody>
          <a:bodyPr anchor="ctr"/>
          <a:lstStyle/>
          <a:p>
            <a:pPr algn="ctr"/>
            <a:endParaRPr lang="zh-CN" altLang="en-US" kern="0">
              <a:solidFill>
                <a:prstClr val="white"/>
              </a:solidFill>
              <a:latin typeface="Calibri" panose="020F0502020204030204"/>
              <a:ea typeface="宋体" panose="02010600030101010101" pitchFamily="2" charset="-122"/>
            </a:endParaRPr>
          </a:p>
        </p:txBody>
      </p:sp>
      <p:sp>
        <p:nvSpPr>
          <p:cNvPr id="47" name="文字"/>
          <p:cNvSpPr txBox="1"/>
          <p:nvPr/>
        </p:nvSpPr>
        <p:spPr>
          <a:xfrm>
            <a:off x="3059832" y="3429128"/>
            <a:ext cx="3279641" cy="400110"/>
          </a:xfrm>
          <a:prstGeom prst="rect">
            <a:avLst/>
          </a:prstGeom>
          <a:noFill/>
        </p:spPr>
        <p:txBody>
          <a:bodyPr wrap="square" rtlCol="0">
            <a:spAutoFit/>
          </a:bodyPr>
          <a:lstStyle/>
          <a:p>
            <a:pPr algn="ctr"/>
            <a:r>
              <a:rPr lang="zh-CN" altLang="en-US" sz="2000" dirty="0" smtClean="0">
                <a:solidFill>
                  <a:schemeClr val="bg1"/>
                </a:solidFill>
              </a:rPr>
              <a:t>汉中友邻有爱物业有限公司</a:t>
            </a:r>
            <a:endParaRPr lang="zh-CN" altLang="en-US" sz="2000" dirty="0">
              <a:solidFill>
                <a:schemeClr val="bg1"/>
              </a:solidFill>
            </a:endParaRPr>
          </a:p>
        </p:txBody>
      </p:sp>
      <p:sp>
        <p:nvSpPr>
          <p:cNvPr id="48" name="圆角矩形 47"/>
          <p:cNvSpPr/>
          <p:nvPr/>
        </p:nvSpPr>
        <p:spPr>
          <a:xfrm>
            <a:off x="2422442" y="3363838"/>
            <a:ext cx="729371" cy="504000"/>
          </a:xfrm>
          <a:prstGeom prst="roundRect">
            <a:avLst>
              <a:gd name="adj" fmla="val 50000"/>
            </a:avLst>
          </a:prstGeom>
          <a:gradFill>
            <a:gsLst>
              <a:gs pos="0">
                <a:schemeClr val="bg1">
                  <a:lumMod val="75000"/>
                </a:schemeClr>
              </a:gs>
              <a:gs pos="100000">
                <a:schemeClr val="bg1"/>
              </a:gs>
            </a:gsLst>
            <a:lin ang="2700000" scaled="0"/>
          </a:gradFill>
          <a:ln w="22225">
            <a:gradFill>
              <a:gsLst>
                <a:gs pos="0">
                  <a:schemeClr val="bg1">
                    <a:lumMod val="65000"/>
                  </a:schemeClr>
                </a:gs>
                <a:gs pos="100000">
                  <a:schemeClr val="bg1"/>
                </a:gs>
              </a:gsLst>
              <a:lin ang="13500000" scaled="0"/>
            </a:gradFill>
          </a:ln>
          <a:effectLst>
            <a:outerShdw blurRad="50800" dist="38100" dir="2700000" sx="97000" sy="97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endParaRPr>
          </a:p>
        </p:txBody>
      </p:sp>
      <p:pic>
        <p:nvPicPr>
          <p:cNvPr id="49" name="手"/>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74928" y="3568260"/>
            <a:ext cx="928570" cy="2652149"/>
          </a:xfrm>
          <a:prstGeom prst="rect">
            <a:avLst/>
          </a:prstGeom>
        </p:spPr>
      </p:pic>
      <p:sp>
        <p:nvSpPr>
          <p:cNvPr id="50" name="矩形 10"/>
          <p:cNvSpPr>
            <a:spLocks noChangeAspect="1"/>
          </p:cNvSpPr>
          <p:nvPr/>
        </p:nvSpPr>
        <p:spPr>
          <a:xfrm>
            <a:off x="3337920" y="1365652"/>
            <a:ext cx="1261561" cy="1221602"/>
          </a:xfrm>
          <a:prstGeom prst="ellipse">
            <a:avLst/>
          </a:pr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sp>
        <p:nvSpPr>
          <p:cNvPr id="51" name="矩形 10"/>
          <p:cNvSpPr>
            <a:spLocks noChangeAspect="1"/>
          </p:cNvSpPr>
          <p:nvPr/>
        </p:nvSpPr>
        <p:spPr>
          <a:xfrm>
            <a:off x="3580451" y="1366173"/>
            <a:ext cx="1259435" cy="122056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52" name="矩形 10"/>
          <p:cNvSpPr/>
          <p:nvPr/>
        </p:nvSpPr>
        <p:spPr>
          <a:xfrm>
            <a:off x="3739518" y="1495171"/>
            <a:ext cx="992148" cy="961522"/>
          </a:xfrm>
          <a:prstGeom prst="ellipse">
            <a:avLst/>
          </a:prstGeom>
          <a:solidFill>
            <a:srgbClr val="C00000"/>
          </a:solidFill>
          <a:ln w="15875">
            <a:solidFill>
              <a:srgbClr val="C00000"/>
            </a:soli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5000" b="1" dirty="0">
                <a:solidFill>
                  <a:prstClr val="white"/>
                </a:solidFill>
                <a:latin typeface="Impact" panose="020B0806030902050204" pitchFamily="34" charset="0"/>
              </a:rPr>
              <a:t>谢</a:t>
            </a:r>
          </a:p>
        </p:txBody>
      </p:sp>
      <p:sp>
        <p:nvSpPr>
          <p:cNvPr id="53" name="矩形 10"/>
          <p:cNvSpPr>
            <a:spLocks noChangeAspect="1"/>
          </p:cNvSpPr>
          <p:nvPr/>
        </p:nvSpPr>
        <p:spPr>
          <a:xfrm>
            <a:off x="2181074" y="1156727"/>
            <a:ext cx="1261561" cy="1221602"/>
          </a:xfrm>
          <a:prstGeom prst="ellipse">
            <a:avLst/>
          </a:pr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sp>
        <p:nvSpPr>
          <p:cNvPr id="54" name="矩形 10"/>
          <p:cNvSpPr>
            <a:spLocks noChangeAspect="1"/>
          </p:cNvSpPr>
          <p:nvPr/>
        </p:nvSpPr>
        <p:spPr>
          <a:xfrm>
            <a:off x="2430415" y="1130292"/>
            <a:ext cx="1259435" cy="122056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55" name="矩形 10"/>
          <p:cNvSpPr/>
          <p:nvPr/>
        </p:nvSpPr>
        <p:spPr>
          <a:xfrm>
            <a:off x="2589482" y="1259290"/>
            <a:ext cx="992148" cy="961522"/>
          </a:xfrm>
          <a:prstGeom prst="ellipse">
            <a:avLst/>
          </a:prstGeom>
          <a:solidFill>
            <a:srgbClr val="C00000"/>
          </a:solidFill>
          <a:ln w="15875">
            <a:solidFill>
              <a:srgbClr val="C00000"/>
            </a:soli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5000" b="1" dirty="0">
                <a:solidFill>
                  <a:prstClr val="white"/>
                </a:solidFill>
                <a:latin typeface="Impact" panose="020B0806030902050204" pitchFamily="34" charset="0"/>
              </a:rPr>
              <a:t>谢</a:t>
            </a:r>
          </a:p>
        </p:txBody>
      </p:sp>
      <p:sp>
        <p:nvSpPr>
          <p:cNvPr id="56" name="MH_Other_4"/>
          <p:cNvSpPr/>
          <p:nvPr>
            <p:custDataLst>
              <p:tags r:id="rId1"/>
            </p:custDataLst>
          </p:nvPr>
        </p:nvSpPr>
        <p:spPr>
          <a:xfrm>
            <a:off x="4352265" y="1073645"/>
            <a:ext cx="221402" cy="221402"/>
          </a:xfrm>
          <a:prstGeom prst="ellipse">
            <a:avLst/>
          </a:prstGeom>
          <a:solidFill>
            <a:srgbClr val="FF0000"/>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57" name="MH_Other_4"/>
          <p:cNvSpPr/>
          <p:nvPr>
            <p:custDataLst>
              <p:tags r:id="rId2"/>
            </p:custDataLst>
          </p:nvPr>
        </p:nvSpPr>
        <p:spPr>
          <a:xfrm>
            <a:off x="5613548" y="2510413"/>
            <a:ext cx="271937" cy="271937"/>
          </a:xfrm>
          <a:prstGeom prst="ellipse">
            <a:avLst/>
          </a:prstGeom>
          <a:solidFill>
            <a:srgbClr val="C00000"/>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58" name="椭圆 57"/>
          <p:cNvSpPr/>
          <p:nvPr/>
        </p:nvSpPr>
        <p:spPr>
          <a:xfrm>
            <a:off x="1583943" y="2126045"/>
            <a:ext cx="324000" cy="324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59" name="MH_Other_4"/>
          <p:cNvSpPr/>
          <p:nvPr>
            <p:custDataLst>
              <p:tags r:id="rId3"/>
            </p:custDataLst>
          </p:nvPr>
        </p:nvSpPr>
        <p:spPr>
          <a:xfrm>
            <a:off x="7387221" y="2159755"/>
            <a:ext cx="153681" cy="153681"/>
          </a:xfrm>
          <a:prstGeom prst="ellipse">
            <a:avLst/>
          </a:prstGeom>
          <a:solidFill>
            <a:srgbClr val="FF0000"/>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60" name="MH_Other_4"/>
          <p:cNvSpPr/>
          <p:nvPr>
            <p:custDataLst>
              <p:tags r:id="rId4"/>
            </p:custDataLst>
          </p:nvPr>
        </p:nvSpPr>
        <p:spPr>
          <a:xfrm>
            <a:off x="5946783" y="1025734"/>
            <a:ext cx="234066" cy="208074"/>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61" name="MH_Other_4"/>
          <p:cNvSpPr/>
          <p:nvPr>
            <p:custDataLst>
              <p:tags r:id="rId5"/>
            </p:custDataLst>
          </p:nvPr>
        </p:nvSpPr>
        <p:spPr>
          <a:xfrm>
            <a:off x="2390270" y="2607774"/>
            <a:ext cx="180000" cy="180000"/>
          </a:xfrm>
          <a:prstGeom prst="ellipse">
            <a:avLst/>
          </a:prstGeom>
          <a:solidFill>
            <a:srgbClr val="C00000"/>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62" name="椭圆 61"/>
          <p:cNvSpPr/>
          <p:nvPr/>
        </p:nvSpPr>
        <p:spPr>
          <a:xfrm>
            <a:off x="7474636" y="1540311"/>
            <a:ext cx="247478" cy="24747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63" name="MH_Other_4"/>
          <p:cNvSpPr/>
          <p:nvPr>
            <p:custDataLst>
              <p:tags r:id="rId6"/>
            </p:custDataLst>
          </p:nvPr>
        </p:nvSpPr>
        <p:spPr>
          <a:xfrm>
            <a:off x="1168087" y="1648254"/>
            <a:ext cx="153681" cy="153681"/>
          </a:xfrm>
          <a:prstGeom prst="ellipse">
            <a:avLst/>
          </a:prstGeom>
          <a:solidFill>
            <a:srgbClr val="FF0000"/>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64" name="MH_Other_4"/>
          <p:cNvSpPr/>
          <p:nvPr>
            <p:custDataLst>
              <p:tags r:id="rId7"/>
            </p:custDataLst>
          </p:nvPr>
        </p:nvSpPr>
        <p:spPr>
          <a:xfrm>
            <a:off x="8091365" y="1275126"/>
            <a:ext cx="153043" cy="153043"/>
          </a:xfrm>
          <a:prstGeom prst="ellipse">
            <a:avLst/>
          </a:prstGeom>
          <a:solidFill>
            <a:srgbClr val="C00000"/>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65" name="椭圆 64"/>
          <p:cNvSpPr/>
          <p:nvPr/>
        </p:nvSpPr>
        <p:spPr>
          <a:xfrm>
            <a:off x="1759723" y="1622598"/>
            <a:ext cx="204991" cy="204991"/>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Tree>
    <p:extLst>
      <p:ext uri="{BB962C8B-B14F-4D97-AF65-F5344CB8AC3E}">
        <p14:creationId xmlns:p14="http://schemas.microsoft.com/office/powerpoint/2010/main" val="4024658877"/>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14:presetBounceEnd="50000">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14:bounceEnd="50000">
                                          <p:cBhvr additive="base">
                                            <p:cTn id="7" dur="1500" fill="hold"/>
                                            <p:tgtEl>
                                              <p:spTgt spid="53"/>
                                            </p:tgtEl>
                                            <p:attrNameLst>
                                              <p:attrName>ppt_x</p:attrName>
                                            </p:attrNameLst>
                                          </p:cBhvr>
                                          <p:tavLst>
                                            <p:tav tm="0">
                                              <p:val>
                                                <p:strVal val="1+#ppt_w/2"/>
                                              </p:val>
                                            </p:tav>
                                            <p:tav tm="100000">
                                              <p:val>
                                                <p:strVal val="#ppt_x"/>
                                              </p:val>
                                            </p:tav>
                                          </p:tavLst>
                                        </p:anim>
                                        <p:anim calcmode="lin" valueType="num" p14:bounceEnd="50000">
                                          <p:cBhvr additive="base">
                                            <p:cTn id="8" dur="1500" fill="hold"/>
                                            <p:tgtEl>
                                              <p:spTgt spid="53"/>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14:presetBounceEnd="50000">
                                      <p:stCondLst>
                                        <p:cond delay="250"/>
                                      </p:stCondLst>
                                      <p:childTnLst>
                                        <p:set>
                                          <p:cBhvr>
                                            <p:cTn id="10" dur="1" fill="hold">
                                              <p:stCondLst>
                                                <p:cond delay="0"/>
                                              </p:stCondLst>
                                            </p:cTn>
                                            <p:tgtEl>
                                              <p:spTgt spid="54"/>
                                            </p:tgtEl>
                                            <p:attrNameLst>
                                              <p:attrName>style.visibility</p:attrName>
                                            </p:attrNameLst>
                                          </p:cBhvr>
                                          <p:to>
                                            <p:strVal val="visible"/>
                                          </p:to>
                                        </p:set>
                                        <p:anim calcmode="lin" valueType="num" p14:bounceEnd="50000">
                                          <p:cBhvr additive="base">
                                            <p:cTn id="11" dur="1500" fill="hold"/>
                                            <p:tgtEl>
                                              <p:spTgt spid="54"/>
                                            </p:tgtEl>
                                            <p:attrNameLst>
                                              <p:attrName>ppt_x</p:attrName>
                                            </p:attrNameLst>
                                          </p:cBhvr>
                                          <p:tavLst>
                                            <p:tav tm="0">
                                              <p:val>
                                                <p:strVal val="1+#ppt_w/2"/>
                                              </p:val>
                                            </p:tav>
                                            <p:tav tm="100000">
                                              <p:val>
                                                <p:strVal val="#ppt_x"/>
                                              </p:val>
                                            </p:tav>
                                          </p:tavLst>
                                        </p:anim>
                                        <p:anim calcmode="lin" valueType="num" p14:bounceEnd="50000">
                                          <p:cBhvr additive="base">
                                            <p:cTn id="12" dur="1500" fill="hold"/>
                                            <p:tgtEl>
                                              <p:spTgt spid="54"/>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14:presetBounceEnd="50000">
                                      <p:stCondLst>
                                        <p:cond delay="500"/>
                                      </p:stCondLst>
                                      <p:childTnLst>
                                        <p:set>
                                          <p:cBhvr>
                                            <p:cTn id="14" dur="1" fill="hold">
                                              <p:stCondLst>
                                                <p:cond delay="0"/>
                                              </p:stCondLst>
                                            </p:cTn>
                                            <p:tgtEl>
                                              <p:spTgt spid="55"/>
                                            </p:tgtEl>
                                            <p:attrNameLst>
                                              <p:attrName>style.visibility</p:attrName>
                                            </p:attrNameLst>
                                          </p:cBhvr>
                                          <p:to>
                                            <p:strVal val="visible"/>
                                          </p:to>
                                        </p:set>
                                        <p:anim calcmode="lin" valueType="num" p14:bounceEnd="50000">
                                          <p:cBhvr additive="base">
                                            <p:cTn id="15" dur="1500" fill="hold"/>
                                            <p:tgtEl>
                                              <p:spTgt spid="55"/>
                                            </p:tgtEl>
                                            <p:attrNameLst>
                                              <p:attrName>ppt_x</p:attrName>
                                            </p:attrNameLst>
                                          </p:cBhvr>
                                          <p:tavLst>
                                            <p:tav tm="0">
                                              <p:val>
                                                <p:strVal val="1+#ppt_w/2"/>
                                              </p:val>
                                            </p:tav>
                                            <p:tav tm="100000">
                                              <p:val>
                                                <p:strVal val="#ppt_x"/>
                                              </p:val>
                                            </p:tav>
                                          </p:tavLst>
                                        </p:anim>
                                        <p:anim calcmode="lin" valueType="num" p14:bounceEnd="50000">
                                          <p:cBhvr additive="base">
                                            <p:cTn id="16" dur="1500" fill="hold"/>
                                            <p:tgtEl>
                                              <p:spTgt spid="5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14:presetBounceEnd="50000">
                                      <p:stCondLst>
                                        <p:cond delay="750"/>
                                      </p:stCondLst>
                                      <p:childTnLst>
                                        <p:set>
                                          <p:cBhvr>
                                            <p:cTn id="18" dur="1" fill="hold">
                                              <p:stCondLst>
                                                <p:cond delay="0"/>
                                              </p:stCondLst>
                                            </p:cTn>
                                            <p:tgtEl>
                                              <p:spTgt spid="50"/>
                                            </p:tgtEl>
                                            <p:attrNameLst>
                                              <p:attrName>style.visibility</p:attrName>
                                            </p:attrNameLst>
                                          </p:cBhvr>
                                          <p:to>
                                            <p:strVal val="visible"/>
                                          </p:to>
                                        </p:set>
                                        <p:anim calcmode="lin" valueType="num" p14:bounceEnd="50000">
                                          <p:cBhvr additive="base">
                                            <p:cTn id="19" dur="1500" fill="hold"/>
                                            <p:tgtEl>
                                              <p:spTgt spid="50"/>
                                            </p:tgtEl>
                                            <p:attrNameLst>
                                              <p:attrName>ppt_x</p:attrName>
                                            </p:attrNameLst>
                                          </p:cBhvr>
                                          <p:tavLst>
                                            <p:tav tm="0">
                                              <p:val>
                                                <p:strVal val="0-#ppt_w/2"/>
                                              </p:val>
                                            </p:tav>
                                            <p:tav tm="100000">
                                              <p:val>
                                                <p:strVal val="#ppt_x"/>
                                              </p:val>
                                            </p:tav>
                                          </p:tavLst>
                                        </p:anim>
                                        <p:anim calcmode="lin" valueType="num" p14:bounceEnd="50000">
                                          <p:cBhvr additive="base">
                                            <p:cTn id="20" dur="1500" fill="hold"/>
                                            <p:tgtEl>
                                              <p:spTgt spid="50"/>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14:presetBounceEnd="50000">
                                      <p:stCondLst>
                                        <p:cond delay="1000"/>
                                      </p:stCondLst>
                                      <p:childTnLst>
                                        <p:set>
                                          <p:cBhvr>
                                            <p:cTn id="22" dur="1" fill="hold">
                                              <p:stCondLst>
                                                <p:cond delay="0"/>
                                              </p:stCondLst>
                                            </p:cTn>
                                            <p:tgtEl>
                                              <p:spTgt spid="51"/>
                                            </p:tgtEl>
                                            <p:attrNameLst>
                                              <p:attrName>style.visibility</p:attrName>
                                            </p:attrNameLst>
                                          </p:cBhvr>
                                          <p:to>
                                            <p:strVal val="visible"/>
                                          </p:to>
                                        </p:set>
                                        <p:anim calcmode="lin" valueType="num" p14:bounceEnd="50000">
                                          <p:cBhvr additive="base">
                                            <p:cTn id="23" dur="1500" fill="hold"/>
                                            <p:tgtEl>
                                              <p:spTgt spid="51"/>
                                            </p:tgtEl>
                                            <p:attrNameLst>
                                              <p:attrName>ppt_x</p:attrName>
                                            </p:attrNameLst>
                                          </p:cBhvr>
                                          <p:tavLst>
                                            <p:tav tm="0">
                                              <p:val>
                                                <p:strVal val="0-#ppt_w/2"/>
                                              </p:val>
                                            </p:tav>
                                            <p:tav tm="100000">
                                              <p:val>
                                                <p:strVal val="#ppt_x"/>
                                              </p:val>
                                            </p:tav>
                                          </p:tavLst>
                                        </p:anim>
                                        <p:anim calcmode="lin" valueType="num" p14:bounceEnd="50000">
                                          <p:cBhvr additive="base">
                                            <p:cTn id="24" dur="1500" fill="hold"/>
                                            <p:tgtEl>
                                              <p:spTgt spid="51"/>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14:presetBounceEnd="50000">
                                      <p:stCondLst>
                                        <p:cond delay="1250"/>
                                      </p:stCondLst>
                                      <p:childTnLst>
                                        <p:set>
                                          <p:cBhvr>
                                            <p:cTn id="26" dur="1" fill="hold">
                                              <p:stCondLst>
                                                <p:cond delay="0"/>
                                              </p:stCondLst>
                                            </p:cTn>
                                            <p:tgtEl>
                                              <p:spTgt spid="52"/>
                                            </p:tgtEl>
                                            <p:attrNameLst>
                                              <p:attrName>style.visibility</p:attrName>
                                            </p:attrNameLst>
                                          </p:cBhvr>
                                          <p:to>
                                            <p:strVal val="visible"/>
                                          </p:to>
                                        </p:set>
                                        <p:anim calcmode="lin" valueType="num" p14:bounceEnd="50000">
                                          <p:cBhvr additive="base">
                                            <p:cTn id="27" dur="1500" fill="hold"/>
                                            <p:tgtEl>
                                              <p:spTgt spid="52"/>
                                            </p:tgtEl>
                                            <p:attrNameLst>
                                              <p:attrName>ppt_x</p:attrName>
                                            </p:attrNameLst>
                                          </p:cBhvr>
                                          <p:tavLst>
                                            <p:tav tm="0">
                                              <p:val>
                                                <p:strVal val="0-#ppt_w/2"/>
                                              </p:val>
                                            </p:tav>
                                            <p:tav tm="100000">
                                              <p:val>
                                                <p:strVal val="#ppt_x"/>
                                              </p:val>
                                            </p:tav>
                                          </p:tavLst>
                                        </p:anim>
                                        <p:anim calcmode="lin" valueType="num" p14:bounceEnd="50000">
                                          <p:cBhvr additive="base">
                                            <p:cTn id="28" dur="1500" fill="hold"/>
                                            <p:tgtEl>
                                              <p:spTgt spid="52"/>
                                            </p:tgtEl>
                                            <p:attrNameLst>
                                              <p:attrName>ppt_y</p:attrName>
                                            </p:attrNameLst>
                                          </p:cBhvr>
                                          <p:tavLst>
                                            <p:tav tm="0">
                                              <p:val>
                                                <p:strVal val="1+#ppt_h/2"/>
                                              </p:val>
                                            </p:tav>
                                            <p:tav tm="100000">
                                              <p:val>
                                                <p:strVal val="#ppt_y"/>
                                              </p:val>
                                            </p:tav>
                                          </p:tavLst>
                                        </p:anim>
                                      </p:childTnLst>
                                    </p:cTn>
                                  </p:par>
                                  <p:par>
                                    <p:cTn id="29" presetID="2" presetClass="entr" presetSubtype="3" fill="hold" grpId="0" nodeType="withEffect" p14:presetBounceEnd="50000">
                                      <p:stCondLst>
                                        <p:cond delay="1500"/>
                                      </p:stCondLst>
                                      <p:childTnLst>
                                        <p:set>
                                          <p:cBhvr>
                                            <p:cTn id="30" dur="1" fill="hold">
                                              <p:stCondLst>
                                                <p:cond delay="0"/>
                                              </p:stCondLst>
                                            </p:cTn>
                                            <p:tgtEl>
                                              <p:spTgt spid="42"/>
                                            </p:tgtEl>
                                            <p:attrNameLst>
                                              <p:attrName>style.visibility</p:attrName>
                                            </p:attrNameLst>
                                          </p:cBhvr>
                                          <p:to>
                                            <p:strVal val="visible"/>
                                          </p:to>
                                        </p:set>
                                        <p:anim calcmode="lin" valueType="num" p14:bounceEnd="50000">
                                          <p:cBhvr additive="base">
                                            <p:cTn id="31" dur="1500" fill="hold"/>
                                            <p:tgtEl>
                                              <p:spTgt spid="42"/>
                                            </p:tgtEl>
                                            <p:attrNameLst>
                                              <p:attrName>ppt_x</p:attrName>
                                            </p:attrNameLst>
                                          </p:cBhvr>
                                          <p:tavLst>
                                            <p:tav tm="0">
                                              <p:val>
                                                <p:strVal val="1+#ppt_w/2"/>
                                              </p:val>
                                            </p:tav>
                                            <p:tav tm="100000">
                                              <p:val>
                                                <p:strVal val="#ppt_x"/>
                                              </p:val>
                                            </p:tav>
                                          </p:tavLst>
                                        </p:anim>
                                        <p:anim calcmode="lin" valueType="num" p14:bounceEnd="50000">
                                          <p:cBhvr additive="base">
                                            <p:cTn id="32" dur="1500" fill="hold"/>
                                            <p:tgtEl>
                                              <p:spTgt spid="42"/>
                                            </p:tgtEl>
                                            <p:attrNameLst>
                                              <p:attrName>ppt_y</p:attrName>
                                            </p:attrNameLst>
                                          </p:cBhvr>
                                          <p:tavLst>
                                            <p:tav tm="0">
                                              <p:val>
                                                <p:strVal val="0-#ppt_h/2"/>
                                              </p:val>
                                            </p:tav>
                                            <p:tav tm="100000">
                                              <p:val>
                                                <p:strVal val="#ppt_y"/>
                                              </p:val>
                                            </p:tav>
                                          </p:tavLst>
                                        </p:anim>
                                      </p:childTnLst>
                                    </p:cTn>
                                  </p:par>
                                  <p:par>
                                    <p:cTn id="33" presetID="10" presetClass="entr" presetSubtype="0" fill="hold" grpId="0" nodeType="withEffect">
                                      <p:stCondLst>
                                        <p:cond delay="1500"/>
                                      </p:stCondLst>
                                      <p:childTnLst>
                                        <p:set>
                                          <p:cBhvr>
                                            <p:cTn id="34" dur="1" fill="hold">
                                              <p:stCondLst>
                                                <p:cond delay="0"/>
                                              </p:stCondLst>
                                            </p:cTn>
                                            <p:tgtEl>
                                              <p:spTgt spid="65"/>
                                            </p:tgtEl>
                                            <p:attrNameLst>
                                              <p:attrName>style.visibility</p:attrName>
                                            </p:attrNameLst>
                                          </p:cBhvr>
                                          <p:to>
                                            <p:strVal val="visible"/>
                                          </p:to>
                                        </p:set>
                                        <p:animEffect transition="in" filter="fade">
                                          <p:cBhvr>
                                            <p:cTn id="35" dur="500"/>
                                            <p:tgtEl>
                                              <p:spTgt spid="65"/>
                                            </p:tgtEl>
                                          </p:cBhvr>
                                        </p:animEffect>
                                      </p:childTnLst>
                                    </p:cTn>
                                  </p:par>
                                  <p:par>
                                    <p:cTn id="36" presetID="42" presetClass="path" presetSubtype="0" accel="50000" decel="50000" autoRev="1" fill="hold" grpId="1" nodeType="withEffect">
                                      <p:stCondLst>
                                        <p:cond delay="1000"/>
                                      </p:stCondLst>
                                      <p:childTnLst>
                                        <p:animMotion origin="layout" path="M -2.22222E-6 3.97962E-6 L 0.11997 -0.0954 " pathEditMode="relative" rAng="0" ptsTypes="AA">
                                          <p:cBhvr>
                                            <p:cTn id="37" dur="500" fill="hold"/>
                                            <p:tgtEl>
                                              <p:spTgt spid="65"/>
                                            </p:tgtEl>
                                            <p:attrNameLst>
                                              <p:attrName>ppt_x</p:attrName>
                                              <p:attrName>ppt_y</p:attrName>
                                            </p:attrNameLst>
                                          </p:cBhvr>
                                          <p:rCtr x="5990" y="-4785"/>
                                        </p:animMotion>
                                      </p:childTnLst>
                                    </p:cTn>
                                  </p:par>
                                  <p:par>
                                    <p:cTn id="38" presetID="2" presetClass="entr" presetSubtype="3" fill="hold" grpId="0" nodeType="withEffect" p14:presetBounceEnd="50000">
                                      <p:stCondLst>
                                        <p:cond delay="1750"/>
                                      </p:stCondLst>
                                      <p:childTnLst>
                                        <p:set>
                                          <p:cBhvr>
                                            <p:cTn id="39" dur="1" fill="hold">
                                              <p:stCondLst>
                                                <p:cond delay="0"/>
                                              </p:stCondLst>
                                            </p:cTn>
                                            <p:tgtEl>
                                              <p:spTgt spid="43"/>
                                            </p:tgtEl>
                                            <p:attrNameLst>
                                              <p:attrName>style.visibility</p:attrName>
                                            </p:attrNameLst>
                                          </p:cBhvr>
                                          <p:to>
                                            <p:strVal val="visible"/>
                                          </p:to>
                                        </p:set>
                                        <p:anim calcmode="lin" valueType="num" p14:bounceEnd="50000">
                                          <p:cBhvr additive="base">
                                            <p:cTn id="40" dur="1500" fill="hold"/>
                                            <p:tgtEl>
                                              <p:spTgt spid="43"/>
                                            </p:tgtEl>
                                            <p:attrNameLst>
                                              <p:attrName>ppt_x</p:attrName>
                                            </p:attrNameLst>
                                          </p:cBhvr>
                                          <p:tavLst>
                                            <p:tav tm="0">
                                              <p:val>
                                                <p:strVal val="1+#ppt_w/2"/>
                                              </p:val>
                                            </p:tav>
                                            <p:tav tm="100000">
                                              <p:val>
                                                <p:strVal val="#ppt_x"/>
                                              </p:val>
                                            </p:tav>
                                          </p:tavLst>
                                        </p:anim>
                                        <p:anim calcmode="lin" valueType="num" p14:bounceEnd="50000">
                                          <p:cBhvr additive="base">
                                            <p:cTn id="41" dur="1500" fill="hold"/>
                                            <p:tgtEl>
                                              <p:spTgt spid="43"/>
                                            </p:tgtEl>
                                            <p:attrNameLst>
                                              <p:attrName>ppt_y</p:attrName>
                                            </p:attrNameLst>
                                          </p:cBhvr>
                                          <p:tavLst>
                                            <p:tav tm="0">
                                              <p:val>
                                                <p:strVal val="0-#ppt_h/2"/>
                                              </p:val>
                                            </p:tav>
                                            <p:tav tm="100000">
                                              <p:val>
                                                <p:strVal val="#ppt_y"/>
                                              </p:val>
                                            </p:tav>
                                          </p:tavLst>
                                        </p:anim>
                                      </p:childTnLst>
                                    </p:cTn>
                                  </p:par>
                                  <p:par>
                                    <p:cTn id="42" presetID="2" presetClass="entr" presetSubtype="3" fill="hold" grpId="0" nodeType="withEffect" p14:presetBounceEnd="50000">
                                      <p:stCondLst>
                                        <p:cond delay="2000"/>
                                      </p:stCondLst>
                                      <p:childTnLst>
                                        <p:set>
                                          <p:cBhvr>
                                            <p:cTn id="43" dur="1" fill="hold">
                                              <p:stCondLst>
                                                <p:cond delay="0"/>
                                              </p:stCondLst>
                                            </p:cTn>
                                            <p:tgtEl>
                                              <p:spTgt spid="44"/>
                                            </p:tgtEl>
                                            <p:attrNameLst>
                                              <p:attrName>style.visibility</p:attrName>
                                            </p:attrNameLst>
                                          </p:cBhvr>
                                          <p:to>
                                            <p:strVal val="visible"/>
                                          </p:to>
                                        </p:set>
                                        <p:anim calcmode="lin" valueType="num" p14:bounceEnd="50000">
                                          <p:cBhvr additive="base">
                                            <p:cTn id="44" dur="1500" fill="hold"/>
                                            <p:tgtEl>
                                              <p:spTgt spid="44"/>
                                            </p:tgtEl>
                                            <p:attrNameLst>
                                              <p:attrName>ppt_x</p:attrName>
                                            </p:attrNameLst>
                                          </p:cBhvr>
                                          <p:tavLst>
                                            <p:tav tm="0">
                                              <p:val>
                                                <p:strVal val="1+#ppt_w/2"/>
                                              </p:val>
                                            </p:tav>
                                            <p:tav tm="100000">
                                              <p:val>
                                                <p:strVal val="#ppt_x"/>
                                              </p:val>
                                            </p:tav>
                                          </p:tavLst>
                                        </p:anim>
                                        <p:anim calcmode="lin" valueType="num" p14:bounceEnd="50000">
                                          <p:cBhvr additive="base">
                                            <p:cTn id="45" dur="1500" fill="hold"/>
                                            <p:tgtEl>
                                              <p:spTgt spid="44"/>
                                            </p:tgtEl>
                                            <p:attrNameLst>
                                              <p:attrName>ppt_y</p:attrName>
                                            </p:attrNameLst>
                                          </p:cBhvr>
                                          <p:tavLst>
                                            <p:tav tm="0">
                                              <p:val>
                                                <p:strVal val="0-#ppt_h/2"/>
                                              </p:val>
                                            </p:tav>
                                            <p:tav tm="100000">
                                              <p:val>
                                                <p:strVal val="#ppt_y"/>
                                              </p:val>
                                            </p:tav>
                                          </p:tavLst>
                                        </p:anim>
                                      </p:childTnLst>
                                    </p:cTn>
                                  </p:par>
                                  <p:par>
                                    <p:cTn id="46" presetID="2" presetClass="entr" presetSubtype="12" fill="hold" grpId="0" nodeType="withEffect" p14:presetBounceEnd="50000">
                                      <p:stCondLst>
                                        <p:cond delay="2250"/>
                                      </p:stCondLst>
                                      <p:childTnLst>
                                        <p:set>
                                          <p:cBhvr>
                                            <p:cTn id="47" dur="1" fill="hold">
                                              <p:stCondLst>
                                                <p:cond delay="0"/>
                                              </p:stCondLst>
                                            </p:cTn>
                                            <p:tgtEl>
                                              <p:spTgt spid="39"/>
                                            </p:tgtEl>
                                            <p:attrNameLst>
                                              <p:attrName>style.visibility</p:attrName>
                                            </p:attrNameLst>
                                          </p:cBhvr>
                                          <p:to>
                                            <p:strVal val="visible"/>
                                          </p:to>
                                        </p:set>
                                        <p:anim calcmode="lin" valueType="num" p14:bounceEnd="50000">
                                          <p:cBhvr additive="base">
                                            <p:cTn id="48" dur="1500" fill="hold"/>
                                            <p:tgtEl>
                                              <p:spTgt spid="39"/>
                                            </p:tgtEl>
                                            <p:attrNameLst>
                                              <p:attrName>ppt_x</p:attrName>
                                            </p:attrNameLst>
                                          </p:cBhvr>
                                          <p:tavLst>
                                            <p:tav tm="0">
                                              <p:val>
                                                <p:strVal val="0-#ppt_w/2"/>
                                              </p:val>
                                            </p:tav>
                                            <p:tav tm="100000">
                                              <p:val>
                                                <p:strVal val="#ppt_x"/>
                                              </p:val>
                                            </p:tav>
                                          </p:tavLst>
                                        </p:anim>
                                        <p:anim calcmode="lin" valueType="num" p14:bounceEnd="50000">
                                          <p:cBhvr additive="base">
                                            <p:cTn id="49" dur="1500" fill="hold"/>
                                            <p:tgtEl>
                                              <p:spTgt spid="39"/>
                                            </p:tgtEl>
                                            <p:attrNameLst>
                                              <p:attrName>ppt_y</p:attrName>
                                            </p:attrNameLst>
                                          </p:cBhvr>
                                          <p:tavLst>
                                            <p:tav tm="0">
                                              <p:val>
                                                <p:strVal val="1+#ppt_h/2"/>
                                              </p:val>
                                            </p:tav>
                                            <p:tav tm="100000">
                                              <p:val>
                                                <p:strVal val="#ppt_y"/>
                                              </p:val>
                                            </p:tav>
                                          </p:tavLst>
                                        </p:anim>
                                      </p:childTnLst>
                                    </p:cTn>
                                  </p:par>
                                  <p:par>
                                    <p:cTn id="50" presetID="2" presetClass="entr" presetSubtype="12" fill="hold" grpId="0" nodeType="withEffect" p14:presetBounceEnd="50000">
                                      <p:stCondLst>
                                        <p:cond delay="2500"/>
                                      </p:stCondLst>
                                      <p:childTnLst>
                                        <p:set>
                                          <p:cBhvr>
                                            <p:cTn id="51" dur="1" fill="hold">
                                              <p:stCondLst>
                                                <p:cond delay="0"/>
                                              </p:stCondLst>
                                            </p:cTn>
                                            <p:tgtEl>
                                              <p:spTgt spid="40"/>
                                            </p:tgtEl>
                                            <p:attrNameLst>
                                              <p:attrName>style.visibility</p:attrName>
                                            </p:attrNameLst>
                                          </p:cBhvr>
                                          <p:to>
                                            <p:strVal val="visible"/>
                                          </p:to>
                                        </p:set>
                                        <p:anim calcmode="lin" valueType="num" p14:bounceEnd="50000">
                                          <p:cBhvr additive="base">
                                            <p:cTn id="52" dur="1500" fill="hold"/>
                                            <p:tgtEl>
                                              <p:spTgt spid="40"/>
                                            </p:tgtEl>
                                            <p:attrNameLst>
                                              <p:attrName>ppt_x</p:attrName>
                                            </p:attrNameLst>
                                          </p:cBhvr>
                                          <p:tavLst>
                                            <p:tav tm="0">
                                              <p:val>
                                                <p:strVal val="0-#ppt_w/2"/>
                                              </p:val>
                                            </p:tav>
                                            <p:tav tm="100000">
                                              <p:val>
                                                <p:strVal val="#ppt_x"/>
                                              </p:val>
                                            </p:tav>
                                          </p:tavLst>
                                        </p:anim>
                                        <p:anim calcmode="lin" valueType="num" p14:bounceEnd="50000">
                                          <p:cBhvr additive="base">
                                            <p:cTn id="53" dur="1500" fill="hold"/>
                                            <p:tgtEl>
                                              <p:spTgt spid="40"/>
                                            </p:tgtEl>
                                            <p:attrNameLst>
                                              <p:attrName>ppt_y</p:attrName>
                                            </p:attrNameLst>
                                          </p:cBhvr>
                                          <p:tavLst>
                                            <p:tav tm="0">
                                              <p:val>
                                                <p:strVal val="1+#ppt_h/2"/>
                                              </p:val>
                                            </p:tav>
                                            <p:tav tm="100000">
                                              <p:val>
                                                <p:strVal val="#ppt_y"/>
                                              </p:val>
                                            </p:tav>
                                          </p:tavLst>
                                        </p:anim>
                                      </p:childTnLst>
                                    </p:cTn>
                                  </p:par>
                                  <p:par>
                                    <p:cTn id="54" presetID="2" presetClass="entr" presetSubtype="12" fill="hold" grpId="0" nodeType="withEffect" p14:presetBounceEnd="50000">
                                      <p:stCondLst>
                                        <p:cond delay="2750"/>
                                      </p:stCondLst>
                                      <p:childTnLst>
                                        <p:set>
                                          <p:cBhvr>
                                            <p:cTn id="55" dur="1" fill="hold">
                                              <p:stCondLst>
                                                <p:cond delay="0"/>
                                              </p:stCondLst>
                                            </p:cTn>
                                            <p:tgtEl>
                                              <p:spTgt spid="41"/>
                                            </p:tgtEl>
                                            <p:attrNameLst>
                                              <p:attrName>style.visibility</p:attrName>
                                            </p:attrNameLst>
                                          </p:cBhvr>
                                          <p:to>
                                            <p:strVal val="visible"/>
                                          </p:to>
                                        </p:set>
                                        <p:anim calcmode="lin" valueType="num" p14:bounceEnd="50000">
                                          <p:cBhvr additive="base">
                                            <p:cTn id="56" dur="1500" fill="hold"/>
                                            <p:tgtEl>
                                              <p:spTgt spid="41"/>
                                            </p:tgtEl>
                                            <p:attrNameLst>
                                              <p:attrName>ppt_x</p:attrName>
                                            </p:attrNameLst>
                                          </p:cBhvr>
                                          <p:tavLst>
                                            <p:tav tm="0">
                                              <p:val>
                                                <p:strVal val="0-#ppt_w/2"/>
                                              </p:val>
                                            </p:tav>
                                            <p:tav tm="100000">
                                              <p:val>
                                                <p:strVal val="#ppt_x"/>
                                              </p:val>
                                            </p:tav>
                                          </p:tavLst>
                                        </p:anim>
                                        <p:anim calcmode="lin" valueType="num" p14:bounceEnd="50000">
                                          <p:cBhvr additive="base">
                                            <p:cTn id="57" dur="1500" fill="hold"/>
                                            <p:tgtEl>
                                              <p:spTgt spid="41"/>
                                            </p:tgtEl>
                                            <p:attrNameLst>
                                              <p:attrName>ppt_y</p:attrName>
                                            </p:attrNameLst>
                                          </p:cBhvr>
                                          <p:tavLst>
                                            <p:tav tm="0">
                                              <p:val>
                                                <p:strVal val="1+#ppt_h/2"/>
                                              </p:val>
                                            </p:tav>
                                            <p:tav tm="100000">
                                              <p:val>
                                                <p:strVal val="#ppt_y"/>
                                              </p:val>
                                            </p:tav>
                                          </p:tavLst>
                                        </p:anim>
                                      </p:childTnLst>
                                    </p:cTn>
                                  </p:par>
                                  <p:par>
                                    <p:cTn id="58" presetID="10" presetClass="entr" presetSubtype="0" fill="hold" grpId="0" nodeType="withEffect">
                                      <p:stCondLst>
                                        <p:cond delay="1250"/>
                                      </p:stCondLst>
                                      <p:childTnLst>
                                        <p:set>
                                          <p:cBhvr>
                                            <p:cTn id="59" dur="1" fill="hold">
                                              <p:stCondLst>
                                                <p:cond delay="0"/>
                                              </p:stCondLst>
                                            </p:cTn>
                                            <p:tgtEl>
                                              <p:spTgt spid="58"/>
                                            </p:tgtEl>
                                            <p:attrNameLst>
                                              <p:attrName>style.visibility</p:attrName>
                                            </p:attrNameLst>
                                          </p:cBhvr>
                                          <p:to>
                                            <p:strVal val="visible"/>
                                          </p:to>
                                        </p:set>
                                        <p:animEffect transition="in" filter="fade">
                                          <p:cBhvr>
                                            <p:cTn id="60" dur="500"/>
                                            <p:tgtEl>
                                              <p:spTgt spid="58"/>
                                            </p:tgtEl>
                                          </p:cBhvr>
                                        </p:animEffect>
                                      </p:childTnLst>
                                    </p:cTn>
                                  </p:par>
                                  <p:par>
                                    <p:cTn id="61" presetID="42" presetClass="path" presetSubtype="0" accel="50000" decel="50000" autoRev="1" fill="hold" grpId="1" nodeType="withEffect">
                                      <p:stCondLst>
                                        <p:cond delay="750"/>
                                      </p:stCondLst>
                                      <p:childTnLst>
                                        <p:animMotion origin="layout" path="M -2.22222E-6 3.97962E-6 L 0.11997 -0.0954 " pathEditMode="relative" rAng="0" ptsTypes="AA">
                                          <p:cBhvr>
                                            <p:cTn id="62" dur="500" fill="hold"/>
                                            <p:tgtEl>
                                              <p:spTgt spid="58"/>
                                            </p:tgtEl>
                                            <p:attrNameLst>
                                              <p:attrName>ppt_x</p:attrName>
                                              <p:attrName>ppt_y</p:attrName>
                                            </p:attrNameLst>
                                          </p:cBhvr>
                                          <p:rCtr x="5990" y="-4785"/>
                                        </p:animMotion>
                                      </p:childTnLst>
                                    </p:cTn>
                                  </p:par>
                                  <p:par>
                                    <p:cTn id="63" presetID="10" presetClass="entr" presetSubtype="0" fill="hold" grpId="0" nodeType="withEffect">
                                      <p:stCondLst>
                                        <p:cond delay="1500"/>
                                      </p:stCondLst>
                                      <p:childTnLst>
                                        <p:set>
                                          <p:cBhvr>
                                            <p:cTn id="64" dur="1" fill="hold">
                                              <p:stCondLst>
                                                <p:cond delay="0"/>
                                              </p:stCondLst>
                                            </p:cTn>
                                            <p:tgtEl>
                                              <p:spTgt spid="61"/>
                                            </p:tgtEl>
                                            <p:attrNameLst>
                                              <p:attrName>style.visibility</p:attrName>
                                            </p:attrNameLst>
                                          </p:cBhvr>
                                          <p:to>
                                            <p:strVal val="visible"/>
                                          </p:to>
                                        </p:set>
                                        <p:animEffect transition="in" filter="fade">
                                          <p:cBhvr>
                                            <p:cTn id="65" dur="500"/>
                                            <p:tgtEl>
                                              <p:spTgt spid="61"/>
                                            </p:tgtEl>
                                          </p:cBhvr>
                                        </p:animEffect>
                                      </p:childTnLst>
                                    </p:cTn>
                                  </p:par>
                                  <p:par>
                                    <p:cTn id="66" presetID="42" presetClass="path" presetSubtype="0" accel="50000" decel="50000" autoRev="1" fill="hold" grpId="1" nodeType="withEffect">
                                      <p:stCondLst>
                                        <p:cond delay="1000"/>
                                      </p:stCondLst>
                                      <p:childTnLst>
                                        <p:animMotion origin="layout" path="M -4.44444E-6 2.12411E-6 L 0.17275 -0.00371 " pathEditMode="relative" rAng="0" ptsTypes="AA">
                                          <p:cBhvr>
                                            <p:cTn id="67" dur="500" fill="hold"/>
                                            <p:tgtEl>
                                              <p:spTgt spid="61"/>
                                            </p:tgtEl>
                                            <p:attrNameLst>
                                              <p:attrName>ppt_x</p:attrName>
                                              <p:attrName>ppt_y</p:attrName>
                                            </p:attrNameLst>
                                          </p:cBhvr>
                                          <p:rCtr x="8628" y="-185"/>
                                        </p:animMotion>
                                      </p:childTnLst>
                                    </p:cTn>
                                  </p:par>
                                  <p:par>
                                    <p:cTn id="68" presetID="10" presetClass="entr" presetSubtype="0" fill="hold" grpId="0" nodeType="withEffect">
                                      <p:stCondLst>
                                        <p:cond delay="200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500"/>
                                            <p:tgtEl>
                                              <p:spTgt spid="63"/>
                                            </p:tgtEl>
                                          </p:cBhvr>
                                        </p:animEffect>
                                      </p:childTnLst>
                                    </p:cTn>
                                  </p:par>
                                  <p:par>
                                    <p:cTn id="71" presetID="42" presetClass="path" presetSubtype="0" accel="50000" decel="50000" autoRev="1" fill="hold" grpId="1" nodeType="withEffect">
                                      <p:stCondLst>
                                        <p:cond delay="1500"/>
                                      </p:stCondLst>
                                      <p:childTnLst>
                                        <p:animMotion origin="layout" path="M 8.33333E-7 3.04415E-6 L 0.10156 -0.10775 " pathEditMode="relative" rAng="0" ptsTypes="AA">
                                          <p:cBhvr>
                                            <p:cTn id="72" dur="500" fill="hold"/>
                                            <p:tgtEl>
                                              <p:spTgt spid="63"/>
                                            </p:tgtEl>
                                            <p:attrNameLst>
                                              <p:attrName>ppt_x</p:attrName>
                                              <p:attrName>ppt_y</p:attrName>
                                            </p:attrNameLst>
                                          </p:cBhvr>
                                          <p:rCtr x="5069" y="-5403"/>
                                        </p:animMotion>
                                      </p:childTnLst>
                                    </p:cTn>
                                  </p:par>
                                  <p:par>
                                    <p:cTn id="73" presetID="10" presetClass="entr" presetSubtype="0" fill="hold" grpId="0" nodeType="withEffect">
                                      <p:stCondLst>
                                        <p:cond delay="2250"/>
                                      </p:stCondLst>
                                      <p:childTnLst>
                                        <p:set>
                                          <p:cBhvr>
                                            <p:cTn id="74" dur="1" fill="hold">
                                              <p:stCondLst>
                                                <p:cond delay="0"/>
                                              </p:stCondLst>
                                            </p:cTn>
                                            <p:tgtEl>
                                              <p:spTgt spid="56"/>
                                            </p:tgtEl>
                                            <p:attrNameLst>
                                              <p:attrName>style.visibility</p:attrName>
                                            </p:attrNameLst>
                                          </p:cBhvr>
                                          <p:to>
                                            <p:strVal val="visible"/>
                                          </p:to>
                                        </p:set>
                                        <p:animEffect transition="in" filter="fade">
                                          <p:cBhvr>
                                            <p:cTn id="75" dur="500"/>
                                            <p:tgtEl>
                                              <p:spTgt spid="56"/>
                                            </p:tgtEl>
                                          </p:cBhvr>
                                        </p:animEffect>
                                      </p:childTnLst>
                                    </p:cTn>
                                  </p:par>
                                  <p:par>
                                    <p:cTn id="76" presetID="42" presetClass="path" presetSubtype="0" accel="50000" decel="50000" autoRev="1" fill="hold" grpId="1" nodeType="withEffect">
                                      <p:stCondLst>
                                        <p:cond delay="1750"/>
                                      </p:stCondLst>
                                      <p:childTnLst>
                                        <p:animMotion origin="layout" path="M 3.05556E-6 -3.21395E-6 L -0.02153 0.16518 " pathEditMode="relative" rAng="0" ptsTypes="AA">
                                          <p:cBhvr>
                                            <p:cTn id="77" dur="500" fill="hold"/>
                                            <p:tgtEl>
                                              <p:spTgt spid="56"/>
                                            </p:tgtEl>
                                            <p:attrNameLst>
                                              <p:attrName>ppt_x</p:attrName>
                                              <p:attrName>ppt_y</p:attrName>
                                            </p:attrNameLst>
                                          </p:cBhvr>
                                          <p:rCtr x="-1076" y="8243"/>
                                        </p:animMotion>
                                      </p:childTnLst>
                                    </p:cTn>
                                  </p:par>
                                  <p:par>
                                    <p:cTn id="78" presetID="10" presetClass="entr" presetSubtype="0" fill="hold" grpId="0" nodeType="withEffect">
                                      <p:stCondLst>
                                        <p:cond delay="2750"/>
                                      </p:stCondLst>
                                      <p:childTnLst>
                                        <p:set>
                                          <p:cBhvr>
                                            <p:cTn id="79" dur="1" fill="hold">
                                              <p:stCondLst>
                                                <p:cond delay="0"/>
                                              </p:stCondLst>
                                            </p:cTn>
                                            <p:tgtEl>
                                              <p:spTgt spid="57"/>
                                            </p:tgtEl>
                                            <p:attrNameLst>
                                              <p:attrName>style.visibility</p:attrName>
                                            </p:attrNameLst>
                                          </p:cBhvr>
                                          <p:to>
                                            <p:strVal val="visible"/>
                                          </p:to>
                                        </p:set>
                                        <p:animEffect transition="in" filter="fade">
                                          <p:cBhvr>
                                            <p:cTn id="80" dur="500"/>
                                            <p:tgtEl>
                                              <p:spTgt spid="57"/>
                                            </p:tgtEl>
                                          </p:cBhvr>
                                        </p:animEffect>
                                      </p:childTnLst>
                                    </p:cTn>
                                  </p:par>
                                  <p:par>
                                    <p:cTn id="81" presetID="42" presetClass="path" presetSubtype="0" accel="50000" decel="50000" autoRev="1" fill="hold" grpId="1" nodeType="withEffect">
                                      <p:stCondLst>
                                        <p:cond delay="2250"/>
                                      </p:stCondLst>
                                      <p:childTnLst>
                                        <p:animMotion origin="layout" path="M -1.94444E-6 -2.3464E-7 L -0.03611 -0.17505 " pathEditMode="relative" rAng="0" ptsTypes="AA">
                                          <p:cBhvr>
                                            <p:cTn id="82" dur="500" fill="hold"/>
                                            <p:tgtEl>
                                              <p:spTgt spid="57"/>
                                            </p:tgtEl>
                                            <p:attrNameLst>
                                              <p:attrName>ppt_x</p:attrName>
                                              <p:attrName>ppt_y</p:attrName>
                                            </p:attrNameLst>
                                          </p:cBhvr>
                                          <p:rCtr x="-1806" y="-8768"/>
                                        </p:animMotion>
                                      </p:childTnLst>
                                    </p:cTn>
                                  </p:par>
                                  <p:par>
                                    <p:cTn id="83" presetID="10" presetClass="entr" presetSubtype="0" fill="hold" grpId="0" nodeType="withEffect">
                                      <p:stCondLst>
                                        <p:cond delay="300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500"/>
                                            <p:tgtEl>
                                              <p:spTgt spid="60"/>
                                            </p:tgtEl>
                                          </p:cBhvr>
                                        </p:animEffect>
                                      </p:childTnLst>
                                    </p:cTn>
                                  </p:par>
                                  <p:par>
                                    <p:cTn id="86" presetID="42" presetClass="path" presetSubtype="0" accel="50000" decel="50000" autoRev="1" fill="hold" grpId="1" nodeType="withEffect">
                                      <p:stCondLst>
                                        <p:cond delay="2500"/>
                                      </p:stCondLst>
                                      <p:childTnLst>
                                        <p:animMotion origin="layout" path="M 4.16667E-6 2.59031E-6 L -0.06407 0.1201 " pathEditMode="relative" rAng="0" ptsTypes="AA">
                                          <p:cBhvr>
                                            <p:cTn id="87" dur="500" fill="hold"/>
                                            <p:tgtEl>
                                              <p:spTgt spid="60"/>
                                            </p:tgtEl>
                                            <p:attrNameLst>
                                              <p:attrName>ppt_x</p:attrName>
                                              <p:attrName>ppt_y</p:attrName>
                                            </p:attrNameLst>
                                          </p:cBhvr>
                                          <p:rCtr x="-3212" y="5990"/>
                                        </p:animMotion>
                                      </p:childTnLst>
                                    </p:cTn>
                                  </p:par>
                                  <p:par>
                                    <p:cTn id="88" presetID="10" presetClass="entr" presetSubtype="0" fill="hold" grpId="0" nodeType="withEffect">
                                      <p:stCondLst>
                                        <p:cond delay="3500"/>
                                      </p:stCondLst>
                                      <p:childTnLst>
                                        <p:set>
                                          <p:cBhvr>
                                            <p:cTn id="89" dur="1" fill="hold">
                                              <p:stCondLst>
                                                <p:cond delay="0"/>
                                              </p:stCondLst>
                                            </p:cTn>
                                            <p:tgtEl>
                                              <p:spTgt spid="59"/>
                                            </p:tgtEl>
                                            <p:attrNameLst>
                                              <p:attrName>style.visibility</p:attrName>
                                            </p:attrNameLst>
                                          </p:cBhvr>
                                          <p:to>
                                            <p:strVal val="visible"/>
                                          </p:to>
                                        </p:set>
                                        <p:animEffect transition="in" filter="fade">
                                          <p:cBhvr>
                                            <p:cTn id="90" dur="500"/>
                                            <p:tgtEl>
                                              <p:spTgt spid="59"/>
                                            </p:tgtEl>
                                          </p:cBhvr>
                                        </p:animEffect>
                                      </p:childTnLst>
                                    </p:cTn>
                                  </p:par>
                                  <p:par>
                                    <p:cTn id="91" presetID="42" presetClass="path" presetSubtype="0" accel="50000" decel="50000" autoRev="1" fill="hold" grpId="1" nodeType="withEffect">
                                      <p:stCondLst>
                                        <p:cond delay="3000"/>
                                      </p:stCondLst>
                                      <p:childTnLst>
                                        <p:animMotion origin="layout" path="M -1.94444E-6 3.97962E-6 L -0.10555 -0.05342 " pathEditMode="relative" rAng="0" ptsTypes="AA">
                                          <p:cBhvr>
                                            <p:cTn id="92" dur="500" fill="hold"/>
                                            <p:tgtEl>
                                              <p:spTgt spid="59"/>
                                            </p:tgtEl>
                                            <p:attrNameLst>
                                              <p:attrName>ppt_x</p:attrName>
                                              <p:attrName>ppt_y</p:attrName>
                                            </p:attrNameLst>
                                          </p:cBhvr>
                                          <p:rCtr x="-5278" y="-2686"/>
                                        </p:animMotion>
                                      </p:childTnLst>
                                    </p:cTn>
                                  </p:par>
                                  <p:par>
                                    <p:cTn id="93" presetID="10" presetClass="entr" presetSubtype="0" fill="hold" grpId="0" nodeType="withEffect">
                                      <p:stCondLst>
                                        <p:cond delay="375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500"/>
                                            <p:tgtEl>
                                              <p:spTgt spid="62"/>
                                            </p:tgtEl>
                                          </p:cBhvr>
                                        </p:animEffect>
                                      </p:childTnLst>
                                    </p:cTn>
                                  </p:par>
                                  <p:par>
                                    <p:cTn id="96" presetID="42" presetClass="path" presetSubtype="0" accel="50000" decel="50000" autoRev="1" fill="hold" grpId="1" nodeType="withEffect">
                                      <p:stCondLst>
                                        <p:cond delay="3250"/>
                                      </p:stCondLst>
                                      <p:childTnLst>
                                        <p:animMotion origin="layout" path="M -2.22222E-6 4.24205E-6 L -0.09566 0.06143 " pathEditMode="relative" rAng="0" ptsTypes="AA">
                                          <p:cBhvr>
                                            <p:cTn id="97" dur="500" fill="hold"/>
                                            <p:tgtEl>
                                              <p:spTgt spid="62"/>
                                            </p:tgtEl>
                                            <p:attrNameLst>
                                              <p:attrName>ppt_x</p:attrName>
                                              <p:attrName>ppt_y</p:attrName>
                                            </p:attrNameLst>
                                          </p:cBhvr>
                                          <p:rCtr x="-4792" y="3056"/>
                                        </p:animMotion>
                                      </p:childTnLst>
                                    </p:cTn>
                                  </p:par>
                                  <p:par>
                                    <p:cTn id="98" presetID="10" presetClass="entr" presetSubtype="0" fill="hold" grpId="0" nodeType="withEffect">
                                      <p:stCondLst>
                                        <p:cond delay="3500"/>
                                      </p:stCondLst>
                                      <p:childTnLst>
                                        <p:set>
                                          <p:cBhvr>
                                            <p:cTn id="99" dur="1" fill="hold">
                                              <p:stCondLst>
                                                <p:cond delay="0"/>
                                              </p:stCondLst>
                                            </p:cTn>
                                            <p:tgtEl>
                                              <p:spTgt spid="64"/>
                                            </p:tgtEl>
                                            <p:attrNameLst>
                                              <p:attrName>style.visibility</p:attrName>
                                            </p:attrNameLst>
                                          </p:cBhvr>
                                          <p:to>
                                            <p:strVal val="visible"/>
                                          </p:to>
                                        </p:set>
                                        <p:animEffect transition="in" filter="fade">
                                          <p:cBhvr>
                                            <p:cTn id="100" dur="500"/>
                                            <p:tgtEl>
                                              <p:spTgt spid="64"/>
                                            </p:tgtEl>
                                          </p:cBhvr>
                                        </p:animEffect>
                                      </p:childTnLst>
                                    </p:cTn>
                                  </p:par>
                                  <p:par>
                                    <p:cTn id="101" presetID="42" presetClass="path" presetSubtype="0" accel="50000" decel="50000" autoRev="1" fill="hold" grpId="1" nodeType="withEffect">
                                      <p:stCondLst>
                                        <p:cond delay="3000"/>
                                      </p:stCondLst>
                                      <p:childTnLst>
                                        <p:animMotion origin="layout" path="M 5E-6 -4.2297E-7 L -0.1658 0.11392 " pathEditMode="relative" rAng="0" ptsTypes="AA">
                                          <p:cBhvr>
                                            <p:cTn id="102" dur="500" fill="hold"/>
                                            <p:tgtEl>
                                              <p:spTgt spid="64"/>
                                            </p:tgtEl>
                                            <p:attrNameLst>
                                              <p:attrName>ppt_x</p:attrName>
                                              <p:attrName>ppt_y</p:attrName>
                                            </p:attrNameLst>
                                          </p:cBhvr>
                                          <p:rCtr x="-8299" y="5681"/>
                                        </p:animMotion>
                                      </p:childTnLst>
                                    </p:cTn>
                                  </p:par>
                                </p:childTnLst>
                              </p:cTn>
                            </p:par>
                            <p:par>
                              <p:cTn id="103" fill="hold">
                                <p:stCondLst>
                                  <p:cond delay="4250"/>
                                </p:stCondLst>
                                <p:childTnLst>
                                  <p:par>
                                    <p:cTn id="104" presetID="10" presetClass="entr" presetSubtype="0" fill="hold" nodeType="afterEffect">
                                      <p:stCondLst>
                                        <p:cond delay="0"/>
                                      </p:stCondLst>
                                      <p:childTnLst>
                                        <p:set>
                                          <p:cBhvr>
                                            <p:cTn id="105" dur="1" fill="hold">
                                              <p:stCondLst>
                                                <p:cond delay="0"/>
                                              </p:stCondLst>
                                            </p:cTn>
                                            <p:tgtEl>
                                              <p:spTgt spid="49"/>
                                            </p:tgtEl>
                                            <p:attrNameLst>
                                              <p:attrName>style.visibility</p:attrName>
                                            </p:attrNameLst>
                                          </p:cBhvr>
                                          <p:to>
                                            <p:strVal val="visible"/>
                                          </p:to>
                                        </p:set>
                                        <p:animEffect transition="in" filter="fade">
                                          <p:cBhvr>
                                            <p:cTn id="106" dur="1000"/>
                                            <p:tgtEl>
                                              <p:spTgt spid="49"/>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childTnLst>
                                    </p:cTn>
                                  </p:par>
                                  <p:par>
                                    <p:cTn id="110" presetID="10" presetClass="entr" presetSubtype="0" fill="hold" grpId="1" nodeType="withEffect">
                                      <p:stCondLst>
                                        <p:cond delay="0"/>
                                      </p:stCondLst>
                                      <p:childTnLst>
                                        <p:set>
                                          <p:cBhvr>
                                            <p:cTn id="111" dur="1" fill="hold">
                                              <p:stCondLst>
                                                <p:cond delay="0"/>
                                              </p:stCondLst>
                                            </p:cTn>
                                            <p:tgtEl>
                                              <p:spTgt spid="46"/>
                                            </p:tgtEl>
                                            <p:attrNameLst>
                                              <p:attrName>style.visibility</p:attrName>
                                            </p:attrNameLst>
                                          </p:cBhvr>
                                          <p:to>
                                            <p:strVal val="visible"/>
                                          </p:to>
                                        </p:set>
                                        <p:animEffect transition="in" filter="fade">
                                          <p:cBhvr>
                                            <p:cTn id="112" dur="1000"/>
                                            <p:tgtEl>
                                              <p:spTgt spid="46"/>
                                            </p:tgtEl>
                                          </p:cBhvr>
                                        </p:animEffect>
                                      </p:childTnLst>
                                    </p:cTn>
                                  </p:par>
                                  <p:par>
                                    <p:cTn id="113" presetID="10" presetClass="entr" presetSubtype="0" fill="hold" grpId="1" nodeType="withEffect">
                                      <p:stCondLst>
                                        <p:cond delay="0"/>
                                      </p:stCondLst>
                                      <p:childTnLst>
                                        <p:set>
                                          <p:cBhvr>
                                            <p:cTn id="114" dur="1" fill="hold">
                                              <p:stCondLst>
                                                <p:cond delay="0"/>
                                              </p:stCondLst>
                                            </p:cTn>
                                            <p:tgtEl>
                                              <p:spTgt spid="48"/>
                                            </p:tgtEl>
                                            <p:attrNameLst>
                                              <p:attrName>style.visibility</p:attrName>
                                            </p:attrNameLst>
                                          </p:cBhvr>
                                          <p:to>
                                            <p:strVal val="visible"/>
                                          </p:to>
                                        </p:set>
                                        <p:animEffect transition="in" filter="fade">
                                          <p:cBhvr>
                                            <p:cTn id="115" dur="1000"/>
                                            <p:tgtEl>
                                              <p:spTgt spid="48"/>
                                            </p:tgtEl>
                                          </p:cBhvr>
                                        </p:animEffect>
                                      </p:childTnLst>
                                    </p:cTn>
                                  </p:par>
                                  <p:par>
                                    <p:cTn id="116" presetID="42" presetClass="path" presetSubtype="0" accel="50000" decel="50000" fill="hold" nodeType="withEffect">
                                      <p:stCondLst>
                                        <p:cond delay="1000"/>
                                      </p:stCondLst>
                                      <p:childTnLst>
                                        <p:animMotion origin="layout" path="M -3.33333E-6 -3.45679E-6 L 0.40469 -0.01018 " pathEditMode="relative" rAng="0" ptsTypes="AA">
                                          <p:cBhvr>
                                            <p:cTn id="117" dur="2000" fill="hold"/>
                                            <p:tgtEl>
                                              <p:spTgt spid="49"/>
                                            </p:tgtEl>
                                            <p:attrNameLst>
                                              <p:attrName>ppt_x</p:attrName>
                                              <p:attrName>ppt_y</p:attrName>
                                            </p:attrNameLst>
                                          </p:cBhvr>
                                          <p:rCtr x="20226" y="-525"/>
                                        </p:animMotion>
                                      </p:childTnLst>
                                    </p:cTn>
                                  </p:par>
                                  <p:par>
                                    <p:cTn id="118" presetID="42" presetClass="path" presetSubtype="0" accel="50000" decel="50000" fill="hold" grpId="0" nodeType="withEffect">
                                      <p:stCondLst>
                                        <p:cond delay="1000"/>
                                      </p:stCondLst>
                                      <p:childTnLst>
                                        <p:animMotion origin="layout" path="M -3.33333E-6 -2.59259E-6 L 0.40903 -0.00061 " pathEditMode="relative" rAng="0" ptsTypes="AA">
                                          <p:cBhvr>
                                            <p:cTn id="119" dur="2000" fill="hold"/>
                                            <p:tgtEl>
                                              <p:spTgt spid="48"/>
                                            </p:tgtEl>
                                            <p:attrNameLst>
                                              <p:attrName>ppt_x</p:attrName>
                                              <p:attrName>ppt_y</p:attrName>
                                            </p:attrNameLst>
                                          </p:cBhvr>
                                          <p:rCtr x="20451" y="-31"/>
                                        </p:animMotion>
                                      </p:childTnLst>
                                    </p:cTn>
                                  </p:par>
                                  <p:par>
                                    <p:cTn id="120" presetID="22" presetClass="exit" presetSubtype="8" fill="hold" grpId="0" nodeType="withEffect">
                                      <p:stCondLst>
                                        <p:cond delay="1250"/>
                                      </p:stCondLst>
                                      <p:childTnLst>
                                        <p:animEffect transition="out" filter="wipe(left)">
                                          <p:cBhvr>
                                            <p:cTn id="121" dur="1750"/>
                                            <p:tgtEl>
                                              <p:spTgt spid="46"/>
                                            </p:tgtEl>
                                          </p:cBhvr>
                                        </p:animEffect>
                                        <p:set>
                                          <p:cBhvr>
                                            <p:cTn id="122" dur="1" fill="hold">
                                              <p:stCondLst>
                                                <p:cond delay="1749"/>
                                              </p:stCondLst>
                                            </p:cTn>
                                            <p:tgtEl>
                                              <p:spTgt spid="46"/>
                                            </p:tgtEl>
                                            <p:attrNameLst>
                                              <p:attrName>style.visibility</p:attrName>
                                            </p:attrNameLst>
                                          </p:cBhvr>
                                          <p:to>
                                            <p:strVal val="hidden"/>
                                          </p:to>
                                        </p:set>
                                      </p:childTnLst>
                                    </p:cTn>
                                  </p:par>
                                  <p:par>
                                    <p:cTn id="123" presetID="22" presetClass="entr" presetSubtype="8" fill="hold" grpId="0" nodeType="withEffect">
                                      <p:stCondLst>
                                        <p:cond delay="1250"/>
                                      </p:stCondLst>
                                      <p:childTnLst>
                                        <p:set>
                                          <p:cBhvr>
                                            <p:cTn id="124" dur="1" fill="hold">
                                              <p:stCondLst>
                                                <p:cond delay="0"/>
                                              </p:stCondLst>
                                            </p:cTn>
                                            <p:tgtEl>
                                              <p:spTgt spid="47"/>
                                            </p:tgtEl>
                                            <p:attrNameLst>
                                              <p:attrName>style.visibility</p:attrName>
                                            </p:attrNameLst>
                                          </p:cBhvr>
                                          <p:to>
                                            <p:strVal val="visible"/>
                                          </p:to>
                                        </p:set>
                                        <p:animEffect transition="in" filter="wipe(left)">
                                          <p:cBhvr>
                                            <p:cTn id="125" dur="1750"/>
                                            <p:tgtEl>
                                              <p:spTgt spid="47"/>
                                            </p:tgtEl>
                                          </p:cBhvr>
                                        </p:animEffect>
                                      </p:childTnLst>
                                    </p:cTn>
                                  </p:par>
                                </p:childTnLst>
                              </p:cTn>
                            </p:par>
                            <p:par>
                              <p:cTn id="126" fill="hold">
                                <p:stCondLst>
                                  <p:cond delay="7250"/>
                                </p:stCondLst>
                                <p:childTnLst>
                                  <p:par>
                                    <p:cTn id="127" presetID="10" presetClass="exit" presetSubtype="0" fill="hold" nodeType="afterEffect">
                                      <p:stCondLst>
                                        <p:cond delay="0"/>
                                      </p:stCondLst>
                                      <p:childTnLst>
                                        <p:animEffect transition="out" filter="fade">
                                          <p:cBhvr>
                                            <p:cTn id="128" dur="750"/>
                                            <p:tgtEl>
                                              <p:spTgt spid="49"/>
                                            </p:tgtEl>
                                          </p:cBhvr>
                                        </p:animEffect>
                                        <p:set>
                                          <p:cBhvr>
                                            <p:cTn id="129" dur="1" fill="hold">
                                              <p:stCondLst>
                                                <p:cond delay="749"/>
                                              </p:stCondLst>
                                            </p:cTn>
                                            <p:tgtEl>
                                              <p:spTgt spid="49"/>
                                            </p:tgtEl>
                                            <p:attrNameLst>
                                              <p:attrName>style.visibility</p:attrName>
                                            </p:attrNameLst>
                                          </p:cBhvr>
                                          <p:to>
                                            <p:strVal val="hidden"/>
                                          </p:to>
                                        </p:set>
                                      </p:childTnLst>
                                    </p:cTn>
                                  </p:par>
                                  <p:par>
                                    <p:cTn id="130" presetID="2" presetClass="exit" presetSubtype="4" fill="hold" nodeType="withEffect">
                                      <p:stCondLst>
                                        <p:cond delay="0"/>
                                      </p:stCondLst>
                                      <p:childTnLst>
                                        <p:anim calcmode="lin" valueType="num">
                                          <p:cBhvr additive="base">
                                            <p:cTn id="131" dur="750"/>
                                            <p:tgtEl>
                                              <p:spTgt spid="49"/>
                                            </p:tgtEl>
                                            <p:attrNameLst>
                                              <p:attrName>ppt_x</p:attrName>
                                            </p:attrNameLst>
                                          </p:cBhvr>
                                          <p:tavLst>
                                            <p:tav tm="0">
                                              <p:val>
                                                <p:strVal val="ppt_x"/>
                                              </p:val>
                                            </p:tav>
                                            <p:tav tm="100000">
                                              <p:val>
                                                <p:strVal val="ppt_x"/>
                                              </p:val>
                                            </p:tav>
                                          </p:tavLst>
                                        </p:anim>
                                        <p:anim calcmode="lin" valueType="num">
                                          <p:cBhvr additive="base">
                                            <p:cTn id="132" dur="750"/>
                                            <p:tgtEl>
                                              <p:spTgt spid="49"/>
                                            </p:tgtEl>
                                            <p:attrNameLst>
                                              <p:attrName>ppt_y</p:attrName>
                                            </p:attrNameLst>
                                          </p:cBhvr>
                                          <p:tavLst>
                                            <p:tav tm="0">
                                              <p:val>
                                                <p:strVal val="ppt_y"/>
                                              </p:val>
                                            </p:tav>
                                            <p:tav tm="100000">
                                              <p:val>
                                                <p:strVal val="1+ppt_h/2"/>
                                              </p:val>
                                            </p:tav>
                                          </p:tavLst>
                                        </p:anim>
                                        <p:set>
                                          <p:cBhvr>
                                            <p:cTn id="133" dur="1" fill="hold">
                                              <p:stCondLst>
                                                <p:cond delay="749"/>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4" grpId="0" animBg="1"/>
          <p:bldP spid="45" grpId="0" animBg="1"/>
          <p:bldP spid="46" grpId="0" animBg="1"/>
          <p:bldP spid="46" grpId="1" animBg="1"/>
          <p:bldP spid="47" grpId="0"/>
          <p:bldP spid="48" grpId="0" animBg="1"/>
          <p:bldP spid="48" grpId="1" animBg="1"/>
          <p:bldP spid="50" grpId="0" animBg="1"/>
          <p:bldP spid="51" grpId="0" animBg="1"/>
          <p:bldP spid="52" grpId="0" animBg="1"/>
          <p:bldP spid="53" grpId="0" animBg="1"/>
          <p:bldP spid="54" grpId="0" animBg="1"/>
          <p:bldP spid="55" grpId="0"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1500" fill="hold"/>
                                            <p:tgtEl>
                                              <p:spTgt spid="53"/>
                                            </p:tgtEl>
                                            <p:attrNameLst>
                                              <p:attrName>ppt_x</p:attrName>
                                            </p:attrNameLst>
                                          </p:cBhvr>
                                          <p:tavLst>
                                            <p:tav tm="0">
                                              <p:val>
                                                <p:strVal val="1+#ppt_w/2"/>
                                              </p:val>
                                            </p:tav>
                                            <p:tav tm="100000">
                                              <p:val>
                                                <p:strVal val="#ppt_x"/>
                                              </p:val>
                                            </p:tav>
                                          </p:tavLst>
                                        </p:anim>
                                        <p:anim calcmode="lin" valueType="num">
                                          <p:cBhvr additive="base">
                                            <p:cTn id="8" dur="1500" fill="hold"/>
                                            <p:tgtEl>
                                              <p:spTgt spid="53"/>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25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1500" fill="hold"/>
                                            <p:tgtEl>
                                              <p:spTgt spid="54"/>
                                            </p:tgtEl>
                                            <p:attrNameLst>
                                              <p:attrName>ppt_x</p:attrName>
                                            </p:attrNameLst>
                                          </p:cBhvr>
                                          <p:tavLst>
                                            <p:tav tm="0">
                                              <p:val>
                                                <p:strVal val="1+#ppt_w/2"/>
                                              </p:val>
                                            </p:tav>
                                            <p:tav tm="100000">
                                              <p:val>
                                                <p:strVal val="#ppt_x"/>
                                              </p:val>
                                            </p:tav>
                                          </p:tavLst>
                                        </p:anim>
                                        <p:anim calcmode="lin" valueType="num">
                                          <p:cBhvr additive="base">
                                            <p:cTn id="12" dur="1500" fill="hold"/>
                                            <p:tgtEl>
                                              <p:spTgt spid="54"/>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50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1500" fill="hold"/>
                                            <p:tgtEl>
                                              <p:spTgt spid="55"/>
                                            </p:tgtEl>
                                            <p:attrNameLst>
                                              <p:attrName>ppt_x</p:attrName>
                                            </p:attrNameLst>
                                          </p:cBhvr>
                                          <p:tavLst>
                                            <p:tav tm="0">
                                              <p:val>
                                                <p:strVal val="1+#ppt_w/2"/>
                                              </p:val>
                                            </p:tav>
                                            <p:tav tm="100000">
                                              <p:val>
                                                <p:strVal val="#ppt_x"/>
                                              </p:val>
                                            </p:tav>
                                          </p:tavLst>
                                        </p:anim>
                                        <p:anim calcmode="lin" valueType="num">
                                          <p:cBhvr additive="base">
                                            <p:cTn id="16" dur="1500" fill="hold"/>
                                            <p:tgtEl>
                                              <p:spTgt spid="5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75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1500" fill="hold"/>
                                            <p:tgtEl>
                                              <p:spTgt spid="50"/>
                                            </p:tgtEl>
                                            <p:attrNameLst>
                                              <p:attrName>ppt_x</p:attrName>
                                            </p:attrNameLst>
                                          </p:cBhvr>
                                          <p:tavLst>
                                            <p:tav tm="0">
                                              <p:val>
                                                <p:strVal val="0-#ppt_w/2"/>
                                              </p:val>
                                            </p:tav>
                                            <p:tav tm="100000">
                                              <p:val>
                                                <p:strVal val="#ppt_x"/>
                                              </p:val>
                                            </p:tav>
                                          </p:tavLst>
                                        </p:anim>
                                        <p:anim calcmode="lin" valueType="num">
                                          <p:cBhvr additive="base">
                                            <p:cTn id="20" dur="1500" fill="hold"/>
                                            <p:tgtEl>
                                              <p:spTgt spid="50"/>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100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1500" fill="hold"/>
                                            <p:tgtEl>
                                              <p:spTgt spid="51"/>
                                            </p:tgtEl>
                                            <p:attrNameLst>
                                              <p:attrName>ppt_x</p:attrName>
                                            </p:attrNameLst>
                                          </p:cBhvr>
                                          <p:tavLst>
                                            <p:tav tm="0">
                                              <p:val>
                                                <p:strVal val="0-#ppt_w/2"/>
                                              </p:val>
                                            </p:tav>
                                            <p:tav tm="100000">
                                              <p:val>
                                                <p:strVal val="#ppt_x"/>
                                              </p:val>
                                            </p:tav>
                                          </p:tavLst>
                                        </p:anim>
                                        <p:anim calcmode="lin" valueType="num">
                                          <p:cBhvr additive="base">
                                            <p:cTn id="24" dur="1500" fill="hold"/>
                                            <p:tgtEl>
                                              <p:spTgt spid="51"/>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1250"/>
                                      </p:stCondLs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1500" fill="hold"/>
                                            <p:tgtEl>
                                              <p:spTgt spid="52"/>
                                            </p:tgtEl>
                                            <p:attrNameLst>
                                              <p:attrName>ppt_x</p:attrName>
                                            </p:attrNameLst>
                                          </p:cBhvr>
                                          <p:tavLst>
                                            <p:tav tm="0">
                                              <p:val>
                                                <p:strVal val="0-#ppt_w/2"/>
                                              </p:val>
                                            </p:tav>
                                            <p:tav tm="100000">
                                              <p:val>
                                                <p:strVal val="#ppt_x"/>
                                              </p:val>
                                            </p:tav>
                                          </p:tavLst>
                                        </p:anim>
                                        <p:anim calcmode="lin" valueType="num">
                                          <p:cBhvr additive="base">
                                            <p:cTn id="28" dur="1500" fill="hold"/>
                                            <p:tgtEl>
                                              <p:spTgt spid="52"/>
                                            </p:tgtEl>
                                            <p:attrNameLst>
                                              <p:attrName>ppt_y</p:attrName>
                                            </p:attrNameLst>
                                          </p:cBhvr>
                                          <p:tavLst>
                                            <p:tav tm="0">
                                              <p:val>
                                                <p:strVal val="1+#ppt_h/2"/>
                                              </p:val>
                                            </p:tav>
                                            <p:tav tm="100000">
                                              <p:val>
                                                <p:strVal val="#ppt_y"/>
                                              </p:val>
                                            </p:tav>
                                          </p:tavLst>
                                        </p:anim>
                                      </p:childTnLst>
                                    </p:cTn>
                                  </p:par>
                                  <p:par>
                                    <p:cTn id="29" presetID="2" presetClass="entr" presetSubtype="3" fill="hold" grpId="0" nodeType="withEffect">
                                      <p:stCondLst>
                                        <p:cond delay="150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1500" fill="hold"/>
                                            <p:tgtEl>
                                              <p:spTgt spid="42"/>
                                            </p:tgtEl>
                                            <p:attrNameLst>
                                              <p:attrName>ppt_x</p:attrName>
                                            </p:attrNameLst>
                                          </p:cBhvr>
                                          <p:tavLst>
                                            <p:tav tm="0">
                                              <p:val>
                                                <p:strVal val="1+#ppt_w/2"/>
                                              </p:val>
                                            </p:tav>
                                            <p:tav tm="100000">
                                              <p:val>
                                                <p:strVal val="#ppt_x"/>
                                              </p:val>
                                            </p:tav>
                                          </p:tavLst>
                                        </p:anim>
                                        <p:anim calcmode="lin" valueType="num">
                                          <p:cBhvr additive="base">
                                            <p:cTn id="32" dur="1500" fill="hold"/>
                                            <p:tgtEl>
                                              <p:spTgt spid="42"/>
                                            </p:tgtEl>
                                            <p:attrNameLst>
                                              <p:attrName>ppt_y</p:attrName>
                                            </p:attrNameLst>
                                          </p:cBhvr>
                                          <p:tavLst>
                                            <p:tav tm="0">
                                              <p:val>
                                                <p:strVal val="0-#ppt_h/2"/>
                                              </p:val>
                                            </p:tav>
                                            <p:tav tm="100000">
                                              <p:val>
                                                <p:strVal val="#ppt_y"/>
                                              </p:val>
                                            </p:tav>
                                          </p:tavLst>
                                        </p:anim>
                                      </p:childTnLst>
                                    </p:cTn>
                                  </p:par>
                                  <p:par>
                                    <p:cTn id="33" presetID="10" presetClass="entr" presetSubtype="0" fill="hold" grpId="0" nodeType="withEffect">
                                      <p:stCondLst>
                                        <p:cond delay="1500"/>
                                      </p:stCondLst>
                                      <p:childTnLst>
                                        <p:set>
                                          <p:cBhvr>
                                            <p:cTn id="34" dur="1" fill="hold">
                                              <p:stCondLst>
                                                <p:cond delay="0"/>
                                              </p:stCondLst>
                                            </p:cTn>
                                            <p:tgtEl>
                                              <p:spTgt spid="65"/>
                                            </p:tgtEl>
                                            <p:attrNameLst>
                                              <p:attrName>style.visibility</p:attrName>
                                            </p:attrNameLst>
                                          </p:cBhvr>
                                          <p:to>
                                            <p:strVal val="visible"/>
                                          </p:to>
                                        </p:set>
                                        <p:animEffect transition="in" filter="fade">
                                          <p:cBhvr>
                                            <p:cTn id="35" dur="500"/>
                                            <p:tgtEl>
                                              <p:spTgt spid="65"/>
                                            </p:tgtEl>
                                          </p:cBhvr>
                                        </p:animEffect>
                                      </p:childTnLst>
                                    </p:cTn>
                                  </p:par>
                                  <p:par>
                                    <p:cTn id="36" presetID="42" presetClass="path" presetSubtype="0" accel="50000" decel="50000" autoRev="1" fill="hold" grpId="1" nodeType="withEffect">
                                      <p:stCondLst>
                                        <p:cond delay="1000"/>
                                      </p:stCondLst>
                                      <p:childTnLst>
                                        <p:animMotion origin="layout" path="M -2.22222E-6 3.97962E-6 L 0.11997 -0.0954 " pathEditMode="relative" rAng="0" ptsTypes="AA">
                                          <p:cBhvr>
                                            <p:cTn id="37" dur="500" fill="hold"/>
                                            <p:tgtEl>
                                              <p:spTgt spid="65"/>
                                            </p:tgtEl>
                                            <p:attrNameLst>
                                              <p:attrName>ppt_x</p:attrName>
                                              <p:attrName>ppt_y</p:attrName>
                                            </p:attrNameLst>
                                          </p:cBhvr>
                                          <p:rCtr x="5990" y="-4785"/>
                                        </p:animMotion>
                                      </p:childTnLst>
                                    </p:cTn>
                                  </p:par>
                                  <p:par>
                                    <p:cTn id="38" presetID="2" presetClass="entr" presetSubtype="3" fill="hold" grpId="0" nodeType="withEffect">
                                      <p:stCondLst>
                                        <p:cond delay="1750"/>
                                      </p:stCondLst>
                                      <p:childTnLst>
                                        <p:set>
                                          <p:cBhvr>
                                            <p:cTn id="39" dur="1" fill="hold">
                                              <p:stCondLst>
                                                <p:cond delay="0"/>
                                              </p:stCondLst>
                                            </p:cTn>
                                            <p:tgtEl>
                                              <p:spTgt spid="43"/>
                                            </p:tgtEl>
                                            <p:attrNameLst>
                                              <p:attrName>style.visibility</p:attrName>
                                            </p:attrNameLst>
                                          </p:cBhvr>
                                          <p:to>
                                            <p:strVal val="visible"/>
                                          </p:to>
                                        </p:set>
                                        <p:anim calcmode="lin" valueType="num">
                                          <p:cBhvr additive="base">
                                            <p:cTn id="40" dur="1500" fill="hold"/>
                                            <p:tgtEl>
                                              <p:spTgt spid="43"/>
                                            </p:tgtEl>
                                            <p:attrNameLst>
                                              <p:attrName>ppt_x</p:attrName>
                                            </p:attrNameLst>
                                          </p:cBhvr>
                                          <p:tavLst>
                                            <p:tav tm="0">
                                              <p:val>
                                                <p:strVal val="1+#ppt_w/2"/>
                                              </p:val>
                                            </p:tav>
                                            <p:tav tm="100000">
                                              <p:val>
                                                <p:strVal val="#ppt_x"/>
                                              </p:val>
                                            </p:tav>
                                          </p:tavLst>
                                        </p:anim>
                                        <p:anim calcmode="lin" valueType="num">
                                          <p:cBhvr additive="base">
                                            <p:cTn id="41" dur="1500" fill="hold"/>
                                            <p:tgtEl>
                                              <p:spTgt spid="43"/>
                                            </p:tgtEl>
                                            <p:attrNameLst>
                                              <p:attrName>ppt_y</p:attrName>
                                            </p:attrNameLst>
                                          </p:cBhvr>
                                          <p:tavLst>
                                            <p:tav tm="0">
                                              <p:val>
                                                <p:strVal val="0-#ppt_h/2"/>
                                              </p:val>
                                            </p:tav>
                                            <p:tav tm="100000">
                                              <p:val>
                                                <p:strVal val="#ppt_y"/>
                                              </p:val>
                                            </p:tav>
                                          </p:tavLst>
                                        </p:anim>
                                      </p:childTnLst>
                                    </p:cTn>
                                  </p:par>
                                  <p:par>
                                    <p:cTn id="42" presetID="2" presetClass="entr" presetSubtype="3" fill="hold" grpId="0" nodeType="withEffect">
                                      <p:stCondLst>
                                        <p:cond delay="2000"/>
                                      </p:stCondLst>
                                      <p:childTnLst>
                                        <p:set>
                                          <p:cBhvr>
                                            <p:cTn id="43" dur="1" fill="hold">
                                              <p:stCondLst>
                                                <p:cond delay="0"/>
                                              </p:stCondLst>
                                            </p:cTn>
                                            <p:tgtEl>
                                              <p:spTgt spid="44"/>
                                            </p:tgtEl>
                                            <p:attrNameLst>
                                              <p:attrName>style.visibility</p:attrName>
                                            </p:attrNameLst>
                                          </p:cBhvr>
                                          <p:to>
                                            <p:strVal val="visible"/>
                                          </p:to>
                                        </p:set>
                                        <p:anim calcmode="lin" valueType="num">
                                          <p:cBhvr additive="base">
                                            <p:cTn id="44" dur="1500" fill="hold"/>
                                            <p:tgtEl>
                                              <p:spTgt spid="44"/>
                                            </p:tgtEl>
                                            <p:attrNameLst>
                                              <p:attrName>ppt_x</p:attrName>
                                            </p:attrNameLst>
                                          </p:cBhvr>
                                          <p:tavLst>
                                            <p:tav tm="0">
                                              <p:val>
                                                <p:strVal val="1+#ppt_w/2"/>
                                              </p:val>
                                            </p:tav>
                                            <p:tav tm="100000">
                                              <p:val>
                                                <p:strVal val="#ppt_x"/>
                                              </p:val>
                                            </p:tav>
                                          </p:tavLst>
                                        </p:anim>
                                        <p:anim calcmode="lin" valueType="num">
                                          <p:cBhvr additive="base">
                                            <p:cTn id="45" dur="1500" fill="hold"/>
                                            <p:tgtEl>
                                              <p:spTgt spid="44"/>
                                            </p:tgtEl>
                                            <p:attrNameLst>
                                              <p:attrName>ppt_y</p:attrName>
                                            </p:attrNameLst>
                                          </p:cBhvr>
                                          <p:tavLst>
                                            <p:tav tm="0">
                                              <p:val>
                                                <p:strVal val="0-#ppt_h/2"/>
                                              </p:val>
                                            </p:tav>
                                            <p:tav tm="100000">
                                              <p:val>
                                                <p:strVal val="#ppt_y"/>
                                              </p:val>
                                            </p:tav>
                                          </p:tavLst>
                                        </p:anim>
                                      </p:childTnLst>
                                    </p:cTn>
                                  </p:par>
                                  <p:par>
                                    <p:cTn id="46" presetID="2" presetClass="entr" presetSubtype="12" fill="hold" grpId="0" nodeType="withEffect">
                                      <p:stCondLst>
                                        <p:cond delay="2250"/>
                                      </p:stCondLst>
                                      <p:childTnLst>
                                        <p:set>
                                          <p:cBhvr>
                                            <p:cTn id="47" dur="1" fill="hold">
                                              <p:stCondLst>
                                                <p:cond delay="0"/>
                                              </p:stCondLst>
                                            </p:cTn>
                                            <p:tgtEl>
                                              <p:spTgt spid="39"/>
                                            </p:tgtEl>
                                            <p:attrNameLst>
                                              <p:attrName>style.visibility</p:attrName>
                                            </p:attrNameLst>
                                          </p:cBhvr>
                                          <p:to>
                                            <p:strVal val="visible"/>
                                          </p:to>
                                        </p:set>
                                        <p:anim calcmode="lin" valueType="num">
                                          <p:cBhvr additive="base">
                                            <p:cTn id="48" dur="1500" fill="hold"/>
                                            <p:tgtEl>
                                              <p:spTgt spid="39"/>
                                            </p:tgtEl>
                                            <p:attrNameLst>
                                              <p:attrName>ppt_x</p:attrName>
                                            </p:attrNameLst>
                                          </p:cBhvr>
                                          <p:tavLst>
                                            <p:tav tm="0">
                                              <p:val>
                                                <p:strVal val="0-#ppt_w/2"/>
                                              </p:val>
                                            </p:tav>
                                            <p:tav tm="100000">
                                              <p:val>
                                                <p:strVal val="#ppt_x"/>
                                              </p:val>
                                            </p:tav>
                                          </p:tavLst>
                                        </p:anim>
                                        <p:anim calcmode="lin" valueType="num">
                                          <p:cBhvr additive="base">
                                            <p:cTn id="49" dur="1500" fill="hold"/>
                                            <p:tgtEl>
                                              <p:spTgt spid="39"/>
                                            </p:tgtEl>
                                            <p:attrNameLst>
                                              <p:attrName>ppt_y</p:attrName>
                                            </p:attrNameLst>
                                          </p:cBhvr>
                                          <p:tavLst>
                                            <p:tav tm="0">
                                              <p:val>
                                                <p:strVal val="1+#ppt_h/2"/>
                                              </p:val>
                                            </p:tav>
                                            <p:tav tm="100000">
                                              <p:val>
                                                <p:strVal val="#ppt_y"/>
                                              </p:val>
                                            </p:tav>
                                          </p:tavLst>
                                        </p:anim>
                                      </p:childTnLst>
                                    </p:cTn>
                                  </p:par>
                                  <p:par>
                                    <p:cTn id="50" presetID="2" presetClass="entr" presetSubtype="12" fill="hold" grpId="0" nodeType="withEffect">
                                      <p:stCondLst>
                                        <p:cond delay="2500"/>
                                      </p:stCondLst>
                                      <p:childTnLst>
                                        <p:set>
                                          <p:cBhvr>
                                            <p:cTn id="51" dur="1" fill="hold">
                                              <p:stCondLst>
                                                <p:cond delay="0"/>
                                              </p:stCondLst>
                                            </p:cTn>
                                            <p:tgtEl>
                                              <p:spTgt spid="40"/>
                                            </p:tgtEl>
                                            <p:attrNameLst>
                                              <p:attrName>style.visibility</p:attrName>
                                            </p:attrNameLst>
                                          </p:cBhvr>
                                          <p:to>
                                            <p:strVal val="visible"/>
                                          </p:to>
                                        </p:set>
                                        <p:anim calcmode="lin" valueType="num">
                                          <p:cBhvr additive="base">
                                            <p:cTn id="52" dur="1500" fill="hold"/>
                                            <p:tgtEl>
                                              <p:spTgt spid="40"/>
                                            </p:tgtEl>
                                            <p:attrNameLst>
                                              <p:attrName>ppt_x</p:attrName>
                                            </p:attrNameLst>
                                          </p:cBhvr>
                                          <p:tavLst>
                                            <p:tav tm="0">
                                              <p:val>
                                                <p:strVal val="0-#ppt_w/2"/>
                                              </p:val>
                                            </p:tav>
                                            <p:tav tm="100000">
                                              <p:val>
                                                <p:strVal val="#ppt_x"/>
                                              </p:val>
                                            </p:tav>
                                          </p:tavLst>
                                        </p:anim>
                                        <p:anim calcmode="lin" valueType="num">
                                          <p:cBhvr additive="base">
                                            <p:cTn id="53" dur="1500" fill="hold"/>
                                            <p:tgtEl>
                                              <p:spTgt spid="40"/>
                                            </p:tgtEl>
                                            <p:attrNameLst>
                                              <p:attrName>ppt_y</p:attrName>
                                            </p:attrNameLst>
                                          </p:cBhvr>
                                          <p:tavLst>
                                            <p:tav tm="0">
                                              <p:val>
                                                <p:strVal val="1+#ppt_h/2"/>
                                              </p:val>
                                            </p:tav>
                                            <p:tav tm="100000">
                                              <p:val>
                                                <p:strVal val="#ppt_y"/>
                                              </p:val>
                                            </p:tav>
                                          </p:tavLst>
                                        </p:anim>
                                      </p:childTnLst>
                                    </p:cTn>
                                  </p:par>
                                  <p:par>
                                    <p:cTn id="54" presetID="2" presetClass="entr" presetSubtype="12" fill="hold" grpId="0" nodeType="withEffect">
                                      <p:stCondLst>
                                        <p:cond delay="2750"/>
                                      </p:stCondLst>
                                      <p:childTnLst>
                                        <p:set>
                                          <p:cBhvr>
                                            <p:cTn id="55" dur="1" fill="hold">
                                              <p:stCondLst>
                                                <p:cond delay="0"/>
                                              </p:stCondLst>
                                            </p:cTn>
                                            <p:tgtEl>
                                              <p:spTgt spid="41"/>
                                            </p:tgtEl>
                                            <p:attrNameLst>
                                              <p:attrName>style.visibility</p:attrName>
                                            </p:attrNameLst>
                                          </p:cBhvr>
                                          <p:to>
                                            <p:strVal val="visible"/>
                                          </p:to>
                                        </p:set>
                                        <p:anim calcmode="lin" valueType="num">
                                          <p:cBhvr additive="base">
                                            <p:cTn id="56" dur="1500" fill="hold"/>
                                            <p:tgtEl>
                                              <p:spTgt spid="41"/>
                                            </p:tgtEl>
                                            <p:attrNameLst>
                                              <p:attrName>ppt_x</p:attrName>
                                            </p:attrNameLst>
                                          </p:cBhvr>
                                          <p:tavLst>
                                            <p:tav tm="0">
                                              <p:val>
                                                <p:strVal val="0-#ppt_w/2"/>
                                              </p:val>
                                            </p:tav>
                                            <p:tav tm="100000">
                                              <p:val>
                                                <p:strVal val="#ppt_x"/>
                                              </p:val>
                                            </p:tav>
                                          </p:tavLst>
                                        </p:anim>
                                        <p:anim calcmode="lin" valueType="num">
                                          <p:cBhvr additive="base">
                                            <p:cTn id="57" dur="1500" fill="hold"/>
                                            <p:tgtEl>
                                              <p:spTgt spid="41"/>
                                            </p:tgtEl>
                                            <p:attrNameLst>
                                              <p:attrName>ppt_y</p:attrName>
                                            </p:attrNameLst>
                                          </p:cBhvr>
                                          <p:tavLst>
                                            <p:tav tm="0">
                                              <p:val>
                                                <p:strVal val="1+#ppt_h/2"/>
                                              </p:val>
                                            </p:tav>
                                            <p:tav tm="100000">
                                              <p:val>
                                                <p:strVal val="#ppt_y"/>
                                              </p:val>
                                            </p:tav>
                                          </p:tavLst>
                                        </p:anim>
                                      </p:childTnLst>
                                    </p:cTn>
                                  </p:par>
                                  <p:par>
                                    <p:cTn id="58" presetID="10" presetClass="entr" presetSubtype="0" fill="hold" grpId="0" nodeType="withEffect">
                                      <p:stCondLst>
                                        <p:cond delay="1250"/>
                                      </p:stCondLst>
                                      <p:childTnLst>
                                        <p:set>
                                          <p:cBhvr>
                                            <p:cTn id="59" dur="1" fill="hold">
                                              <p:stCondLst>
                                                <p:cond delay="0"/>
                                              </p:stCondLst>
                                            </p:cTn>
                                            <p:tgtEl>
                                              <p:spTgt spid="58"/>
                                            </p:tgtEl>
                                            <p:attrNameLst>
                                              <p:attrName>style.visibility</p:attrName>
                                            </p:attrNameLst>
                                          </p:cBhvr>
                                          <p:to>
                                            <p:strVal val="visible"/>
                                          </p:to>
                                        </p:set>
                                        <p:animEffect transition="in" filter="fade">
                                          <p:cBhvr>
                                            <p:cTn id="60" dur="500"/>
                                            <p:tgtEl>
                                              <p:spTgt spid="58"/>
                                            </p:tgtEl>
                                          </p:cBhvr>
                                        </p:animEffect>
                                      </p:childTnLst>
                                    </p:cTn>
                                  </p:par>
                                  <p:par>
                                    <p:cTn id="61" presetID="42" presetClass="path" presetSubtype="0" accel="50000" decel="50000" autoRev="1" fill="hold" grpId="1" nodeType="withEffect">
                                      <p:stCondLst>
                                        <p:cond delay="750"/>
                                      </p:stCondLst>
                                      <p:childTnLst>
                                        <p:animMotion origin="layout" path="M -2.22222E-6 3.97962E-6 L 0.11997 -0.0954 " pathEditMode="relative" rAng="0" ptsTypes="AA">
                                          <p:cBhvr>
                                            <p:cTn id="62" dur="500" fill="hold"/>
                                            <p:tgtEl>
                                              <p:spTgt spid="58"/>
                                            </p:tgtEl>
                                            <p:attrNameLst>
                                              <p:attrName>ppt_x</p:attrName>
                                              <p:attrName>ppt_y</p:attrName>
                                            </p:attrNameLst>
                                          </p:cBhvr>
                                          <p:rCtr x="5990" y="-4785"/>
                                        </p:animMotion>
                                      </p:childTnLst>
                                    </p:cTn>
                                  </p:par>
                                  <p:par>
                                    <p:cTn id="63" presetID="10" presetClass="entr" presetSubtype="0" fill="hold" grpId="0" nodeType="withEffect">
                                      <p:stCondLst>
                                        <p:cond delay="1500"/>
                                      </p:stCondLst>
                                      <p:childTnLst>
                                        <p:set>
                                          <p:cBhvr>
                                            <p:cTn id="64" dur="1" fill="hold">
                                              <p:stCondLst>
                                                <p:cond delay="0"/>
                                              </p:stCondLst>
                                            </p:cTn>
                                            <p:tgtEl>
                                              <p:spTgt spid="61"/>
                                            </p:tgtEl>
                                            <p:attrNameLst>
                                              <p:attrName>style.visibility</p:attrName>
                                            </p:attrNameLst>
                                          </p:cBhvr>
                                          <p:to>
                                            <p:strVal val="visible"/>
                                          </p:to>
                                        </p:set>
                                        <p:animEffect transition="in" filter="fade">
                                          <p:cBhvr>
                                            <p:cTn id="65" dur="500"/>
                                            <p:tgtEl>
                                              <p:spTgt spid="61"/>
                                            </p:tgtEl>
                                          </p:cBhvr>
                                        </p:animEffect>
                                      </p:childTnLst>
                                    </p:cTn>
                                  </p:par>
                                  <p:par>
                                    <p:cTn id="66" presetID="42" presetClass="path" presetSubtype="0" accel="50000" decel="50000" autoRev="1" fill="hold" grpId="1" nodeType="withEffect">
                                      <p:stCondLst>
                                        <p:cond delay="1000"/>
                                      </p:stCondLst>
                                      <p:childTnLst>
                                        <p:animMotion origin="layout" path="M -4.44444E-6 2.12411E-6 L 0.17275 -0.00371 " pathEditMode="relative" rAng="0" ptsTypes="AA">
                                          <p:cBhvr>
                                            <p:cTn id="67" dur="500" fill="hold"/>
                                            <p:tgtEl>
                                              <p:spTgt spid="61"/>
                                            </p:tgtEl>
                                            <p:attrNameLst>
                                              <p:attrName>ppt_x</p:attrName>
                                              <p:attrName>ppt_y</p:attrName>
                                            </p:attrNameLst>
                                          </p:cBhvr>
                                          <p:rCtr x="8628" y="-185"/>
                                        </p:animMotion>
                                      </p:childTnLst>
                                    </p:cTn>
                                  </p:par>
                                  <p:par>
                                    <p:cTn id="68" presetID="10" presetClass="entr" presetSubtype="0" fill="hold" grpId="0" nodeType="withEffect">
                                      <p:stCondLst>
                                        <p:cond delay="200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500"/>
                                            <p:tgtEl>
                                              <p:spTgt spid="63"/>
                                            </p:tgtEl>
                                          </p:cBhvr>
                                        </p:animEffect>
                                      </p:childTnLst>
                                    </p:cTn>
                                  </p:par>
                                  <p:par>
                                    <p:cTn id="71" presetID="42" presetClass="path" presetSubtype="0" accel="50000" decel="50000" autoRev="1" fill="hold" grpId="1" nodeType="withEffect">
                                      <p:stCondLst>
                                        <p:cond delay="1500"/>
                                      </p:stCondLst>
                                      <p:childTnLst>
                                        <p:animMotion origin="layout" path="M 8.33333E-7 3.04415E-6 L 0.10156 -0.10775 " pathEditMode="relative" rAng="0" ptsTypes="AA">
                                          <p:cBhvr>
                                            <p:cTn id="72" dur="500" fill="hold"/>
                                            <p:tgtEl>
                                              <p:spTgt spid="63"/>
                                            </p:tgtEl>
                                            <p:attrNameLst>
                                              <p:attrName>ppt_x</p:attrName>
                                              <p:attrName>ppt_y</p:attrName>
                                            </p:attrNameLst>
                                          </p:cBhvr>
                                          <p:rCtr x="5069" y="-5403"/>
                                        </p:animMotion>
                                      </p:childTnLst>
                                    </p:cTn>
                                  </p:par>
                                  <p:par>
                                    <p:cTn id="73" presetID="10" presetClass="entr" presetSubtype="0" fill="hold" grpId="0" nodeType="withEffect">
                                      <p:stCondLst>
                                        <p:cond delay="2250"/>
                                      </p:stCondLst>
                                      <p:childTnLst>
                                        <p:set>
                                          <p:cBhvr>
                                            <p:cTn id="74" dur="1" fill="hold">
                                              <p:stCondLst>
                                                <p:cond delay="0"/>
                                              </p:stCondLst>
                                            </p:cTn>
                                            <p:tgtEl>
                                              <p:spTgt spid="56"/>
                                            </p:tgtEl>
                                            <p:attrNameLst>
                                              <p:attrName>style.visibility</p:attrName>
                                            </p:attrNameLst>
                                          </p:cBhvr>
                                          <p:to>
                                            <p:strVal val="visible"/>
                                          </p:to>
                                        </p:set>
                                        <p:animEffect transition="in" filter="fade">
                                          <p:cBhvr>
                                            <p:cTn id="75" dur="500"/>
                                            <p:tgtEl>
                                              <p:spTgt spid="56"/>
                                            </p:tgtEl>
                                          </p:cBhvr>
                                        </p:animEffect>
                                      </p:childTnLst>
                                    </p:cTn>
                                  </p:par>
                                  <p:par>
                                    <p:cTn id="76" presetID="42" presetClass="path" presetSubtype="0" accel="50000" decel="50000" autoRev="1" fill="hold" grpId="1" nodeType="withEffect">
                                      <p:stCondLst>
                                        <p:cond delay="1750"/>
                                      </p:stCondLst>
                                      <p:childTnLst>
                                        <p:animMotion origin="layout" path="M 3.05556E-6 -3.21395E-6 L -0.02153 0.16518 " pathEditMode="relative" rAng="0" ptsTypes="AA">
                                          <p:cBhvr>
                                            <p:cTn id="77" dur="500" fill="hold"/>
                                            <p:tgtEl>
                                              <p:spTgt spid="56"/>
                                            </p:tgtEl>
                                            <p:attrNameLst>
                                              <p:attrName>ppt_x</p:attrName>
                                              <p:attrName>ppt_y</p:attrName>
                                            </p:attrNameLst>
                                          </p:cBhvr>
                                          <p:rCtr x="-1076" y="8243"/>
                                        </p:animMotion>
                                      </p:childTnLst>
                                    </p:cTn>
                                  </p:par>
                                  <p:par>
                                    <p:cTn id="78" presetID="10" presetClass="entr" presetSubtype="0" fill="hold" grpId="0" nodeType="withEffect">
                                      <p:stCondLst>
                                        <p:cond delay="2750"/>
                                      </p:stCondLst>
                                      <p:childTnLst>
                                        <p:set>
                                          <p:cBhvr>
                                            <p:cTn id="79" dur="1" fill="hold">
                                              <p:stCondLst>
                                                <p:cond delay="0"/>
                                              </p:stCondLst>
                                            </p:cTn>
                                            <p:tgtEl>
                                              <p:spTgt spid="57"/>
                                            </p:tgtEl>
                                            <p:attrNameLst>
                                              <p:attrName>style.visibility</p:attrName>
                                            </p:attrNameLst>
                                          </p:cBhvr>
                                          <p:to>
                                            <p:strVal val="visible"/>
                                          </p:to>
                                        </p:set>
                                        <p:animEffect transition="in" filter="fade">
                                          <p:cBhvr>
                                            <p:cTn id="80" dur="500"/>
                                            <p:tgtEl>
                                              <p:spTgt spid="57"/>
                                            </p:tgtEl>
                                          </p:cBhvr>
                                        </p:animEffect>
                                      </p:childTnLst>
                                    </p:cTn>
                                  </p:par>
                                  <p:par>
                                    <p:cTn id="81" presetID="42" presetClass="path" presetSubtype="0" accel="50000" decel="50000" autoRev="1" fill="hold" grpId="1" nodeType="withEffect">
                                      <p:stCondLst>
                                        <p:cond delay="2250"/>
                                      </p:stCondLst>
                                      <p:childTnLst>
                                        <p:animMotion origin="layout" path="M -1.94444E-6 -2.3464E-7 L -0.03611 -0.17505 " pathEditMode="relative" rAng="0" ptsTypes="AA">
                                          <p:cBhvr>
                                            <p:cTn id="82" dur="500" fill="hold"/>
                                            <p:tgtEl>
                                              <p:spTgt spid="57"/>
                                            </p:tgtEl>
                                            <p:attrNameLst>
                                              <p:attrName>ppt_x</p:attrName>
                                              <p:attrName>ppt_y</p:attrName>
                                            </p:attrNameLst>
                                          </p:cBhvr>
                                          <p:rCtr x="-1806" y="-8768"/>
                                        </p:animMotion>
                                      </p:childTnLst>
                                    </p:cTn>
                                  </p:par>
                                  <p:par>
                                    <p:cTn id="83" presetID="10" presetClass="entr" presetSubtype="0" fill="hold" grpId="0" nodeType="withEffect">
                                      <p:stCondLst>
                                        <p:cond delay="300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500"/>
                                            <p:tgtEl>
                                              <p:spTgt spid="60"/>
                                            </p:tgtEl>
                                          </p:cBhvr>
                                        </p:animEffect>
                                      </p:childTnLst>
                                    </p:cTn>
                                  </p:par>
                                  <p:par>
                                    <p:cTn id="86" presetID="42" presetClass="path" presetSubtype="0" accel="50000" decel="50000" autoRev="1" fill="hold" grpId="1" nodeType="withEffect">
                                      <p:stCondLst>
                                        <p:cond delay="2500"/>
                                      </p:stCondLst>
                                      <p:childTnLst>
                                        <p:animMotion origin="layout" path="M 4.16667E-6 2.59031E-6 L -0.06407 0.1201 " pathEditMode="relative" rAng="0" ptsTypes="AA">
                                          <p:cBhvr>
                                            <p:cTn id="87" dur="500" fill="hold"/>
                                            <p:tgtEl>
                                              <p:spTgt spid="60"/>
                                            </p:tgtEl>
                                            <p:attrNameLst>
                                              <p:attrName>ppt_x</p:attrName>
                                              <p:attrName>ppt_y</p:attrName>
                                            </p:attrNameLst>
                                          </p:cBhvr>
                                          <p:rCtr x="-3212" y="5990"/>
                                        </p:animMotion>
                                      </p:childTnLst>
                                    </p:cTn>
                                  </p:par>
                                  <p:par>
                                    <p:cTn id="88" presetID="10" presetClass="entr" presetSubtype="0" fill="hold" grpId="0" nodeType="withEffect">
                                      <p:stCondLst>
                                        <p:cond delay="3500"/>
                                      </p:stCondLst>
                                      <p:childTnLst>
                                        <p:set>
                                          <p:cBhvr>
                                            <p:cTn id="89" dur="1" fill="hold">
                                              <p:stCondLst>
                                                <p:cond delay="0"/>
                                              </p:stCondLst>
                                            </p:cTn>
                                            <p:tgtEl>
                                              <p:spTgt spid="59"/>
                                            </p:tgtEl>
                                            <p:attrNameLst>
                                              <p:attrName>style.visibility</p:attrName>
                                            </p:attrNameLst>
                                          </p:cBhvr>
                                          <p:to>
                                            <p:strVal val="visible"/>
                                          </p:to>
                                        </p:set>
                                        <p:animEffect transition="in" filter="fade">
                                          <p:cBhvr>
                                            <p:cTn id="90" dur="500"/>
                                            <p:tgtEl>
                                              <p:spTgt spid="59"/>
                                            </p:tgtEl>
                                          </p:cBhvr>
                                        </p:animEffect>
                                      </p:childTnLst>
                                    </p:cTn>
                                  </p:par>
                                  <p:par>
                                    <p:cTn id="91" presetID="42" presetClass="path" presetSubtype="0" accel="50000" decel="50000" autoRev="1" fill="hold" grpId="1" nodeType="withEffect">
                                      <p:stCondLst>
                                        <p:cond delay="3000"/>
                                      </p:stCondLst>
                                      <p:childTnLst>
                                        <p:animMotion origin="layout" path="M -1.94444E-6 3.97962E-6 L -0.10555 -0.05342 " pathEditMode="relative" rAng="0" ptsTypes="AA">
                                          <p:cBhvr>
                                            <p:cTn id="92" dur="500" fill="hold"/>
                                            <p:tgtEl>
                                              <p:spTgt spid="59"/>
                                            </p:tgtEl>
                                            <p:attrNameLst>
                                              <p:attrName>ppt_x</p:attrName>
                                              <p:attrName>ppt_y</p:attrName>
                                            </p:attrNameLst>
                                          </p:cBhvr>
                                          <p:rCtr x="-5278" y="-2686"/>
                                        </p:animMotion>
                                      </p:childTnLst>
                                    </p:cTn>
                                  </p:par>
                                  <p:par>
                                    <p:cTn id="93" presetID="10" presetClass="entr" presetSubtype="0" fill="hold" grpId="0" nodeType="withEffect">
                                      <p:stCondLst>
                                        <p:cond delay="375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500"/>
                                            <p:tgtEl>
                                              <p:spTgt spid="62"/>
                                            </p:tgtEl>
                                          </p:cBhvr>
                                        </p:animEffect>
                                      </p:childTnLst>
                                    </p:cTn>
                                  </p:par>
                                  <p:par>
                                    <p:cTn id="96" presetID="42" presetClass="path" presetSubtype="0" accel="50000" decel="50000" autoRev="1" fill="hold" grpId="1" nodeType="withEffect">
                                      <p:stCondLst>
                                        <p:cond delay="3250"/>
                                      </p:stCondLst>
                                      <p:childTnLst>
                                        <p:animMotion origin="layout" path="M -2.22222E-6 4.24205E-6 L -0.09566 0.06143 " pathEditMode="relative" rAng="0" ptsTypes="AA">
                                          <p:cBhvr>
                                            <p:cTn id="97" dur="500" fill="hold"/>
                                            <p:tgtEl>
                                              <p:spTgt spid="62"/>
                                            </p:tgtEl>
                                            <p:attrNameLst>
                                              <p:attrName>ppt_x</p:attrName>
                                              <p:attrName>ppt_y</p:attrName>
                                            </p:attrNameLst>
                                          </p:cBhvr>
                                          <p:rCtr x="-4792" y="3056"/>
                                        </p:animMotion>
                                      </p:childTnLst>
                                    </p:cTn>
                                  </p:par>
                                  <p:par>
                                    <p:cTn id="98" presetID="10" presetClass="entr" presetSubtype="0" fill="hold" grpId="0" nodeType="withEffect">
                                      <p:stCondLst>
                                        <p:cond delay="3500"/>
                                      </p:stCondLst>
                                      <p:childTnLst>
                                        <p:set>
                                          <p:cBhvr>
                                            <p:cTn id="99" dur="1" fill="hold">
                                              <p:stCondLst>
                                                <p:cond delay="0"/>
                                              </p:stCondLst>
                                            </p:cTn>
                                            <p:tgtEl>
                                              <p:spTgt spid="64"/>
                                            </p:tgtEl>
                                            <p:attrNameLst>
                                              <p:attrName>style.visibility</p:attrName>
                                            </p:attrNameLst>
                                          </p:cBhvr>
                                          <p:to>
                                            <p:strVal val="visible"/>
                                          </p:to>
                                        </p:set>
                                        <p:animEffect transition="in" filter="fade">
                                          <p:cBhvr>
                                            <p:cTn id="100" dur="500"/>
                                            <p:tgtEl>
                                              <p:spTgt spid="64"/>
                                            </p:tgtEl>
                                          </p:cBhvr>
                                        </p:animEffect>
                                      </p:childTnLst>
                                    </p:cTn>
                                  </p:par>
                                  <p:par>
                                    <p:cTn id="101" presetID="42" presetClass="path" presetSubtype="0" accel="50000" decel="50000" autoRev="1" fill="hold" grpId="1" nodeType="withEffect">
                                      <p:stCondLst>
                                        <p:cond delay="3000"/>
                                      </p:stCondLst>
                                      <p:childTnLst>
                                        <p:animMotion origin="layout" path="M 5E-6 -4.2297E-7 L -0.1658 0.11392 " pathEditMode="relative" rAng="0" ptsTypes="AA">
                                          <p:cBhvr>
                                            <p:cTn id="102" dur="500" fill="hold"/>
                                            <p:tgtEl>
                                              <p:spTgt spid="64"/>
                                            </p:tgtEl>
                                            <p:attrNameLst>
                                              <p:attrName>ppt_x</p:attrName>
                                              <p:attrName>ppt_y</p:attrName>
                                            </p:attrNameLst>
                                          </p:cBhvr>
                                          <p:rCtr x="-8299" y="5681"/>
                                        </p:animMotion>
                                      </p:childTnLst>
                                    </p:cTn>
                                  </p:par>
                                </p:childTnLst>
                              </p:cTn>
                            </p:par>
                            <p:par>
                              <p:cTn id="103" fill="hold">
                                <p:stCondLst>
                                  <p:cond delay="4250"/>
                                </p:stCondLst>
                                <p:childTnLst>
                                  <p:par>
                                    <p:cTn id="104" presetID="10" presetClass="entr" presetSubtype="0" fill="hold" nodeType="afterEffect">
                                      <p:stCondLst>
                                        <p:cond delay="0"/>
                                      </p:stCondLst>
                                      <p:childTnLst>
                                        <p:set>
                                          <p:cBhvr>
                                            <p:cTn id="105" dur="1" fill="hold">
                                              <p:stCondLst>
                                                <p:cond delay="0"/>
                                              </p:stCondLst>
                                            </p:cTn>
                                            <p:tgtEl>
                                              <p:spTgt spid="49"/>
                                            </p:tgtEl>
                                            <p:attrNameLst>
                                              <p:attrName>style.visibility</p:attrName>
                                            </p:attrNameLst>
                                          </p:cBhvr>
                                          <p:to>
                                            <p:strVal val="visible"/>
                                          </p:to>
                                        </p:set>
                                        <p:animEffect transition="in" filter="fade">
                                          <p:cBhvr>
                                            <p:cTn id="106" dur="1000"/>
                                            <p:tgtEl>
                                              <p:spTgt spid="49"/>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childTnLst>
                                    </p:cTn>
                                  </p:par>
                                  <p:par>
                                    <p:cTn id="110" presetID="10" presetClass="entr" presetSubtype="0" fill="hold" grpId="1" nodeType="withEffect">
                                      <p:stCondLst>
                                        <p:cond delay="0"/>
                                      </p:stCondLst>
                                      <p:childTnLst>
                                        <p:set>
                                          <p:cBhvr>
                                            <p:cTn id="111" dur="1" fill="hold">
                                              <p:stCondLst>
                                                <p:cond delay="0"/>
                                              </p:stCondLst>
                                            </p:cTn>
                                            <p:tgtEl>
                                              <p:spTgt spid="46"/>
                                            </p:tgtEl>
                                            <p:attrNameLst>
                                              <p:attrName>style.visibility</p:attrName>
                                            </p:attrNameLst>
                                          </p:cBhvr>
                                          <p:to>
                                            <p:strVal val="visible"/>
                                          </p:to>
                                        </p:set>
                                        <p:animEffect transition="in" filter="fade">
                                          <p:cBhvr>
                                            <p:cTn id="112" dur="1000"/>
                                            <p:tgtEl>
                                              <p:spTgt spid="46"/>
                                            </p:tgtEl>
                                          </p:cBhvr>
                                        </p:animEffect>
                                      </p:childTnLst>
                                    </p:cTn>
                                  </p:par>
                                  <p:par>
                                    <p:cTn id="113" presetID="10" presetClass="entr" presetSubtype="0" fill="hold" grpId="1" nodeType="withEffect">
                                      <p:stCondLst>
                                        <p:cond delay="0"/>
                                      </p:stCondLst>
                                      <p:childTnLst>
                                        <p:set>
                                          <p:cBhvr>
                                            <p:cTn id="114" dur="1" fill="hold">
                                              <p:stCondLst>
                                                <p:cond delay="0"/>
                                              </p:stCondLst>
                                            </p:cTn>
                                            <p:tgtEl>
                                              <p:spTgt spid="48"/>
                                            </p:tgtEl>
                                            <p:attrNameLst>
                                              <p:attrName>style.visibility</p:attrName>
                                            </p:attrNameLst>
                                          </p:cBhvr>
                                          <p:to>
                                            <p:strVal val="visible"/>
                                          </p:to>
                                        </p:set>
                                        <p:animEffect transition="in" filter="fade">
                                          <p:cBhvr>
                                            <p:cTn id="115" dur="1000"/>
                                            <p:tgtEl>
                                              <p:spTgt spid="48"/>
                                            </p:tgtEl>
                                          </p:cBhvr>
                                        </p:animEffect>
                                      </p:childTnLst>
                                    </p:cTn>
                                  </p:par>
                                  <p:par>
                                    <p:cTn id="116" presetID="42" presetClass="path" presetSubtype="0" accel="50000" decel="50000" fill="hold" nodeType="withEffect">
                                      <p:stCondLst>
                                        <p:cond delay="1000"/>
                                      </p:stCondLst>
                                      <p:childTnLst>
                                        <p:animMotion origin="layout" path="M -3.33333E-6 -3.45679E-6 L 0.40469 -0.01018 " pathEditMode="relative" rAng="0" ptsTypes="AA">
                                          <p:cBhvr>
                                            <p:cTn id="117" dur="2000" fill="hold"/>
                                            <p:tgtEl>
                                              <p:spTgt spid="49"/>
                                            </p:tgtEl>
                                            <p:attrNameLst>
                                              <p:attrName>ppt_x</p:attrName>
                                              <p:attrName>ppt_y</p:attrName>
                                            </p:attrNameLst>
                                          </p:cBhvr>
                                          <p:rCtr x="20226" y="-525"/>
                                        </p:animMotion>
                                      </p:childTnLst>
                                    </p:cTn>
                                  </p:par>
                                  <p:par>
                                    <p:cTn id="118" presetID="42" presetClass="path" presetSubtype="0" accel="50000" decel="50000" fill="hold" grpId="0" nodeType="withEffect">
                                      <p:stCondLst>
                                        <p:cond delay="1000"/>
                                      </p:stCondLst>
                                      <p:childTnLst>
                                        <p:animMotion origin="layout" path="M -3.33333E-6 -2.59259E-6 L 0.40903 -0.00061 " pathEditMode="relative" rAng="0" ptsTypes="AA">
                                          <p:cBhvr>
                                            <p:cTn id="119" dur="2000" fill="hold"/>
                                            <p:tgtEl>
                                              <p:spTgt spid="48"/>
                                            </p:tgtEl>
                                            <p:attrNameLst>
                                              <p:attrName>ppt_x</p:attrName>
                                              <p:attrName>ppt_y</p:attrName>
                                            </p:attrNameLst>
                                          </p:cBhvr>
                                          <p:rCtr x="20451" y="-31"/>
                                        </p:animMotion>
                                      </p:childTnLst>
                                    </p:cTn>
                                  </p:par>
                                  <p:par>
                                    <p:cTn id="120" presetID="22" presetClass="exit" presetSubtype="8" fill="hold" grpId="0" nodeType="withEffect">
                                      <p:stCondLst>
                                        <p:cond delay="1250"/>
                                      </p:stCondLst>
                                      <p:childTnLst>
                                        <p:animEffect transition="out" filter="wipe(left)">
                                          <p:cBhvr>
                                            <p:cTn id="121" dur="1750"/>
                                            <p:tgtEl>
                                              <p:spTgt spid="46"/>
                                            </p:tgtEl>
                                          </p:cBhvr>
                                        </p:animEffect>
                                        <p:set>
                                          <p:cBhvr>
                                            <p:cTn id="122" dur="1" fill="hold">
                                              <p:stCondLst>
                                                <p:cond delay="1749"/>
                                              </p:stCondLst>
                                            </p:cTn>
                                            <p:tgtEl>
                                              <p:spTgt spid="46"/>
                                            </p:tgtEl>
                                            <p:attrNameLst>
                                              <p:attrName>style.visibility</p:attrName>
                                            </p:attrNameLst>
                                          </p:cBhvr>
                                          <p:to>
                                            <p:strVal val="hidden"/>
                                          </p:to>
                                        </p:set>
                                      </p:childTnLst>
                                    </p:cTn>
                                  </p:par>
                                  <p:par>
                                    <p:cTn id="123" presetID="22" presetClass="entr" presetSubtype="8" fill="hold" grpId="0" nodeType="withEffect">
                                      <p:stCondLst>
                                        <p:cond delay="1250"/>
                                      </p:stCondLst>
                                      <p:childTnLst>
                                        <p:set>
                                          <p:cBhvr>
                                            <p:cTn id="124" dur="1" fill="hold">
                                              <p:stCondLst>
                                                <p:cond delay="0"/>
                                              </p:stCondLst>
                                            </p:cTn>
                                            <p:tgtEl>
                                              <p:spTgt spid="47"/>
                                            </p:tgtEl>
                                            <p:attrNameLst>
                                              <p:attrName>style.visibility</p:attrName>
                                            </p:attrNameLst>
                                          </p:cBhvr>
                                          <p:to>
                                            <p:strVal val="visible"/>
                                          </p:to>
                                        </p:set>
                                        <p:animEffect transition="in" filter="wipe(left)">
                                          <p:cBhvr>
                                            <p:cTn id="125" dur="1750"/>
                                            <p:tgtEl>
                                              <p:spTgt spid="47"/>
                                            </p:tgtEl>
                                          </p:cBhvr>
                                        </p:animEffect>
                                      </p:childTnLst>
                                    </p:cTn>
                                  </p:par>
                                </p:childTnLst>
                              </p:cTn>
                            </p:par>
                            <p:par>
                              <p:cTn id="126" fill="hold">
                                <p:stCondLst>
                                  <p:cond delay="7250"/>
                                </p:stCondLst>
                                <p:childTnLst>
                                  <p:par>
                                    <p:cTn id="127" presetID="10" presetClass="exit" presetSubtype="0" fill="hold" nodeType="afterEffect">
                                      <p:stCondLst>
                                        <p:cond delay="0"/>
                                      </p:stCondLst>
                                      <p:childTnLst>
                                        <p:animEffect transition="out" filter="fade">
                                          <p:cBhvr>
                                            <p:cTn id="128" dur="750"/>
                                            <p:tgtEl>
                                              <p:spTgt spid="49"/>
                                            </p:tgtEl>
                                          </p:cBhvr>
                                        </p:animEffect>
                                        <p:set>
                                          <p:cBhvr>
                                            <p:cTn id="129" dur="1" fill="hold">
                                              <p:stCondLst>
                                                <p:cond delay="749"/>
                                              </p:stCondLst>
                                            </p:cTn>
                                            <p:tgtEl>
                                              <p:spTgt spid="49"/>
                                            </p:tgtEl>
                                            <p:attrNameLst>
                                              <p:attrName>style.visibility</p:attrName>
                                            </p:attrNameLst>
                                          </p:cBhvr>
                                          <p:to>
                                            <p:strVal val="hidden"/>
                                          </p:to>
                                        </p:set>
                                      </p:childTnLst>
                                    </p:cTn>
                                  </p:par>
                                  <p:par>
                                    <p:cTn id="130" presetID="2" presetClass="exit" presetSubtype="4" fill="hold" nodeType="withEffect">
                                      <p:stCondLst>
                                        <p:cond delay="0"/>
                                      </p:stCondLst>
                                      <p:childTnLst>
                                        <p:anim calcmode="lin" valueType="num">
                                          <p:cBhvr additive="base">
                                            <p:cTn id="131" dur="750"/>
                                            <p:tgtEl>
                                              <p:spTgt spid="49"/>
                                            </p:tgtEl>
                                            <p:attrNameLst>
                                              <p:attrName>ppt_x</p:attrName>
                                            </p:attrNameLst>
                                          </p:cBhvr>
                                          <p:tavLst>
                                            <p:tav tm="0">
                                              <p:val>
                                                <p:strVal val="ppt_x"/>
                                              </p:val>
                                            </p:tav>
                                            <p:tav tm="100000">
                                              <p:val>
                                                <p:strVal val="ppt_x"/>
                                              </p:val>
                                            </p:tav>
                                          </p:tavLst>
                                        </p:anim>
                                        <p:anim calcmode="lin" valueType="num">
                                          <p:cBhvr additive="base">
                                            <p:cTn id="132" dur="750"/>
                                            <p:tgtEl>
                                              <p:spTgt spid="49"/>
                                            </p:tgtEl>
                                            <p:attrNameLst>
                                              <p:attrName>ppt_y</p:attrName>
                                            </p:attrNameLst>
                                          </p:cBhvr>
                                          <p:tavLst>
                                            <p:tav tm="0">
                                              <p:val>
                                                <p:strVal val="ppt_y"/>
                                              </p:val>
                                            </p:tav>
                                            <p:tav tm="100000">
                                              <p:val>
                                                <p:strVal val="1+ppt_h/2"/>
                                              </p:val>
                                            </p:tav>
                                          </p:tavLst>
                                        </p:anim>
                                        <p:set>
                                          <p:cBhvr>
                                            <p:cTn id="133" dur="1" fill="hold">
                                              <p:stCondLst>
                                                <p:cond delay="749"/>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4" grpId="0" animBg="1"/>
          <p:bldP spid="45" grpId="0" animBg="1"/>
          <p:bldP spid="46" grpId="0" animBg="1"/>
          <p:bldP spid="46" grpId="1" animBg="1"/>
          <p:bldP spid="47" grpId="0"/>
          <p:bldP spid="48" grpId="0" animBg="1"/>
          <p:bldP spid="48" grpId="1" animBg="1"/>
          <p:bldP spid="50" grpId="0" animBg="1"/>
          <p:bldP spid="51" grpId="0" animBg="1"/>
          <p:bldP spid="52" grpId="0" animBg="1"/>
          <p:bldP spid="53" grpId="0" animBg="1"/>
          <p:bldP spid="54" grpId="0" animBg="1"/>
          <p:bldP spid="55" grpId="0"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0"/>
          <p:cNvSpPr>
            <a:spLocks noChangeAspect="1"/>
          </p:cNvSpPr>
          <p:nvPr/>
        </p:nvSpPr>
        <p:spPr>
          <a:xfrm>
            <a:off x="3520066" y="847112"/>
            <a:ext cx="1647836" cy="1585353"/>
          </a:xfrm>
          <a:prstGeom prst="ellipse">
            <a:avLst/>
          </a:pr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a:latin typeface="Impact" panose="020B0806030902050204" pitchFamily="34" charset="0"/>
            </a:endParaRPr>
          </a:p>
        </p:txBody>
      </p:sp>
      <p:grpSp>
        <p:nvGrpSpPr>
          <p:cNvPr id="4" name="组合 3"/>
          <p:cNvGrpSpPr/>
          <p:nvPr/>
        </p:nvGrpSpPr>
        <p:grpSpPr>
          <a:xfrm>
            <a:off x="3553423" y="2768770"/>
            <a:ext cx="2037154" cy="955134"/>
            <a:chOff x="898937" y="1740306"/>
            <a:chExt cx="1085881" cy="955133"/>
          </a:xfrm>
        </p:grpSpPr>
        <p:sp>
          <p:nvSpPr>
            <p:cNvPr id="5" name="TextBox 4"/>
            <p:cNvSpPr txBox="1"/>
            <p:nvPr/>
          </p:nvSpPr>
          <p:spPr>
            <a:xfrm>
              <a:off x="910655" y="1740306"/>
              <a:ext cx="1062445" cy="646330"/>
            </a:xfrm>
            <a:prstGeom prst="rect">
              <a:avLst/>
            </a:prstGeom>
            <a:noFill/>
          </p:spPr>
          <p:txBody>
            <a:bodyPr wrap="square" lIns="0" rIns="0" rtlCol="0">
              <a:spAutoFit/>
            </a:bodyPr>
            <a:lstStyle/>
            <a:p>
              <a:pPr algn="ctr"/>
              <a:r>
                <a:rPr lang="zh-CN" altLang="en-US" sz="3600" b="1" dirty="0">
                  <a:solidFill>
                    <a:schemeClr val="tx1">
                      <a:lumMod val="75000"/>
                      <a:lumOff val="25000"/>
                    </a:schemeClr>
                  </a:solidFill>
                </a:rPr>
                <a:t>公司介绍</a:t>
              </a:r>
            </a:p>
          </p:txBody>
        </p:sp>
        <p:sp>
          <p:nvSpPr>
            <p:cNvPr id="6" name="TextBox 5"/>
            <p:cNvSpPr txBox="1"/>
            <p:nvPr/>
          </p:nvSpPr>
          <p:spPr>
            <a:xfrm>
              <a:off x="898937" y="2418440"/>
              <a:ext cx="1085881" cy="276999"/>
            </a:xfrm>
            <a:prstGeom prst="rect">
              <a:avLst/>
            </a:prstGeom>
            <a:noFill/>
          </p:spPr>
          <p:txBody>
            <a:bodyPr wrap="square" rtlCol="0">
              <a:spAutoFit/>
            </a:bodyPr>
            <a:lstStyle/>
            <a:p>
              <a:pPr algn="ctr"/>
              <a:r>
                <a:rPr lang="en-US" altLang="zh-CN" sz="1200" b="1" dirty="0">
                  <a:solidFill>
                    <a:srgbClr val="C00000"/>
                  </a:solidFill>
                </a:rPr>
                <a:t>COMPANY</a:t>
              </a:r>
              <a:endParaRPr lang="zh-CN" altLang="en-US" sz="1200" b="1" dirty="0">
                <a:solidFill>
                  <a:srgbClr val="C00000"/>
                </a:solidFill>
              </a:endParaRPr>
            </a:p>
          </p:txBody>
        </p:sp>
      </p:grpSp>
      <p:grpSp>
        <p:nvGrpSpPr>
          <p:cNvPr id="7" name="组合 6"/>
          <p:cNvGrpSpPr/>
          <p:nvPr/>
        </p:nvGrpSpPr>
        <p:grpSpPr>
          <a:xfrm>
            <a:off x="4021024" y="670800"/>
            <a:ext cx="1824971" cy="1828848"/>
            <a:chOff x="1201134" y="2668927"/>
            <a:chExt cx="1196425" cy="1198967"/>
          </a:xfrm>
        </p:grpSpPr>
        <p:sp>
          <p:nvSpPr>
            <p:cNvPr id="8" name="矩形 10"/>
            <p:cNvSpPr>
              <a:spLocks noChangeAspect="1"/>
            </p:cNvSpPr>
            <p:nvPr/>
          </p:nvSpPr>
          <p:spPr>
            <a:xfrm>
              <a:off x="1201134" y="2668927"/>
              <a:ext cx="1196425" cy="1198967"/>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9" name="KSO_Shape"/>
            <p:cNvSpPr>
              <a:spLocks noChangeAspect="1"/>
            </p:cNvSpPr>
            <p:nvPr/>
          </p:nvSpPr>
          <p:spPr bwMode="auto">
            <a:xfrm>
              <a:off x="1613586" y="3019948"/>
              <a:ext cx="371520" cy="496925"/>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lumMod val="50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10" name="矩形 10"/>
          <p:cNvSpPr/>
          <p:nvPr/>
        </p:nvSpPr>
        <p:spPr>
          <a:xfrm>
            <a:off x="3355290" y="493551"/>
            <a:ext cx="1046970" cy="1008112"/>
          </a:xfrm>
          <a:prstGeom prst="ellipse">
            <a:avLst/>
          </a:prstGeom>
          <a:solidFill>
            <a:srgbClr val="C00000"/>
          </a:solidFill>
          <a:ln w="15875">
            <a:solidFill>
              <a:srgbClr val="C00000"/>
            </a:soli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3600" dirty="0">
                <a:solidFill>
                  <a:prstClr val="white"/>
                </a:solidFill>
                <a:latin typeface="Impact" panose="020B0806030902050204" pitchFamily="34" charset="0"/>
              </a:rPr>
              <a:t>01</a:t>
            </a:r>
            <a:endParaRPr lang="zh-CN" altLang="en-US" sz="2800" dirty="0">
              <a:solidFill>
                <a:prstClr val="white"/>
              </a:solidFill>
              <a:latin typeface="Impact" panose="020B0806030902050204" pitchFamily="34" charset="0"/>
            </a:endParaRPr>
          </a:p>
        </p:txBody>
      </p:sp>
      <p:sp>
        <p:nvSpPr>
          <p:cNvPr id="13" name="椭圆 12"/>
          <p:cNvSpPr/>
          <p:nvPr/>
        </p:nvSpPr>
        <p:spPr>
          <a:xfrm>
            <a:off x="6276339" y="4108222"/>
            <a:ext cx="1131590" cy="113159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4" name="椭圆 13"/>
          <p:cNvSpPr/>
          <p:nvPr/>
        </p:nvSpPr>
        <p:spPr>
          <a:xfrm>
            <a:off x="8436579" y="3843592"/>
            <a:ext cx="1131590" cy="113159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5" name="椭圆 14"/>
          <p:cNvSpPr/>
          <p:nvPr/>
        </p:nvSpPr>
        <p:spPr>
          <a:xfrm>
            <a:off x="1947459" y="4716088"/>
            <a:ext cx="1131590" cy="113159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6" name="椭圆 15"/>
          <p:cNvSpPr>
            <a:spLocks noChangeAspect="1"/>
          </p:cNvSpPr>
          <p:nvPr/>
        </p:nvSpPr>
        <p:spPr>
          <a:xfrm>
            <a:off x="4752913" y="4607323"/>
            <a:ext cx="576000" cy="576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7" name="椭圆 16"/>
          <p:cNvSpPr>
            <a:spLocks noChangeAspect="1"/>
          </p:cNvSpPr>
          <p:nvPr/>
        </p:nvSpPr>
        <p:spPr>
          <a:xfrm>
            <a:off x="7753448" y="4716088"/>
            <a:ext cx="648000" cy="648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8" name="椭圆 17"/>
          <p:cNvSpPr>
            <a:spLocks noChangeAspect="1"/>
          </p:cNvSpPr>
          <p:nvPr/>
        </p:nvSpPr>
        <p:spPr>
          <a:xfrm>
            <a:off x="5412339" y="4932088"/>
            <a:ext cx="864000" cy="864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9" name="椭圆 18"/>
          <p:cNvSpPr>
            <a:spLocks noChangeAspect="1"/>
          </p:cNvSpPr>
          <p:nvPr/>
        </p:nvSpPr>
        <p:spPr>
          <a:xfrm>
            <a:off x="3160392" y="4327715"/>
            <a:ext cx="504000" cy="504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0" name="椭圆 19"/>
          <p:cNvSpPr>
            <a:spLocks noChangeAspect="1"/>
          </p:cNvSpPr>
          <p:nvPr/>
        </p:nvSpPr>
        <p:spPr>
          <a:xfrm>
            <a:off x="1259632" y="4607087"/>
            <a:ext cx="504000" cy="504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1" name="椭圆 20"/>
          <p:cNvSpPr>
            <a:spLocks noChangeAspect="1"/>
          </p:cNvSpPr>
          <p:nvPr/>
        </p:nvSpPr>
        <p:spPr>
          <a:xfrm>
            <a:off x="755632" y="5029883"/>
            <a:ext cx="504000" cy="504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2" name="椭圆 21"/>
          <p:cNvSpPr>
            <a:spLocks noChangeAspect="1"/>
          </p:cNvSpPr>
          <p:nvPr/>
        </p:nvSpPr>
        <p:spPr>
          <a:xfrm>
            <a:off x="251520" y="4891383"/>
            <a:ext cx="324000" cy="324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3" name="椭圆 22"/>
          <p:cNvSpPr>
            <a:spLocks noChangeAspect="1"/>
          </p:cNvSpPr>
          <p:nvPr/>
        </p:nvSpPr>
        <p:spPr>
          <a:xfrm>
            <a:off x="3927567" y="4512812"/>
            <a:ext cx="252000" cy="252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4" name="椭圆 23"/>
          <p:cNvSpPr>
            <a:spLocks noChangeAspect="1"/>
          </p:cNvSpPr>
          <p:nvPr/>
        </p:nvSpPr>
        <p:spPr>
          <a:xfrm>
            <a:off x="4382073" y="4283387"/>
            <a:ext cx="252000" cy="252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5" name="椭圆 24"/>
          <p:cNvSpPr>
            <a:spLocks noChangeAspect="1"/>
          </p:cNvSpPr>
          <p:nvPr/>
        </p:nvSpPr>
        <p:spPr>
          <a:xfrm>
            <a:off x="71520" y="4697868"/>
            <a:ext cx="180000" cy="180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pic>
        <p:nvPicPr>
          <p:cNvPr id="26" name="手"/>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0834" y="5310351"/>
            <a:ext cx="1549211" cy="4424803"/>
          </a:xfrm>
          <a:prstGeom prst="rect">
            <a:avLst/>
          </a:prstGeom>
        </p:spPr>
      </p:pic>
    </p:spTree>
    <p:extLst>
      <p:ext uri="{BB962C8B-B14F-4D97-AF65-F5344CB8AC3E}">
        <p14:creationId xmlns:p14="http://schemas.microsoft.com/office/powerpoint/2010/main" val="3244021463"/>
      </p:ext>
    </p:extLst>
  </p:cSld>
  <p:clrMapOvr>
    <a:masterClrMapping/>
  </p:clrMapOvr>
  <mc:AlternateContent xmlns:mc="http://schemas.openxmlformats.org/markup-compatibility/2006" xmlns:p14="http://schemas.microsoft.com/office/powerpoint/2010/main">
    <mc:Choice Requires="p14">
      <p:transition spd="slow" p14:dur="1600" advTm="7000">
        <p:blinds dir="vert"/>
      </p:transition>
    </mc:Choice>
    <mc:Fallback xmlns="">
      <p:transition spd="slow" advTm="7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ppt_x"/>
                                          </p:val>
                                        </p:tav>
                                        <p:tav tm="100000">
                                          <p:val>
                                            <p:strVal val="#ppt_x"/>
                                          </p:val>
                                        </p:tav>
                                      </p:tavLst>
                                    </p:anim>
                                    <p:anim calcmode="lin" valueType="num">
                                      <p:cBhvr additive="base">
                                        <p:cTn id="8" dur="1000" fill="hold"/>
                                        <p:tgtEl>
                                          <p:spTgt spid="26"/>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150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childTnLst>
                                </p:cTn>
                              </p:par>
                              <p:par>
                                <p:cTn id="14" presetID="10" presetClass="entr" presetSubtype="0" fill="hold" nodeType="withEffect">
                                  <p:stCondLst>
                                    <p:cond delay="125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50"/>
                                        <p:tgtEl>
                                          <p:spTgt spid="7"/>
                                        </p:tgtEl>
                                      </p:cBhvr>
                                    </p:animEffect>
                                  </p:childTnLst>
                                </p:cTn>
                              </p:par>
                              <p:par>
                                <p:cTn id="17" presetID="42" presetClass="path" presetSubtype="0" accel="50000" decel="50000" autoRev="1" fill="hold" nodeType="withEffect">
                                  <p:stCondLst>
                                    <p:cond delay="0"/>
                                  </p:stCondLst>
                                  <p:childTnLst>
                                    <p:animMotion origin="layout" path="M 2.77778E-7 1.80191E-6 L -0.06302 -0.00062 " pathEditMode="relative" rAng="0" ptsTypes="AA">
                                      <p:cBhvr>
                                        <p:cTn id="18" dur="1250" fill="hold"/>
                                        <p:tgtEl>
                                          <p:spTgt spid="7"/>
                                        </p:tgtEl>
                                        <p:attrNameLst>
                                          <p:attrName>ppt_x</p:attrName>
                                          <p:attrName>ppt_y</p:attrName>
                                        </p:attrNameLst>
                                      </p:cBhvr>
                                      <p:rCtr x="-3160" y="-31"/>
                                    </p:animMotion>
                                  </p:childTnLst>
                                </p:cTn>
                              </p:par>
                              <p:par>
                                <p:cTn id="19" presetID="42" presetClass="path" presetSubtype="0" accel="50000" decel="50000" fill="hold" nodeType="withEffect">
                                  <p:stCondLst>
                                    <p:cond delay="1250"/>
                                  </p:stCondLst>
                                  <p:childTnLst>
                                    <p:animMotion origin="layout" path="M 4.72222E-6 -6.17284E-7 L 0.06684 -0.00093 " pathEditMode="relative" rAng="0" ptsTypes="AA">
                                      <p:cBhvr>
                                        <p:cTn id="20" dur="1250" fill="hold"/>
                                        <p:tgtEl>
                                          <p:spTgt spid="26"/>
                                        </p:tgtEl>
                                        <p:attrNameLst>
                                          <p:attrName>ppt_x</p:attrName>
                                          <p:attrName>ppt_y</p:attrName>
                                        </p:attrNameLst>
                                      </p:cBhvr>
                                      <p:rCtr x="3333" y="-62"/>
                                    </p:animMotion>
                                  </p:childTnLst>
                                </p:cTn>
                              </p:par>
                            </p:childTnLst>
                          </p:cTn>
                        </p:par>
                        <p:par>
                          <p:cTn id="21" fill="hold">
                            <p:stCondLst>
                              <p:cond delay="2500"/>
                            </p:stCondLst>
                            <p:childTnLst>
                              <p:par>
                                <p:cTn id="22" presetID="2" presetClass="exit" presetSubtype="4" fill="hold" nodeType="afterEffect">
                                  <p:stCondLst>
                                    <p:cond delay="0"/>
                                  </p:stCondLst>
                                  <p:childTnLst>
                                    <p:anim calcmode="lin" valueType="num">
                                      <p:cBhvr additive="base">
                                        <p:cTn id="23" dur="500"/>
                                        <p:tgtEl>
                                          <p:spTgt spid="26"/>
                                        </p:tgtEl>
                                        <p:attrNameLst>
                                          <p:attrName>ppt_x</p:attrName>
                                        </p:attrNameLst>
                                      </p:cBhvr>
                                      <p:tavLst>
                                        <p:tav tm="0">
                                          <p:val>
                                            <p:strVal val="ppt_x"/>
                                          </p:val>
                                        </p:tav>
                                        <p:tav tm="100000">
                                          <p:val>
                                            <p:strVal val="ppt_x"/>
                                          </p:val>
                                        </p:tav>
                                      </p:tavLst>
                                    </p:anim>
                                    <p:anim calcmode="lin" valueType="num">
                                      <p:cBhvr additive="base">
                                        <p:cTn id="24" dur="500"/>
                                        <p:tgtEl>
                                          <p:spTgt spid="26"/>
                                        </p:tgtEl>
                                        <p:attrNameLst>
                                          <p:attrName>ppt_y</p:attrName>
                                        </p:attrNameLst>
                                      </p:cBhvr>
                                      <p:tavLst>
                                        <p:tav tm="0">
                                          <p:val>
                                            <p:strVal val="ppt_y"/>
                                          </p:val>
                                        </p:tav>
                                        <p:tav tm="100000">
                                          <p:val>
                                            <p:strVal val="1+ppt_h/2"/>
                                          </p:val>
                                        </p:tav>
                                      </p:tavLst>
                                    </p:anim>
                                    <p:set>
                                      <p:cBhvr>
                                        <p:cTn id="25" dur="1" fill="hold">
                                          <p:stCondLst>
                                            <p:cond delay="499"/>
                                          </p:stCondLst>
                                        </p:cTn>
                                        <p:tgtEl>
                                          <p:spTgt spid="26"/>
                                        </p:tgtEl>
                                        <p:attrNameLst>
                                          <p:attrName>style.visibility</p:attrName>
                                        </p:attrNameLst>
                                      </p:cBhvr>
                                      <p:to>
                                        <p:strVal val="hidden"/>
                                      </p:to>
                                    </p:set>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 calcmode="lin" valueType="num">
                                      <p:cBhvr>
                                        <p:cTn id="31" dur="500" fill="hold"/>
                                        <p:tgtEl>
                                          <p:spTgt spid="10"/>
                                        </p:tgtEl>
                                        <p:attrNameLst>
                                          <p:attrName>style.rotation</p:attrName>
                                        </p:attrNameLst>
                                      </p:cBhvr>
                                      <p:tavLst>
                                        <p:tav tm="0">
                                          <p:val>
                                            <p:fltVal val="90"/>
                                          </p:val>
                                        </p:tav>
                                        <p:tav tm="100000">
                                          <p:val>
                                            <p:fltVal val="0"/>
                                          </p:val>
                                        </p:tav>
                                      </p:tavLst>
                                    </p:anim>
                                    <p:animEffect transition="in" filter="fade">
                                      <p:cBhvr>
                                        <p:cTn id="32" dur="500"/>
                                        <p:tgtEl>
                                          <p:spTgt spid="10"/>
                                        </p:tgtEl>
                                      </p:cBhvr>
                                    </p:animEffect>
                                  </p:childTnLst>
                                </p:cTn>
                              </p:par>
                              <p:par>
                                <p:cTn id="33" presetID="22" presetClass="entr" presetSubtype="8"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par>
                          <p:cTn id="36" fill="hold">
                            <p:stCondLst>
                              <p:cond delay="3500"/>
                            </p:stCondLst>
                            <p:childTnLst>
                              <p:par>
                                <p:cTn id="37" presetID="23" presetClass="entr" presetSubtype="52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 calcmode="lin" valueType="num">
                                      <p:cBhvr>
                                        <p:cTn id="41" dur="500" fill="hold"/>
                                        <p:tgtEl>
                                          <p:spTgt spid="14"/>
                                        </p:tgtEl>
                                        <p:attrNameLst>
                                          <p:attrName>ppt_x</p:attrName>
                                        </p:attrNameLst>
                                      </p:cBhvr>
                                      <p:tavLst>
                                        <p:tav tm="0">
                                          <p:val>
                                            <p:fltVal val="0.5"/>
                                          </p:val>
                                        </p:tav>
                                        <p:tav tm="100000">
                                          <p:val>
                                            <p:strVal val="#ppt_x"/>
                                          </p:val>
                                        </p:tav>
                                      </p:tavLst>
                                    </p:anim>
                                    <p:anim calcmode="lin" valueType="num">
                                      <p:cBhvr>
                                        <p:cTn id="42" dur="500" fill="hold"/>
                                        <p:tgtEl>
                                          <p:spTgt spid="14"/>
                                        </p:tgtEl>
                                        <p:attrNameLst>
                                          <p:attrName>ppt_y</p:attrName>
                                        </p:attrNameLst>
                                      </p:cBhvr>
                                      <p:tavLst>
                                        <p:tav tm="0">
                                          <p:val>
                                            <p:fltVal val="0.5"/>
                                          </p:val>
                                        </p:tav>
                                        <p:tav tm="100000">
                                          <p:val>
                                            <p:strVal val="#ppt_y"/>
                                          </p:val>
                                        </p:tav>
                                      </p:tavLst>
                                    </p:anim>
                                  </p:childTnLst>
                                </p:cTn>
                              </p:par>
                              <p:par>
                                <p:cTn id="43" presetID="23" presetClass="entr" presetSubtype="528" fill="hold" grpId="0" nodeType="withEffect">
                                  <p:stCondLst>
                                    <p:cond delay="10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103"/>
                                  </p:stCondLst>
                                  <p:childTnLst>
                                    <p:set>
                                      <p:cBhvr>
                                        <p:cTn id="50" dur="1" fill="hold">
                                          <p:stCondLst>
                                            <p:cond delay="0"/>
                                          </p:stCondLst>
                                        </p:cTn>
                                        <p:tgtEl>
                                          <p:spTgt spid="16"/>
                                        </p:tgtEl>
                                        <p:attrNameLst>
                                          <p:attrName>style.visibility</p:attrName>
                                        </p:attrNameLst>
                                      </p:cBhvr>
                                      <p:to>
                                        <p:strVal val="visible"/>
                                      </p:to>
                                    </p:set>
                                    <p:anim calcmode="lin" valueType="num">
                                      <p:cBhvr>
                                        <p:cTn id="51" dur="589" fill="hold"/>
                                        <p:tgtEl>
                                          <p:spTgt spid="16"/>
                                        </p:tgtEl>
                                        <p:attrNameLst>
                                          <p:attrName>ppt_w</p:attrName>
                                        </p:attrNameLst>
                                      </p:cBhvr>
                                      <p:tavLst>
                                        <p:tav tm="0">
                                          <p:val>
                                            <p:fltVal val="0"/>
                                          </p:val>
                                        </p:tav>
                                        <p:tav tm="100000">
                                          <p:val>
                                            <p:strVal val="#ppt_w"/>
                                          </p:val>
                                        </p:tav>
                                      </p:tavLst>
                                    </p:anim>
                                    <p:anim calcmode="lin" valueType="num">
                                      <p:cBhvr>
                                        <p:cTn id="52" dur="589" fill="hold"/>
                                        <p:tgtEl>
                                          <p:spTgt spid="16"/>
                                        </p:tgtEl>
                                        <p:attrNameLst>
                                          <p:attrName>ppt_h</p:attrName>
                                        </p:attrNameLst>
                                      </p:cBhvr>
                                      <p:tavLst>
                                        <p:tav tm="0">
                                          <p:val>
                                            <p:fltVal val="0"/>
                                          </p:val>
                                        </p:tav>
                                        <p:tav tm="100000">
                                          <p:val>
                                            <p:strVal val="#ppt_h"/>
                                          </p:val>
                                        </p:tav>
                                      </p:tavLst>
                                    </p:anim>
                                    <p:anim calcmode="lin" valueType="num">
                                      <p:cBhvr>
                                        <p:cTn id="53" dur="589" fill="hold"/>
                                        <p:tgtEl>
                                          <p:spTgt spid="16"/>
                                        </p:tgtEl>
                                        <p:attrNameLst>
                                          <p:attrName>ppt_x</p:attrName>
                                        </p:attrNameLst>
                                      </p:cBhvr>
                                      <p:tavLst>
                                        <p:tav tm="0">
                                          <p:val>
                                            <p:fltVal val="0.5"/>
                                          </p:val>
                                        </p:tav>
                                        <p:tav tm="100000">
                                          <p:val>
                                            <p:strVal val="#ppt_x"/>
                                          </p:val>
                                        </p:tav>
                                      </p:tavLst>
                                    </p:anim>
                                    <p:anim calcmode="lin" valueType="num">
                                      <p:cBhvr>
                                        <p:cTn id="54" dur="589" fill="hold"/>
                                        <p:tgtEl>
                                          <p:spTgt spid="16"/>
                                        </p:tgtEl>
                                        <p:attrNameLst>
                                          <p:attrName>ppt_y</p:attrName>
                                        </p:attrNameLst>
                                      </p:cBhvr>
                                      <p:tavLst>
                                        <p:tav tm="0">
                                          <p:val>
                                            <p:fltVal val="0.5"/>
                                          </p:val>
                                        </p:tav>
                                        <p:tav tm="100000">
                                          <p:val>
                                            <p:strVal val="#ppt_y"/>
                                          </p:val>
                                        </p:tav>
                                      </p:tavLst>
                                    </p:anim>
                                  </p:childTnLst>
                                </p:cTn>
                              </p:par>
                              <p:par>
                                <p:cTn id="55" presetID="23" presetClass="entr" presetSubtype="528" fill="hold" grpId="0" nodeType="withEffect">
                                  <p:stCondLst>
                                    <p:cond delay="25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 calcmode="lin" valueType="num">
                                      <p:cBhvr>
                                        <p:cTn id="59" dur="500" fill="hold"/>
                                        <p:tgtEl>
                                          <p:spTgt spid="17"/>
                                        </p:tgtEl>
                                        <p:attrNameLst>
                                          <p:attrName>ppt_x</p:attrName>
                                        </p:attrNameLst>
                                      </p:cBhvr>
                                      <p:tavLst>
                                        <p:tav tm="0">
                                          <p:val>
                                            <p:fltVal val="0.5"/>
                                          </p:val>
                                        </p:tav>
                                        <p:tav tm="100000">
                                          <p:val>
                                            <p:strVal val="#ppt_x"/>
                                          </p:val>
                                        </p:tav>
                                      </p:tavLst>
                                    </p:anim>
                                    <p:anim calcmode="lin" valueType="num">
                                      <p:cBhvr>
                                        <p:cTn id="60" dur="500" fill="hold"/>
                                        <p:tgtEl>
                                          <p:spTgt spid="17"/>
                                        </p:tgtEl>
                                        <p:attrNameLst>
                                          <p:attrName>ppt_y</p:attrName>
                                        </p:attrNameLst>
                                      </p:cBhvr>
                                      <p:tavLst>
                                        <p:tav tm="0">
                                          <p:val>
                                            <p:fltVal val="0.5"/>
                                          </p:val>
                                        </p:tav>
                                        <p:tav tm="100000">
                                          <p:val>
                                            <p:strVal val="#ppt_y"/>
                                          </p:val>
                                        </p:tav>
                                      </p:tavLst>
                                    </p:anim>
                                  </p:childTnLst>
                                </p:cTn>
                              </p:par>
                              <p:par>
                                <p:cTn id="61" presetID="23" presetClass="entr" presetSubtype="528" fill="hold" grpId="0" nodeType="withEffect">
                                  <p:stCondLst>
                                    <p:cond delay="35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 calcmode="lin" valueType="num">
                                      <p:cBhvr>
                                        <p:cTn id="65" dur="500" fill="hold"/>
                                        <p:tgtEl>
                                          <p:spTgt spid="13"/>
                                        </p:tgtEl>
                                        <p:attrNameLst>
                                          <p:attrName>ppt_x</p:attrName>
                                        </p:attrNameLst>
                                      </p:cBhvr>
                                      <p:tavLst>
                                        <p:tav tm="0">
                                          <p:val>
                                            <p:fltVal val="0.5"/>
                                          </p:val>
                                        </p:tav>
                                        <p:tav tm="100000">
                                          <p:val>
                                            <p:strVal val="#ppt_x"/>
                                          </p:val>
                                        </p:tav>
                                      </p:tavLst>
                                    </p:anim>
                                    <p:anim calcmode="lin" valueType="num">
                                      <p:cBhvr>
                                        <p:cTn id="66" dur="500" fill="hold"/>
                                        <p:tgtEl>
                                          <p:spTgt spid="13"/>
                                        </p:tgtEl>
                                        <p:attrNameLst>
                                          <p:attrName>ppt_y</p:attrName>
                                        </p:attrNameLst>
                                      </p:cBhvr>
                                      <p:tavLst>
                                        <p:tav tm="0">
                                          <p:val>
                                            <p:fltVal val="0.5"/>
                                          </p:val>
                                        </p:tav>
                                        <p:tav tm="100000">
                                          <p:val>
                                            <p:strVal val="#ppt_y"/>
                                          </p:val>
                                        </p:tav>
                                      </p:tavLst>
                                    </p:anim>
                                  </p:childTnLst>
                                </p:cTn>
                              </p:par>
                              <p:par>
                                <p:cTn id="67" presetID="23" presetClass="entr" presetSubtype="528" fill="hold" grpId="0" nodeType="withEffect">
                                  <p:stCondLst>
                                    <p:cond delay="46"/>
                                  </p:stCondLst>
                                  <p:childTnLst>
                                    <p:set>
                                      <p:cBhvr>
                                        <p:cTn id="68" dur="1" fill="hold">
                                          <p:stCondLst>
                                            <p:cond delay="0"/>
                                          </p:stCondLst>
                                        </p:cTn>
                                        <p:tgtEl>
                                          <p:spTgt spid="19"/>
                                        </p:tgtEl>
                                        <p:attrNameLst>
                                          <p:attrName>style.visibility</p:attrName>
                                        </p:attrNameLst>
                                      </p:cBhvr>
                                      <p:to>
                                        <p:strVal val="visible"/>
                                      </p:to>
                                    </p:set>
                                    <p:anim calcmode="lin" valueType="num">
                                      <p:cBhvr>
                                        <p:cTn id="69" dur="227" fill="hold"/>
                                        <p:tgtEl>
                                          <p:spTgt spid="19"/>
                                        </p:tgtEl>
                                        <p:attrNameLst>
                                          <p:attrName>ppt_w</p:attrName>
                                        </p:attrNameLst>
                                      </p:cBhvr>
                                      <p:tavLst>
                                        <p:tav tm="0">
                                          <p:val>
                                            <p:fltVal val="0"/>
                                          </p:val>
                                        </p:tav>
                                        <p:tav tm="100000">
                                          <p:val>
                                            <p:strVal val="#ppt_w"/>
                                          </p:val>
                                        </p:tav>
                                      </p:tavLst>
                                    </p:anim>
                                    <p:anim calcmode="lin" valueType="num">
                                      <p:cBhvr>
                                        <p:cTn id="70" dur="227" fill="hold"/>
                                        <p:tgtEl>
                                          <p:spTgt spid="19"/>
                                        </p:tgtEl>
                                        <p:attrNameLst>
                                          <p:attrName>ppt_h</p:attrName>
                                        </p:attrNameLst>
                                      </p:cBhvr>
                                      <p:tavLst>
                                        <p:tav tm="0">
                                          <p:val>
                                            <p:fltVal val="0"/>
                                          </p:val>
                                        </p:tav>
                                        <p:tav tm="100000">
                                          <p:val>
                                            <p:strVal val="#ppt_h"/>
                                          </p:val>
                                        </p:tav>
                                      </p:tavLst>
                                    </p:anim>
                                    <p:anim calcmode="lin" valueType="num">
                                      <p:cBhvr>
                                        <p:cTn id="71" dur="227" fill="hold"/>
                                        <p:tgtEl>
                                          <p:spTgt spid="19"/>
                                        </p:tgtEl>
                                        <p:attrNameLst>
                                          <p:attrName>ppt_x</p:attrName>
                                        </p:attrNameLst>
                                      </p:cBhvr>
                                      <p:tavLst>
                                        <p:tav tm="0">
                                          <p:val>
                                            <p:fltVal val="0.5"/>
                                          </p:val>
                                        </p:tav>
                                        <p:tav tm="100000">
                                          <p:val>
                                            <p:strVal val="#ppt_x"/>
                                          </p:val>
                                        </p:tav>
                                      </p:tavLst>
                                    </p:anim>
                                    <p:anim calcmode="lin" valueType="num">
                                      <p:cBhvr>
                                        <p:cTn id="72" dur="227" fill="hold"/>
                                        <p:tgtEl>
                                          <p:spTgt spid="19"/>
                                        </p:tgtEl>
                                        <p:attrNameLst>
                                          <p:attrName>ppt_y</p:attrName>
                                        </p:attrNameLst>
                                      </p:cBhvr>
                                      <p:tavLst>
                                        <p:tav tm="0">
                                          <p:val>
                                            <p:fltVal val="0.5"/>
                                          </p:val>
                                        </p:tav>
                                        <p:tav tm="100000">
                                          <p:val>
                                            <p:strVal val="#ppt_y"/>
                                          </p:val>
                                        </p:tav>
                                      </p:tavLst>
                                    </p:anim>
                                  </p:childTnLst>
                                </p:cTn>
                              </p:par>
                              <p:par>
                                <p:cTn id="73" presetID="23" presetClass="entr" presetSubtype="528" fill="hold" grpId="0" nodeType="withEffect">
                                  <p:stCondLst>
                                    <p:cond delay="46"/>
                                  </p:stCondLst>
                                  <p:childTnLst>
                                    <p:set>
                                      <p:cBhvr>
                                        <p:cTn id="74" dur="1" fill="hold">
                                          <p:stCondLst>
                                            <p:cond delay="0"/>
                                          </p:stCondLst>
                                        </p:cTn>
                                        <p:tgtEl>
                                          <p:spTgt spid="18"/>
                                        </p:tgtEl>
                                        <p:attrNameLst>
                                          <p:attrName>style.visibility</p:attrName>
                                        </p:attrNameLst>
                                      </p:cBhvr>
                                      <p:to>
                                        <p:strVal val="visible"/>
                                      </p:to>
                                    </p:set>
                                    <p:anim calcmode="lin" valueType="num">
                                      <p:cBhvr>
                                        <p:cTn id="75" dur="500" fill="hold"/>
                                        <p:tgtEl>
                                          <p:spTgt spid="18"/>
                                        </p:tgtEl>
                                        <p:attrNameLst>
                                          <p:attrName>ppt_w</p:attrName>
                                        </p:attrNameLst>
                                      </p:cBhvr>
                                      <p:tavLst>
                                        <p:tav tm="0">
                                          <p:val>
                                            <p:fltVal val="0"/>
                                          </p:val>
                                        </p:tav>
                                        <p:tav tm="100000">
                                          <p:val>
                                            <p:strVal val="#ppt_w"/>
                                          </p:val>
                                        </p:tav>
                                      </p:tavLst>
                                    </p:anim>
                                    <p:anim calcmode="lin" valueType="num">
                                      <p:cBhvr>
                                        <p:cTn id="76" dur="500" fill="hold"/>
                                        <p:tgtEl>
                                          <p:spTgt spid="18"/>
                                        </p:tgtEl>
                                        <p:attrNameLst>
                                          <p:attrName>ppt_h</p:attrName>
                                        </p:attrNameLst>
                                      </p:cBhvr>
                                      <p:tavLst>
                                        <p:tav tm="0">
                                          <p:val>
                                            <p:fltVal val="0"/>
                                          </p:val>
                                        </p:tav>
                                        <p:tav tm="100000">
                                          <p:val>
                                            <p:strVal val="#ppt_h"/>
                                          </p:val>
                                        </p:tav>
                                      </p:tavLst>
                                    </p:anim>
                                    <p:anim calcmode="lin" valueType="num">
                                      <p:cBhvr>
                                        <p:cTn id="77" dur="500" fill="hold"/>
                                        <p:tgtEl>
                                          <p:spTgt spid="18"/>
                                        </p:tgtEl>
                                        <p:attrNameLst>
                                          <p:attrName>ppt_x</p:attrName>
                                        </p:attrNameLst>
                                      </p:cBhvr>
                                      <p:tavLst>
                                        <p:tav tm="0">
                                          <p:val>
                                            <p:fltVal val="0.5"/>
                                          </p:val>
                                        </p:tav>
                                        <p:tav tm="100000">
                                          <p:val>
                                            <p:strVal val="#ppt_x"/>
                                          </p:val>
                                        </p:tav>
                                      </p:tavLst>
                                    </p:anim>
                                    <p:anim calcmode="lin" valueType="num">
                                      <p:cBhvr>
                                        <p:cTn id="78" dur="500" fill="hold"/>
                                        <p:tgtEl>
                                          <p:spTgt spid="18"/>
                                        </p:tgtEl>
                                        <p:attrNameLst>
                                          <p:attrName>ppt_y</p:attrName>
                                        </p:attrNameLst>
                                      </p:cBhvr>
                                      <p:tavLst>
                                        <p:tav tm="0">
                                          <p:val>
                                            <p:fltVal val="0.5"/>
                                          </p:val>
                                        </p:tav>
                                        <p:tav tm="100000">
                                          <p:val>
                                            <p:strVal val="#ppt_y"/>
                                          </p:val>
                                        </p:tav>
                                      </p:tavLst>
                                    </p:anim>
                                  </p:childTnLst>
                                </p:cTn>
                              </p:par>
                              <p:par>
                                <p:cTn id="79" presetID="23" presetClass="entr" presetSubtype="528" fill="hold" grpId="0" nodeType="withEffect">
                                  <p:stCondLst>
                                    <p:cond delay="296"/>
                                  </p:stCondLst>
                                  <p:childTnLst>
                                    <p:set>
                                      <p:cBhvr>
                                        <p:cTn id="80" dur="1" fill="hold">
                                          <p:stCondLst>
                                            <p:cond delay="0"/>
                                          </p:stCondLst>
                                        </p:cTn>
                                        <p:tgtEl>
                                          <p:spTgt spid="20"/>
                                        </p:tgtEl>
                                        <p:attrNameLst>
                                          <p:attrName>style.visibility</p:attrName>
                                        </p:attrNameLst>
                                      </p:cBhvr>
                                      <p:to>
                                        <p:strVal val="visible"/>
                                      </p:to>
                                    </p:set>
                                    <p:anim calcmode="lin" valueType="num">
                                      <p:cBhvr>
                                        <p:cTn id="81" dur="695" fill="hold"/>
                                        <p:tgtEl>
                                          <p:spTgt spid="20"/>
                                        </p:tgtEl>
                                        <p:attrNameLst>
                                          <p:attrName>ppt_w</p:attrName>
                                        </p:attrNameLst>
                                      </p:cBhvr>
                                      <p:tavLst>
                                        <p:tav tm="0">
                                          <p:val>
                                            <p:fltVal val="0"/>
                                          </p:val>
                                        </p:tav>
                                        <p:tav tm="100000">
                                          <p:val>
                                            <p:strVal val="#ppt_w"/>
                                          </p:val>
                                        </p:tav>
                                      </p:tavLst>
                                    </p:anim>
                                    <p:anim calcmode="lin" valueType="num">
                                      <p:cBhvr>
                                        <p:cTn id="82" dur="695" fill="hold"/>
                                        <p:tgtEl>
                                          <p:spTgt spid="20"/>
                                        </p:tgtEl>
                                        <p:attrNameLst>
                                          <p:attrName>ppt_h</p:attrName>
                                        </p:attrNameLst>
                                      </p:cBhvr>
                                      <p:tavLst>
                                        <p:tav tm="0">
                                          <p:val>
                                            <p:fltVal val="0"/>
                                          </p:val>
                                        </p:tav>
                                        <p:tav tm="100000">
                                          <p:val>
                                            <p:strVal val="#ppt_h"/>
                                          </p:val>
                                        </p:tav>
                                      </p:tavLst>
                                    </p:anim>
                                    <p:anim calcmode="lin" valueType="num">
                                      <p:cBhvr>
                                        <p:cTn id="83" dur="695" fill="hold"/>
                                        <p:tgtEl>
                                          <p:spTgt spid="20"/>
                                        </p:tgtEl>
                                        <p:attrNameLst>
                                          <p:attrName>ppt_x</p:attrName>
                                        </p:attrNameLst>
                                      </p:cBhvr>
                                      <p:tavLst>
                                        <p:tav tm="0">
                                          <p:val>
                                            <p:fltVal val="0.5"/>
                                          </p:val>
                                        </p:tav>
                                        <p:tav tm="100000">
                                          <p:val>
                                            <p:strVal val="#ppt_x"/>
                                          </p:val>
                                        </p:tav>
                                      </p:tavLst>
                                    </p:anim>
                                    <p:anim calcmode="lin" valueType="num">
                                      <p:cBhvr>
                                        <p:cTn id="84" dur="695" fill="hold"/>
                                        <p:tgtEl>
                                          <p:spTgt spid="2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382"/>
                                  </p:stCondLst>
                                  <p:childTnLst>
                                    <p:set>
                                      <p:cBhvr>
                                        <p:cTn id="86" dur="1" fill="hold">
                                          <p:stCondLst>
                                            <p:cond delay="0"/>
                                          </p:stCondLst>
                                        </p:cTn>
                                        <p:tgtEl>
                                          <p:spTgt spid="21"/>
                                        </p:tgtEl>
                                        <p:attrNameLst>
                                          <p:attrName>style.visibility</p:attrName>
                                        </p:attrNameLst>
                                      </p:cBhvr>
                                      <p:to>
                                        <p:strVal val="visible"/>
                                      </p:to>
                                    </p:set>
                                    <p:anim calcmode="lin" valueType="num">
                                      <p:cBhvr>
                                        <p:cTn id="87" dur="500" fill="hold"/>
                                        <p:tgtEl>
                                          <p:spTgt spid="21"/>
                                        </p:tgtEl>
                                        <p:attrNameLst>
                                          <p:attrName>ppt_w</p:attrName>
                                        </p:attrNameLst>
                                      </p:cBhvr>
                                      <p:tavLst>
                                        <p:tav tm="0">
                                          <p:val>
                                            <p:fltVal val="0"/>
                                          </p:val>
                                        </p:tav>
                                        <p:tav tm="100000">
                                          <p:val>
                                            <p:strVal val="#ppt_w"/>
                                          </p:val>
                                        </p:tav>
                                      </p:tavLst>
                                    </p:anim>
                                    <p:anim calcmode="lin" valueType="num">
                                      <p:cBhvr>
                                        <p:cTn id="88" dur="500" fill="hold"/>
                                        <p:tgtEl>
                                          <p:spTgt spid="21"/>
                                        </p:tgtEl>
                                        <p:attrNameLst>
                                          <p:attrName>ppt_h</p:attrName>
                                        </p:attrNameLst>
                                      </p:cBhvr>
                                      <p:tavLst>
                                        <p:tav tm="0">
                                          <p:val>
                                            <p:fltVal val="0"/>
                                          </p:val>
                                        </p:tav>
                                        <p:tav tm="100000">
                                          <p:val>
                                            <p:strVal val="#ppt_h"/>
                                          </p:val>
                                        </p:tav>
                                      </p:tavLst>
                                    </p:anim>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par>
                                <p:cTn id="91" presetID="23" presetClass="entr" presetSubtype="528" fill="hold" grpId="0" nodeType="withEffect">
                                  <p:stCondLst>
                                    <p:cond delay="301"/>
                                  </p:stCondLst>
                                  <p:childTnLst>
                                    <p:set>
                                      <p:cBhvr>
                                        <p:cTn id="92" dur="1" fill="hold">
                                          <p:stCondLst>
                                            <p:cond delay="0"/>
                                          </p:stCondLst>
                                        </p:cTn>
                                        <p:tgtEl>
                                          <p:spTgt spid="22"/>
                                        </p:tgtEl>
                                        <p:attrNameLst>
                                          <p:attrName>style.visibility</p:attrName>
                                        </p:attrNameLst>
                                      </p:cBhvr>
                                      <p:to>
                                        <p:strVal val="visible"/>
                                      </p:to>
                                    </p:set>
                                    <p:anim calcmode="lin" valueType="num">
                                      <p:cBhvr>
                                        <p:cTn id="93" dur="244" fill="hold"/>
                                        <p:tgtEl>
                                          <p:spTgt spid="22"/>
                                        </p:tgtEl>
                                        <p:attrNameLst>
                                          <p:attrName>ppt_w</p:attrName>
                                        </p:attrNameLst>
                                      </p:cBhvr>
                                      <p:tavLst>
                                        <p:tav tm="0">
                                          <p:val>
                                            <p:fltVal val="0"/>
                                          </p:val>
                                        </p:tav>
                                        <p:tav tm="100000">
                                          <p:val>
                                            <p:strVal val="#ppt_w"/>
                                          </p:val>
                                        </p:tav>
                                      </p:tavLst>
                                    </p:anim>
                                    <p:anim calcmode="lin" valueType="num">
                                      <p:cBhvr>
                                        <p:cTn id="94" dur="244" fill="hold"/>
                                        <p:tgtEl>
                                          <p:spTgt spid="22"/>
                                        </p:tgtEl>
                                        <p:attrNameLst>
                                          <p:attrName>ppt_h</p:attrName>
                                        </p:attrNameLst>
                                      </p:cBhvr>
                                      <p:tavLst>
                                        <p:tav tm="0">
                                          <p:val>
                                            <p:fltVal val="0"/>
                                          </p:val>
                                        </p:tav>
                                        <p:tav tm="100000">
                                          <p:val>
                                            <p:strVal val="#ppt_h"/>
                                          </p:val>
                                        </p:tav>
                                      </p:tavLst>
                                    </p:anim>
                                    <p:anim calcmode="lin" valueType="num">
                                      <p:cBhvr>
                                        <p:cTn id="95" dur="244" fill="hold"/>
                                        <p:tgtEl>
                                          <p:spTgt spid="22"/>
                                        </p:tgtEl>
                                        <p:attrNameLst>
                                          <p:attrName>ppt_x</p:attrName>
                                        </p:attrNameLst>
                                      </p:cBhvr>
                                      <p:tavLst>
                                        <p:tav tm="0">
                                          <p:val>
                                            <p:fltVal val="0.5"/>
                                          </p:val>
                                        </p:tav>
                                        <p:tav tm="100000">
                                          <p:val>
                                            <p:strVal val="#ppt_x"/>
                                          </p:val>
                                        </p:tav>
                                      </p:tavLst>
                                    </p:anim>
                                    <p:anim calcmode="lin" valueType="num">
                                      <p:cBhvr>
                                        <p:cTn id="96" dur="244" fill="hold"/>
                                        <p:tgtEl>
                                          <p:spTgt spid="22"/>
                                        </p:tgtEl>
                                        <p:attrNameLst>
                                          <p:attrName>ppt_y</p:attrName>
                                        </p:attrNameLst>
                                      </p:cBhvr>
                                      <p:tavLst>
                                        <p:tav tm="0">
                                          <p:val>
                                            <p:fltVal val="0.5"/>
                                          </p:val>
                                        </p:tav>
                                        <p:tav tm="100000">
                                          <p:val>
                                            <p:strVal val="#ppt_y"/>
                                          </p:val>
                                        </p:tav>
                                      </p:tavLst>
                                    </p:anim>
                                  </p:childTnLst>
                                </p:cTn>
                              </p:par>
                              <p:par>
                                <p:cTn id="97" presetID="23" presetClass="entr" presetSubtype="528" fill="hold" grpId="0" nodeType="withEffect">
                                  <p:stCondLst>
                                    <p:cond delay="500"/>
                                  </p:stCondLst>
                                  <p:childTnLst>
                                    <p:set>
                                      <p:cBhvr>
                                        <p:cTn id="98" dur="1" fill="hold">
                                          <p:stCondLst>
                                            <p:cond delay="0"/>
                                          </p:stCondLst>
                                        </p:cTn>
                                        <p:tgtEl>
                                          <p:spTgt spid="23"/>
                                        </p:tgtEl>
                                        <p:attrNameLst>
                                          <p:attrName>style.visibility</p:attrName>
                                        </p:attrNameLst>
                                      </p:cBhvr>
                                      <p:to>
                                        <p:strVal val="visible"/>
                                      </p:to>
                                    </p:set>
                                    <p:anim calcmode="lin" valueType="num">
                                      <p:cBhvr>
                                        <p:cTn id="99" dur="534" fill="hold"/>
                                        <p:tgtEl>
                                          <p:spTgt spid="23"/>
                                        </p:tgtEl>
                                        <p:attrNameLst>
                                          <p:attrName>ppt_w</p:attrName>
                                        </p:attrNameLst>
                                      </p:cBhvr>
                                      <p:tavLst>
                                        <p:tav tm="0">
                                          <p:val>
                                            <p:fltVal val="0"/>
                                          </p:val>
                                        </p:tav>
                                        <p:tav tm="100000">
                                          <p:val>
                                            <p:strVal val="#ppt_w"/>
                                          </p:val>
                                        </p:tav>
                                      </p:tavLst>
                                    </p:anim>
                                    <p:anim calcmode="lin" valueType="num">
                                      <p:cBhvr>
                                        <p:cTn id="100" dur="534" fill="hold"/>
                                        <p:tgtEl>
                                          <p:spTgt spid="23"/>
                                        </p:tgtEl>
                                        <p:attrNameLst>
                                          <p:attrName>ppt_h</p:attrName>
                                        </p:attrNameLst>
                                      </p:cBhvr>
                                      <p:tavLst>
                                        <p:tav tm="0">
                                          <p:val>
                                            <p:fltVal val="0"/>
                                          </p:val>
                                        </p:tav>
                                        <p:tav tm="100000">
                                          <p:val>
                                            <p:strVal val="#ppt_h"/>
                                          </p:val>
                                        </p:tav>
                                      </p:tavLst>
                                    </p:anim>
                                    <p:anim calcmode="lin" valueType="num">
                                      <p:cBhvr>
                                        <p:cTn id="101" dur="534" fill="hold"/>
                                        <p:tgtEl>
                                          <p:spTgt spid="23"/>
                                        </p:tgtEl>
                                        <p:attrNameLst>
                                          <p:attrName>ppt_x</p:attrName>
                                        </p:attrNameLst>
                                      </p:cBhvr>
                                      <p:tavLst>
                                        <p:tav tm="0">
                                          <p:val>
                                            <p:fltVal val="0.5"/>
                                          </p:val>
                                        </p:tav>
                                        <p:tav tm="100000">
                                          <p:val>
                                            <p:strVal val="#ppt_x"/>
                                          </p:val>
                                        </p:tav>
                                      </p:tavLst>
                                    </p:anim>
                                    <p:anim calcmode="lin" valueType="num">
                                      <p:cBhvr>
                                        <p:cTn id="102" dur="534" fill="hold"/>
                                        <p:tgtEl>
                                          <p:spTgt spid="23"/>
                                        </p:tgtEl>
                                        <p:attrNameLst>
                                          <p:attrName>ppt_y</p:attrName>
                                        </p:attrNameLst>
                                      </p:cBhvr>
                                      <p:tavLst>
                                        <p:tav tm="0">
                                          <p:val>
                                            <p:fltVal val="0.5"/>
                                          </p:val>
                                        </p:tav>
                                        <p:tav tm="100000">
                                          <p:val>
                                            <p:strVal val="#ppt_y"/>
                                          </p:val>
                                        </p:tav>
                                      </p:tavLst>
                                    </p:anim>
                                  </p:childTnLst>
                                </p:cTn>
                              </p:par>
                              <p:par>
                                <p:cTn id="103" presetID="23" presetClass="entr" presetSubtype="528" fill="hold" grpId="0" nodeType="withEffect">
                                  <p:stCondLst>
                                    <p:cond delay="50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106" fill="hold"/>
                                        <p:tgtEl>
                                          <p:spTgt spid="24"/>
                                        </p:tgtEl>
                                        <p:attrNameLst>
                                          <p:attrName>ppt_w</p:attrName>
                                        </p:attrNameLst>
                                      </p:cBhvr>
                                      <p:tavLst>
                                        <p:tav tm="0">
                                          <p:val>
                                            <p:fltVal val="0"/>
                                          </p:val>
                                        </p:tav>
                                        <p:tav tm="100000">
                                          <p:val>
                                            <p:strVal val="#ppt_w"/>
                                          </p:val>
                                        </p:tav>
                                      </p:tavLst>
                                    </p:anim>
                                    <p:anim calcmode="lin" valueType="num">
                                      <p:cBhvr>
                                        <p:cTn id="106" dur="106" fill="hold"/>
                                        <p:tgtEl>
                                          <p:spTgt spid="24"/>
                                        </p:tgtEl>
                                        <p:attrNameLst>
                                          <p:attrName>ppt_h</p:attrName>
                                        </p:attrNameLst>
                                      </p:cBhvr>
                                      <p:tavLst>
                                        <p:tav tm="0">
                                          <p:val>
                                            <p:fltVal val="0"/>
                                          </p:val>
                                        </p:tav>
                                        <p:tav tm="100000">
                                          <p:val>
                                            <p:strVal val="#ppt_h"/>
                                          </p:val>
                                        </p:tav>
                                      </p:tavLst>
                                    </p:anim>
                                    <p:anim calcmode="lin" valueType="num">
                                      <p:cBhvr>
                                        <p:cTn id="107" dur="106" fill="hold"/>
                                        <p:tgtEl>
                                          <p:spTgt spid="24"/>
                                        </p:tgtEl>
                                        <p:attrNameLst>
                                          <p:attrName>ppt_x</p:attrName>
                                        </p:attrNameLst>
                                      </p:cBhvr>
                                      <p:tavLst>
                                        <p:tav tm="0">
                                          <p:val>
                                            <p:fltVal val="0.5"/>
                                          </p:val>
                                        </p:tav>
                                        <p:tav tm="100000">
                                          <p:val>
                                            <p:strVal val="#ppt_x"/>
                                          </p:val>
                                        </p:tav>
                                      </p:tavLst>
                                    </p:anim>
                                    <p:anim calcmode="lin" valueType="num">
                                      <p:cBhvr>
                                        <p:cTn id="108" dur="106" fill="hold"/>
                                        <p:tgtEl>
                                          <p:spTgt spid="24"/>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401"/>
                                  </p:stCondLst>
                                  <p:childTnLst>
                                    <p:set>
                                      <p:cBhvr>
                                        <p:cTn id="110" dur="1" fill="hold">
                                          <p:stCondLst>
                                            <p:cond delay="0"/>
                                          </p:stCondLst>
                                        </p:cTn>
                                        <p:tgtEl>
                                          <p:spTgt spid="25"/>
                                        </p:tgtEl>
                                        <p:attrNameLst>
                                          <p:attrName>style.visibility</p:attrName>
                                        </p:attrNameLst>
                                      </p:cBhvr>
                                      <p:to>
                                        <p:strVal val="visible"/>
                                      </p:to>
                                    </p:set>
                                    <p:anim calcmode="lin" valueType="num">
                                      <p:cBhvr>
                                        <p:cTn id="111" dur="500" fill="hold"/>
                                        <p:tgtEl>
                                          <p:spTgt spid="25"/>
                                        </p:tgtEl>
                                        <p:attrNameLst>
                                          <p:attrName>ppt_w</p:attrName>
                                        </p:attrNameLst>
                                      </p:cBhvr>
                                      <p:tavLst>
                                        <p:tav tm="0">
                                          <p:val>
                                            <p:fltVal val="0"/>
                                          </p:val>
                                        </p:tav>
                                        <p:tav tm="100000">
                                          <p:val>
                                            <p:strVal val="#ppt_w"/>
                                          </p:val>
                                        </p:tav>
                                      </p:tavLst>
                                    </p:anim>
                                    <p:anim calcmode="lin" valueType="num">
                                      <p:cBhvr>
                                        <p:cTn id="112" dur="500" fill="hold"/>
                                        <p:tgtEl>
                                          <p:spTgt spid="25"/>
                                        </p:tgtEl>
                                        <p:attrNameLst>
                                          <p:attrName>ppt_h</p:attrName>
                                        </p:attrNameLst>
                                      </p:cBhvr>
                                      <p:tavLst>
                                        <p:tav tm="0">
                                          <p:val>
                                            <p:fltVal val="0"/>
                                          </p:val>
                                        </p:tav>
                                        <p:tav tm="100000">
                                          <p:val>
                                            <p:strVal val="#ppt_h"/>
                                          </p:val>
                                        </p:tav>
                                      </p:tavLst>
                                    </p:anim>
                                    <p:anim calcmode="lin" valueType="num">
                                      <p:cBhvr>
                                        <p:cTn id="113" dur="500" fill="hold"/>
                                        <p:tgtEl>
                                          <p:spTgt spid="25"/>
                                        </p:tgtEl>
                                        <p:attrNameLst>
                                          <p:attrName>ppt_x</p:attrName>
                                        </p:attrNameLst>
                                      </p:cBhvr>
                                      <p:tavLst>
                                        <p:tav tm="0">
                                          <p:val>
                                            <p:fltVal val="0.5"/>
                                          </p:val>
                                        </p:tav>
                                        <p:tav tm="100000">
                                          <p:val>
                                            <p:strVal val="#ppt_x"/>
                                          </p:val>
                                        </p:tav>
                                      </p:tavLst>
                                    </p:anim>
                                    <p:anim calcmode="lin" valueType="num">
                                      <p:cBhvr>
                                        <p:cTn id="114" dur="500" fill="hold"/>
                                        <p:tgtEl>
                                          <p:spTgt spid="25"/>
                                        </p:tgtEl>
                                        <p:attrNameLst>
                                          <p:attrName>ppt_y</p:attrName>
                                        </p:attrNameLst>
                                      </p:cBhvr>
                                      <p:tavLst>
                                        <p:tav tm="0">
                                          <p:val>
                                            <p:fltVal val="0.5"/>
                                          </p:val>
                                        </p:tav>
                                        <p:tav tm="100000">
                                          <p:val>
                                            <p:strVal val="#ppt_y"/>
                                          </p:val>
                                        </p:tav>
                                      </p:tavLst>
                                    </p:anim>
                                  </p:childTnLst>
                                </p:cTn>
                              </p:par>
                            </p:childTnLst>
                          </p:cTn>
                        </p:par>
                        <p:par>
                          <p:cTn id="115" fill="hold">
                            <p:stCondLst>
                              <p:cond delay="4534"/>
                            </p:stCondLst>
                            <p:childTnLst>
                              <p:par>
                                <p:cTn id="116" presetID="26" presetClass="emph" presetSubtype="0" repeatCount="3000" fill="hold" grpId="1" nodeType="afterEffect">
                                  <p:stCondLst>
                                    <p:cond delay="0"/>
                                  </p:stCondLst>
                                  <p:childTnLst>
                                    <p:animEffect transition="out" filter="fade">
                                      <p:cBhvr>
                                        <p:cTn id="117" dur="500" tmFilter="0, 0; .2, .5; .8, .5; 1, 0"/>
                                        <p:tgtEl>
                                          <p:spTgt spid="14"/>
                                        </p:tgtEl>
                                      </p:cBhvr>
                                    </p:animEffect>
                                    <p:animScale>
                                      <p:cBhvr>
                                        <p:cTn id="118" dur="250" autoRev="1" fill="hold"/>
                                        <p:tgtEl>
                                          <p:spTgt spid="14"/>
                                        </p:tgtEl>
                                      </p:cBhvr>
                                      <p:by x="105000" y="105000"/>
                                    </p:animScale>
                                  </p:childTnLst>
                                </p:cTn>
                              </p:par>
                              <p:par>
                                <p:cTn id="119" presetID="26" presetClass="emph" presetSubtype="0" repeatCount="3000" fill="hold" grpId="1" nodeType="withEffect">
                                  <p:stCondLst>
                                    <p:cond delay="300"/>
                                  </p:stCondLst>
                                  <p:childTnLst>
                                    <p:animEffect transition="out" filter="fade">
                                      <p:cBhvr>
                                        <p:cTn id="120" dur="350" tmFilter="0, 0; .2, .5; .8, .5; 1, 0"/>
                                        <p:tgtEl>
                                          <p:spTgt spid="15"/>
                                        </p:tgtEl>
                                      </p:cBhvr>
                                    </p:animEffect>
                                    <p:animScale>
                                      <p:cBhvr>
                                        <p:cTn id="121" dur="175" autoRev="1" fill="hold"/>
                                        <p:tgtEl>
                                          <p:spTgt spid="15"/>
                                        </p:tgtEl>
                                      </p:cBhvr>
                                      <p:by x="105000" y="105000"/>
                                    </p:animScale>
                                  </p:childTnLst>
                                </p:cTn>
                              </p:par>
                              <p:par>
                                <p:cTn id="122" presetID="26" presetClass="emph" presetSubtype="0" repeatCount="4000" fill="hold" grpId="1" nodeType="withEffect">
                                  <p:stCondLst>
                                    <p:cond delay="500"/>
                                  </p:stCondLst>
                                  <p:childTnLst>
                                    <p:animEffect transition="out" filter="fade">
                                      <p:cBhvr>
                                        <p:cTn id="123" dur="250" tmFilter="0, 0; .2, .5; .8, .5; 1, 0"/>
                                        <p:tgtEl>
                                          <p:spTgt spid="20"/>
                                        </p:tgtEl>
                                      </p:cBhvr>
                                    </p:animEffect>
                                    <p:animScale>
                                      <p:cBhvr>
                                        <p:cTn id="124" dur="125" autoRev="1" fill="hold"/>
                                        <p:tgtEl>
                                          <p:spTgt spid="20"/>
                                        </p:tgtEl>
                                      </p:cBhvr>
                                      <p:by x="105000" y="105000"/>
                                    </p:animScale>
                                  </p:childTnLst>
                                </p:cTn>
                              </p:par>
                              <p:par>
                                <p:cTn id="125" presetID="26" presetClass="emph" presetSubtype="0" repeatCount="3000" fill="hold" grpId="1" nodeType="withEffect">
                                  <p:stCondLst>
                                    <p:cond delay="150"/>
                                  </p:stCondLst>
                                  <p:childTnLst>
                                    <p:animEffect transition="out" filter="fade">
                                      <p:cBhvr>
                                        <p:cTn id="126" dur="400" tmFilter="0, 0; .2, .5; .8, .5; 1, 0"/>
                                        <p:tgtEl>
                                          <p:spTgt spid="13"/>
                                        </p:tgtEl>
                                      </p:cBhvr>
                                    </p:animEffect>
                                    <p:animScale>
                                      <p:cBhvr>
                                        <p:cTn id="127" dur="20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3" grpId="0" animBg="1"/>
      <p:bldP spid="13" grpId="1" animBg="1"/>
      <p:bldP spid="14" grpId="0" animBg="1"/>
      <p:bldP spid="14" grpId="1" animBg="1"/>
      <p:bldP spid="15" grpId="0" animBg="1"/>
      <p:bldP spid="15" grpId="1" animBg="1"/>
      <p:bldP spid="16" grpId="0" animBg="1"/>
      <p:bldP spid="17" grpId="0" animBg="1"/>
      <p:bldP spid="18" grpId="0" animBg="1"/>
      <p:bldP spid="19" grpId="0" animBg="1"/>
      <p:bldP spid="20" grpId="0" animBg="1"/>
      <p:bldP spid="20" grpId="1" animBg="1"/>
      <p:bldP spid="21" grpId="0" animBg="1"/>
      <p:bldP spid="22" grpId="0" animBg="1"/>
      <p:bldP spid="23" grpId="0" animBg="1"/>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zh-CN" altLang="en-US" dirty="0"/>
              <a:t>公司介绍</a:t>
            </a:r>
            <a:r>
              <a:rPr lang="en-US" altLang="zh-CN" sz="1400" dirty="0"/>
              <a:t>(Company Introduction)</a:t>
            </a:r>
            <a:endParaRPr lang="zh-CN" altLang="en-US" sz="1400" dirty="0"/>
          </a:p>
        </p:txBody>
      </p:sp>
      <p:sp>
        <p:nvSpPr>
          <p:cNvPr id="16" name="TextBox 15"/>
          <p:cNvSpPr txBox="1"/>
          <p:nvPr/>
        </p:nvSpPr>
        <p:spPr>
          <a:xfrm>
            <a:off x="647564" y="2643758"/>
            <a:ext cx="7848872" cy="1849172"/>
          </a:xfrm>
          <a:prstGeom prst="rect">
            <a:avLst/>
          </a:prstGeom>
          <a:noFill/>
        </p:spPr>
        <p:txBody>
          <a:bodyPr wrap="square" lIns="71067" tIns="35534" rIns="71067" bIns="35534" rtlCol="0">
            <a:spAutoFit/>
          </a:bodyPr>
          <a:lstStyle>
            <a:defPPr>
              <a:defRPr lang="zh-CN"/>
            </a:defPPr>
            <a:lvl1pPr>
              <a:lnSpc>
                <a:spcPct val="150000"/>
              </a:lnSpc>
              <a:defRPr sz="1800">
                <a:solidFill>
                  <a:schemeClr val="tx1">
                    <a:lumMod val="50000"/>
                    <a:lumOff val="50000"/>
                  </a:schemeClr>
                </a:solidFill>
                <a:latin typeface="微软雅黑" pitchFamily="34" charset="-122"/>
                <a:ea typeface="微软雅黑" pitchFamily="34" charset="-122"/>
              </a:defRPr>
            </a:lvl1pPr>
          </a:lstStyle>
          <a:p>
            <a:pPr indent="288000"/>
            <a:r>
              <a:rPr lang="zh-CN" altLang="zh-CN" sz="1100" dirty="0" smtClean="0"/>
              <a:t>汉中友邻有爱物业有限公司</a:t>
            </a:r>
            <a:r>
              <a:rPr lang="en-US" altLang="zh-CN" sz="1100" dirty="0" smtClean="0"/>
              <a:t>2019</a:t>
            </a:r>
            <a:r>
              <a:rPr lang="zh-CN" altLang="zh-CN" sz="1100" dirty="0" smtClean="0"/>
              <a:t>年成立于陕西省汉中市，在管</a:t>
            </a:r>
            <a:r>
              <a:rPr lang="zh-CN" altLang="zh-CN" sz="1100" dirty="0" smtClean="0"/>
              <a:t>项目</a:t>
            </a:r>
            <a:r>
              <a:rPr lang="en-US" altLang="zh-CN" sz="1100" dirty="0" smtClean="0"/>
              <a:t>10</a:t>
            </a:r>
            <a:r>
              <a:rPr lang="zh-CN" altLang="zh-CN" sz="1100" dirty="0" smtClean="0"/>
              <a:t>个</a:t>
            </a:r>
            <a:r>
              <a:rPr lang="zh-CN" altLang="zh-CN" sz="1100" dirty="0" smtClean="0"/>
              <a:t>，在管</a:t>
            </a:r>
            <a:r>
              <a:rPr lang="zh-CN" altLang="zh-CN" sz="1100" dirty="0" smtClean="0"/>
              <a:t>面积</a:t>
            </a:r>
            <a:r>
              <a:rPr lang="en-US" altLang="zh-CN" sz="1100" dirty="0" smtClean="0"/>
              <a:t>70</a:t>
            </a:r>
            <a:r>
              <a:rPr lang="zh-CN" altLang="zh-CN" sz="1100" dirty="0" smtClean="0"/>
              <a:t>万平方米，服务户数</a:t>
            </a:r>
            <a:r>
              <a:rPr lang="en-US" altLang="zh-CN" sz="1100" dirty="0" smtClean="0"/>
              <a:t>4000</a:t>
            </a:r>
            <a:r>
              <a:rPr lang="zh-CN" altLang="zh-CN" sz="1100" dirty="0" smtClean="0"/>
              <a:t>余户。公司在职员工</a:t>
            </a:r>
            <a:r>
              <a:rPr lang="en-US" altLang="zh-CN" sz="1100" dirty="0" smtClean="0"/>
              <a:t>90</a:t>
            </a:r>
            <a:r>
              <a:rPr lang="zh-CN" altLang="zh-CN" sz="1100" dirty="0" smtClean="0"/>
              <a:t>余人，其中具有国家注册物业管理师、物业企业经理人等骨干技术力量和从事物业管理十多年的资深物业行业人士，曾经就职于恒大、龙湖、华夏幸福等国内龙头企业，具有丰富的物业管理经验和先进的服务理念。</a:t>
            </a:r>
            <a:endParaRPr lang="en-US" altLang="zh-CN" sz="1100" dirty="0" smtClean="0"/>
          </a:p>
          <a:p>
            <a:pPr indent="288000"/>
            <a:r>
              <a:rPr lang="zh-CN" altLang="zh-CN" sz="1100" dirty="0" smtClean="0"/>
              <a:t>从创立之初，友邻有爱物业便将“让每一个业主满意”作为公司的使命，成立以来，公司秉承“全心全意为客户服务”的理念，不断学习和引进先进物管企业管理服务模式及理念，不断创新和提升专业化、人性化的服务水平，努力提升“友邻有爱”品牌的知名度和美誉度。致力于为用户提供“便捷、高效”的服务，其中包括：秩序管理服务、环境维护服务、设备维修保养、居家增值服务等，全面覆盖了业主日常生活所需的服务。所管物业的类型涉及住宅、酒店式公寓、写字楼、及商业等。</a:t>
            </a:r>
            <a:endParaRPr lang="zh-CN" altLang="zh-CN" sz="1100" dirty="0"/>
          </a:p>
        </p:txBody>
      </p:sp>
      <p:sp>
        <p:nvSpPr>
          <p:cNvPr id="17" name="矩形 16"/>
          <p:cNvSpPr/>
          <p:nvPr/>
        </p:nvSpPr>
        <p:spPr>
          <a:xfrm>
            <a:off x="0" y="1203599"/>
            <a:ext cx="1985211" cy="143445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067" tIns="35534" rIns="71067" bIns="35534" rtlCol="0" anchor="ctr"/>
          <a:lstStyle/>
          <a:p>
            <a:pPr algn="ctr"/>
            <a:endParaRPr lang="zh-CN" altLang="en-US"/>
          </a:p>
        </p:txBody>
      </p:sp>
      <p:sp>
        <p:nvSpPr>
          <p:cNvPr id="18" name="矩形 17"/>
          <p:cNvSpPr/>
          <p:nvPr/>
        </p:nvSpPr>
        <p:spPr>
          <a:xfrm>
            <a:off x="1985211" y="1203599"/>
            <a:ext cx="2526631" cy="1434459"/>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1067" tIns="35534" rIns="71067" bIns="35534" rtlCol="0" anchor="ctr"/>
          <a:lstStyle/>
          <a:p>
            <a:pPr algn="ctr"/>
            <a:endParaRPr lang="zh-CN" altLang="en-US"/>
          </a:p>
        </p:txBody>
      </p:sp>
      <p:sp>
        <p:nvSpPr>
          <p:cNvPr id="19" name="矩形 18"/>
          <p:cNvSpPr/>
          <p:nvPr/>
        </p:nvSpPr>
        <p:spPr>
          <a:xfrm>
            <a:off x="4511842" y="1203599"/>
            <a:ext cx="1985211" cy="14344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1067" tIns="35534" rIns="71067" bIns="35534" rtlCol="0" anchor="ctr"/>
          <a:lstStyle/>
          <a:p>
            <a:pPr algn="ctr"/>
            <a:endParaRPr lang="zh-CN" altLang="en-US"/>
          </a:p>
        </p:txBody>
      </p:sp>
      <p:sp>
        <p:nvSpPr>
          <p:cNvPr id="20" name="矩形 19"/>
          <p:cNvSpPr/>
          <p:nvPr/>
        </p:nvSpPr>
        <p:spPr>
          <a:xfrm>
            <a:off x="6497053" y="1203599"/>
            <a:ext cx="2646947" cy="1434459"/>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1067" tIns="35534" rIns="71067" bIns="35534" rtlCol="0" anchor="ctr"/>
          <a:lstStyle/>
          <a:p>
            <a:pPr algn="ctr"/>
            <a:endParaRPr lang="zh-CN" altLang="en-US"/>
          </a:p>
        </p:txBody>
      </p:sp>
      <p:pic>
        <p:nvPicPr>
          <p:cNvPr id="10" name="图片 9"/>
          <p:cNvPicPr/>
          <p:nvPr/>
        </p:nvPicPr>
        <p:blipFill>
          <a:blip r:embed="rId5" cstate="print">
            <a:extLst>
              <a:ext uri="{28A0092B-C50C-407E-A947-70E740481C1C}">
                <a14:useLocalDpi xmlns:a14="http://schemas.microsoft.com/office/drawing/2010/main" val="0"/>
              </a:ext>
            </a:extLst>
          </a:blip>
          <a:stretch>
            <a:fillRect/>
          </a:stretch>
        </p:blipFill>
        <p:spPr>
          <a:xfrm>
            <a:off x="4511843" y="1203598"/>
            <a:ext cx="1985210" cy="1434459"/>
          </a:xfrm>
          <a:prstGeom prst="rect">
            <a:avLst/>
          </a:prstGeom>
        </p:spPr>
      </p:pic>
    </p:spTree>
    <p:extLst>
      <p:ext uri="{BB962C8B-B14F-4D97-AF65-F5344CB8AC3E}">
        <p14:creationId xmlns:p14="http://schemas.microsoft.com/office/powerpoint/2010/main" val="646960402"/>
      </p:ext>
    </p:extLst>
  </p:cSld>
  <p:clrMapOvr>
    <a:masterClrMapping/>
  </p:clrMapOvr>
  <p:transition spd="slow" advTm="7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0-#ppt_w/2"/>
                                          </p:val>
                                        </p:tav>
                                        <p:tav tm="100000">
                                          <p:val>
                                            <p:strVal val="#ppt_x"/>
                                          </p:val>
                                        </p:tav>
                                      </p:tavLst>
                                    </p:anim>
                                    <p:anim calcmode="lin" valueType="num">
                                      <p:cBhvr additive="base">
                                        <p:cTn id="23" dur="500" fill="hold"/>
                                        <p:tgtEl>
                                          <p:spTgt spid="2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p:tgtEl>
                                          <p:spTgt spid="16"/>
                                        </p:tgtEl>
                                        <p:attrNameLst>
                                          <p:attrName>ppt_y</p:attrName>
                                        </p:attrNameLst>
                                      </p:cBhvr>
                                      <p:tavLst>
                                        <p:tav tm="0">
                                          <p:val>
                                            <p:strVal val="#ppt_y+#ppt_h*1.125000"/>
                                          </p:val>
                                        </p:tav>
                                        <p:tav tm="100000">
                                          <p:val>
                                            <p:strVal val="#ppt_y"/>
                                          </p:val>
                                        </p:tav>
                                      </p:tavLst>
                                    </p:anim>
                                    <p:animEffect transition="in" filter="wipe(up)">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724488" y="1295427"/>
            <a:ext cx="3240000" cy="2420573"/>
          </a:xfrm>
          <a:prstGeom prst="rect">
            <a:avLst/>
          </a:prstGeom>
          <a:gradFill flip="none" rotWithShape="1">
            <a:gsLst>
              <a:gs pos="100000">
                <a:schemeClr val="bg1"/>
              </a:gs>
              <a:gs pos="0">
                <a:srgbClr val="E0E0E0"/>
              </a:gs>
            </a:gsLst>
            <a:lin ang="8100000" scaled="0"/>
            <a:tileRect/>
          </a:gradFill>
          <a:ln w="63500">
            <a:gradFill>
              <a:gsLst>
                <a:gs pos="100000">
                  <a:schemeClr val="bg1">
                    <a:lumMod val="85000"/>
                  </a:schemeClr>
                </a:gs>
                <a:gs pos="0">
                  <a:schemeClr val="bg1"/>
                </a:gs>
              </a:gsLst>
              <a:lin ang="8100000" scaled="0"/>
            </a:gradFill>
          </a:ln>
          <a:effectLst>
            <a:outerShdw blurRad="2032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2062" tIns="51030" rIns="102062" bIns="51030" anchor="ctr"/>
          <a:lstStyle/>
          <a:p>
            <a:pPr algn="ctr"/>
            <a:endParaRPr lang="zh-CN" altLang="en-US">
              <a:solidFill>
                <a:prstClr val="white"/>
              </a:solidFill>
              <a:sym typeface="+mn-lt"/>
            </a:endParaRPr>
          </a:p>
        </p:txBody>
      </p:sp>
      <p:grpSp>
        <p:nvGrpSpPr>
          <p:cNvPr id="3" name="组合 2"/>
          <p:cNvGrpSpPr/>
          <p:nvPr/>
        </p:nvGrpSpPr>
        <p:grpSpPr>
          <a:xfrm>
            <a:off x="5881243" y="3352690"/>
            <a:ext cx="750783" cy="856092"/>
            <a:chOff x="1547825" y="3067051"/>
            <a:chExt cx="908447" cy="1378744"/>
          </a:xfrm>
        </p:grpSpPr>
        <p:sp>
          <p:nvSpPr>
            <p:cNvPr id="4" name="圆角矩形 3"/>
            <p:cNvSpPr/>
            <p:nvPr/>
          </p:nvSpPr>
          <p:spPr bwMode="auto">
            <a:xfrm>
              <a:off x="1616882" y="3067051"/>
              <a:ext cx="784080" cy="1378744"/>
            </a:xfrm>
            <a:prstGeom prst="round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8100000" algn="tr" rotWithShape="0">
                <a:prstClr val="black">
                  <a:alpha val="40000"/>
                </a:prstClr>
              </a:outerShdw>
            </a:effectLst>
          </p:spPr>
          <p:txBody>
            <a:bodyPr anchor="ctr"/>
            <a:lstStyle/>
            <a:p>
              <a:pPr algn="ctr">
                <a:lnSpc>
                  <a:spcPct val="120000"/>
                </a:lnSpc>
              </a:pPr>
              <a:endParaRPr lang="en-US" b="1" kern="0">
                <a:solidFill>
                  <a:schemeClr val="tx1">
                    <a:lumMod val="50000"/>
                    <a:lumOff val="50000"/>
                  </a:schemeClr>
                </a:solidFill>
                <a:cs typeface="+mn-ea"/>
              </a:endParaRPr>
            </a:p>
          </p:txBody>
        </p:sp>
        <p:sp>
          <p:nvSpPr>
            <p:cNvPr id="5" name="TextBox 4"/>
            <p:cNvSpPr txBox="1"/>
            <p:nvPr/>
          </p:nvSpPr>
          <p:spPr bwMode="auto">
            <a:xfrm>
              <a:off x="1547825" y="3857743"/>
              <a:ext cx="908447" cy="426282"/>
            </a:xfrm>
            <a:prstGeom prst="rect">
              <a:avLst/>
            </a:prstGeom>
            <a:noFill/>
            <a:ln w="3175" cap="flat" cmpd="sng" algn="ctr">
              <a:noFill/>
              <a:prstDash val="solid"/>
            </a:ln>
            <a:effectLst/>
          </p:spPr>
          <p:txBody>
            <a:bodyPr anchor="ctr"/>
            <a:lstStyle>
              <a:defPPr>
                <a:defRPr lang="zh-CN"/>
              </a:defPPr>
              <a:lvl1pPr algn="ctr">
                <a:lnSpc>
                  <a:spcPct val="120000"/>
                </a:lnSpc>
                <a:defRPr sz="1600" b="1" kern="0">
                  <a:solidFill>
                    <a:schemeClr val="tx1">
                      <a:lumMod val="50000"/>
                      <a:lumOff val="50000"/>
                    </a:schemeClr>
                  </a:solidFill>
                  <a:cs typeface="+mn-ea"/>
                </a:defRPr>
              </a:lvl1pPr>
            </a:lstStyle>
            <a:p>
              <a:r>
                <a:rPr lang="zh-CN" altLang="en-US" dirty="0">
                  <a:solidFill>
                    <a:srgbClr val="C00000"/>
                  </a:solidFill>
                </a:rPr>
                <a:t>专业</a:t>
              </a:r>
            </a:p>
          </p:txBody>
        </p:sp>
      </p:grpSp>
      <p:grpSp>
        <p:nvGrpSpPr>
          <p:cNvPr id="6" name="组合 5"/>
          <p:cNvGrpSpPr/>
          <p:nvPr/>
        </p:nvGrpSpPr>
        <p:grpSpPr>
          <a:xfrm>
            <a:off x="7339411" y="3614721"/>
            <a:ext cx="720000" cy="856831"/>
            <a:chOff x="2505234" y="3482277"/>
            <a:chExt cx="958320" cy="1379934"/>
          </a:xfrm>
          <a:solidFill>
            <a:srgbClr val="C00000"/>
          </a:solidFill>
        </p:grpSpPr>
        <p:sp>
          <p:nvSpPr>
            <p:cNvPr id="7" name="圆角矩形 6"/>
            <p:cNvSpPr/>
            <p:nvPr/>
          </p:nvSpPr>
          <p:spPr bwMode="auto">
            <a:xfrm>
              <a:off x="2505234" y="3482277"/>
              <a:ext cx="958320" cy="1379934"/>
            </a:xfrm>
            <a:prstGeom prst="roundRect">
              <a:avLst/>
            </a:prstGeom>
            <a:grp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endParaRPr>
            </a:p>
          </p:txBody>
        </p:sp>
        <p:sp>
          <p:nvSpPr>
            <p:cNvPr id="8" name="TextBox 31"/>
            <p:cNvSpPr txBox="1"/>
            <p:nvPr/>
          </p:nvSpPr>
          <p:spPr bwMode="auto">
            <a:xfrm>
              <a:off x="2538425" y="4034886"/>
              <a:ext cx="908447" cy="426282"/>
            </a:xfrm>
            <a:prstGeom prst="rect">
              <a:avLst/>
            </a:prstGeom>
            <a:grp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defPPr>
                <a:defRPr lang="zh-CN"/>
              </a:defPPr>
              <a:lvl1pPr algn="ctr">
                <a:defRPr>
                  <a:solidFill>
                    <a:prstClr val="white"/>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b="1" dirty="0"/>
                <a:t>有梦想</a:t>
              </a:r>
            </a:p>
          </p:txBody>
        </p:sp>
      </p:grpSp>
      <p:grpSp>
        <p:nvGrpSpPr>
          <p:cNvPr id="9" name="组合 8"/>
          <p:cNvGrpSpPr/>
          <p:nvPr/>
        </p:nvGrpSpPr>
        <p:grpSpPr>
          <a:xfrm>
            <a:off x="6610337" y="3352690"/>
            <a:ext cx="750783" cy="856092"/>
            <a:chOff x="3536169" y="3067051"/>
            <a:chExt cx="908447" cy="1378744"/>
          </a:xfrm>
        </p:grpSpPr>
        <p:sp>
          <p:nvSpPr>
            <p:cNvPr id="10" name="圆角矩形 9"/>
            <p:cNvSpPr/>
            <p:nvPr/>
          </p:nvSpPr>
          <p:spPr bwMode="auto">
            <a:xfrm>
              <a:off x="3592130" y="3067051"/>
              <a:ext cx="740520" cy="1378744"/>
            </a:xfrm>
            <a:prstGeom prst="round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8100000" algn="tr" rotWithShape="0">
                <a:prstClr val="black">
                  <a:alpha val="40000"/>
                </a:prstClr>
              </a:outerShdw>
            </a:effectLst>
          </p:spPr>
          <p:txBody>
            <a:bodyPr anchor="ctr"/>
            <a:lstStyle/>
            <a:p>
              <a:pPr algn="ctr">
                <a:lnSpc>
                  <a:spcPct val="120000"/>
                </a:lnSpc>
              </a:pPr>
              <a:endParaRPr lang="en-US" b="1" kern="0">
                <a:solidFill>
                  <a:schemeClr val="tx1">
                    <a:lumMod val="50000"/>
                    <a:lumOff val="50000"/>
                  </a:schemeClr>
                </a:solidFill>
                <a:cs typeface="+mn-ea"/>
              </a:endParaRPr>
            </a:p>
          </p:txBody>
        </p:sp>
        <p:sp>
          <p:nvSpPr>
            <p:cNvPr id="11" name="TextBox 32"/>
            <p:cNvSpPr txBox="1"/>
            <p:nvPr/>
          </p:nvSpPr>
          <p:spPr bwMode="auto">
            <a:xfrm>
              <a:off x="3536169" y="3875490"/>
              <a:ext cx="908447" cy="426282"/>
            </a:xfrm>
            <a:prstGeom prst="rect">
              <a:avLst/>
            </a:prstGeom>
            <a:noFill/>
            <a:ln w="3175" cap="flat" cmpd="sng" algn="ctr">
              <a:noFill/>
              <a:prstDash val="solid"/>
            </a:ln>
            <a:effectLst/>
          </p:spPr>
          <p:txBody>
            <a:bodyPr anchor="ctr"/>
            <a:lstStyle>
              <a:defPPr>
                <a:defRPr lang="zh-CN"/>
              </a:defPPr>
              <a:lvl1pPr algn="ctr">
                <a:lnSpc>
                  <a:spcPct val="120000"/>
                </a:lnSpc>
                <a:defRPr sz="1600" b="1" kern="0">
                  <a:solidFill>
                    <a:schemeClr val="tx1">
                      <a:lumMod val="50000"/>
                      <a:lumOff val="50000"/>
                    </a:schemeClr>
                  </a:solidFill>
                  <a:cs typeface="+mn-ea"/>
                </a:defRPr>
              </a:lvl1pPr>
            </a:lstStyle>
            <a:p>
              <a:r>
                <a:rPr lang="zh-CN" altLang="en-US" dirty="0">
                  <a:solidFill>
                    <a:srgbClr val="C00000"/>
                  </a:solidFill>
                </a:rPr>
                <a:t>年轻</a:t>
              </a:r>
            </a:p>
          </p:txBody>
        </p:sp>
      </p:grpSp>
      <p:grpSp>
        <p:nvGrpSpPr>
          <p:cNvPr id="12" name="组合 11"/>
          <p:cNvGrpSpPr/>
          <p:nvPr/>
        </p:nvGrpSpPr>
        <p:grpSpPr>
          <a:xfrm>
            <a:off x="8056793" y="3352690"/>
            <a:ext cx="750783" cy="856092"/>
            <a:chOff x="4488670" y="3067051"/>
            <a:chExt cx="908447" cy="1378744"/>
          </a:xfrm>
        </p:grpSpPr>
        <p:sp>
          <p:nvSpPr>
            <p:cNvPr id="13" name="圆角矩形 12"/>
            <p:cNvSpPr/>
            <p:nvPr/>
          </p:nvSpPr>
          <p:spPr bwMode="auto">
            <a:xfrm>
              <a:off x="4549391" y="3067051"/>
              <a:ext cx="788193" cy="1378744"/>
            </a:xfrm>
            <a:prstGeom prst="round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anchor="ctr"/>
            <a:lstStyle/>
            <a:p>
              <a:pPr algn="ctr">
                <a:lnSpc>
                  <a:spcPct val="120000"/>
                </a:lnSpc>
              </a:pPr>
              <a:endParaRPr lang="en-US" b="1" kern="0">
                <a:solidFill>
                  <a:schemeClr val="tx1">
                    <a:lumMod val="50000"/>
                    <a:lumOff val="50000"/>
                  </a:schemeClr>
                </a:solidFill>
                <a:cs typeface="+mn-ea"/>
              </a:endParaRPr>
            </a:p>
          </p:txBody>
        </p:sp>
        <p:sp>
          <p:nvSpPr>
            <p:cNvPr id="14" name="TextBox 33"/>
            <p:cNvSpPr txBox="1"/>
            <p:nvPr/>
          </p:nvSpPr>
          <p:spPr bwMode="auto">
            <a:xfrm>
              <a:off x="4488670" y="3811668"/>
              <a:ext cx="908447" cy="523221"/>
            </a:xfrm>
            <a:prstGeom prst="rect">
              <a:avLst/>
            </a:prstGeom>
            <a:noFill/>
            <a:ln w="3175" cap="flat" cmpd="sng" algn="ctr">
              <a:noFill/>
              <a:prstDash val="solid"/>
            </a:ln>
            <a:effectLst/>
          </p:spPr>
          <p:txBody>
            <a:bodyPr anchor="ctr"/>
            <a:lstStyle>
              <a:defPPr>
                <a:defRPr lang="zh-CN"/>
              </a:defPPr>
              <a:lvl1pPr algn="ctr">
                <a:lnSpc>
                  <a:spcPct val="120000"/>
                </a:lnSpc>
                <a:defRPr sz="1600" b="1" kern="0">
                  <a:solidFill>
                    <a:schemeClr val="tx1">
                      <a:lumMod val="50000"/>
                      <a:lumOff val="50000"/>
                    </a:schemeClr>
                  </a:solidFill>
                  <a:cs typeface="+mn-ea"/>
                </a:defRPr>
              </a:lvl1pPr>
            </a:lstStyle>
            <a:p>
              <a:pPr>
                <a:lnSpc>
                  <a:spcPct val="100000"/>
                </a:lnSpc>
              </a:pPr>
              <a:r>
                <a:rPr lang="zh-CN" altLang="en-US" dirty="0">
                  <a:solidFill>
                    <a:srgbClr val="C00000"/>
                  </a:solidFill>
                </a:rPr>
                <a:t>专注</a:t>
              </a:r>
            </a:p>
          </p:txBody>
        </p:sp>
      </p:grpSp>
      <p:sp>
        <p:nvSpPr>
          <p:cNvPr id="17" name="矩形 16"/>
          <p:cNvSpPr/>
          <p:nvPr/>
        </p:nvSpPr>
        <p:spPr>
          <a:xfrm flipH="1">
            <a:off x="5737156" y="1324978"/>
            <a:ext cx="3191110" cy="2376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02060" tIns="51030" rIns="102060" bIns="51030" rtlCol="0" anchor="ctr"/>
          <a:lstStyle/>
          <a:p>
            <a:pPr algn="ctr"/>
            <a:endParaRPr lang="zh-CN" altLang="en-US">
              <a:cs typeface="+mn-ea"/>
              <a:sym typeface="+mn-lt"/>
            </a:endParaRPr>
          </a:p>
        </p:txBody>
      </p:sp>
      <p:sp>
        <p:nvSpPr>
          <p:cNvPr id="18" name="Rectangle 30"/>
          <p:cNvSpPr>
            <a:spLocks noChangeArrowheads="1"/>
          </p:cNvSpPr>
          <p:nvPr/>
        </p:nvSpPr>
        <p:spPr bwMode="auto">
          <a:xfrm>
            <a:off x="408564" y="1859316"/>
            <a:ext cx="5058564" cy="187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2054" tIns="51025" rIns="102054" bIns="51025">
            <a:spAutoFit/>
          </a:bodyPr>
          <a:lstStyle/>
          <a:p>
            <a:pPr fontAlgn="base">
              <a:lnSpc>
                <a:spcPct val="120000"/>
              </a:lnSpc>
              <a:spcBef>
                <a:spcPct val="0"/>
              </a:spcBef>
              <a:spcAft>
                <a:spcPct val="0"/>
              </a:spcAft>
            </a:pPr>
            <a:r>
              <a:rPr lang="zh-CN" altLang="en-US" sz="1200" b="1" dirty="0" smtClean="0">
                <a:solidFill>
                  <a:schemeClr val="tx1">
                    <a:lumMod val="50000"/>
                    <a:lumOff val="50000"/>
                  </a:schemeClr>
                </a:solidFill>
                <a:cs typeface="+mn-ea"/>
                <a:sym typeface="+mn-lt"/>
              </a:rPr>
              <a:t>       </a:t>
            </a:r>
            <a:r>
              <a:rPr lang="zh-CN" altLang="en-US" sz="1200" b="1" dirty="0">
                <a:solidFill>
                  <a:schemeClr val="tx1">
                    <a:lumMod val="50000"/>
                    <a:lumOff val="50000"/>
                  </a:schemeClr>
                </a:solidFill>
                <a:cs typeface="+mn-ea"/>
                <a:sym typeface="+mn-lt"/>
              </a:rPr>
              <a:t>我们是</a:t>
            </a:r>
            <a:r>
              <a:rPr lang="en-US" altLang="zh-CN" sz="1200" b="1" dirty="0">
                <a:solidFill>
                  <a:schemeClr val="tx1">
                    <a:lumMod val="50000"/>
                    <a:lumOff val="50000"/>
                  </a:schemeClr>
                </a:solidFill>
                <a:cs typeface="+mn-ea"/>
                <a:sym typeface="+mn-lt"/>
              </a:rPr>
              <a:t>-</a:t>
            </a:r>
            <a:r>
              <a:rPr lang="zh-CN" altLang="en-US" sz="1200" b="1" dirty="0">
                <a:solidFill>
                  <a:schemeClr val="tx1">
                    <a:lumMod val="50000"/>
                    <a:lumOff val="50000"/>
                  </a:schemeClr>
                </a:solidFill>
                <a:cs typeface="+mn-ea"/>
                <a:sym typeface="+mn-lt"/>
              </a:rPr>
              <a:t>支专业的团队。</a:t>
            </a:r>
            <a:r>
              <a:rPr lang="zh-CN" altLang="en-US" sz="1200" dirty="0">
                <a:solidFill>
                  <a:schemeClr val="tx1">
                    <a:lumMod val="50000"/>
                    <a:lumOff val="50000"/>
                  </a:schemeClr>
                </a:solidFill>
                <a:cs typeface="+mn-ea"/>
                <a:sym typeface="+mn-lt"/>
              </a:rPr>
              <a:t>我们</a:t>
            </a:r>
            <a:r>
              <a:rPr lang="zh-CN" altLang="en-US" sz="1200" dirty="0" smtClean="0">
                <a:solidFill>
                  <a:schemeClr val="tx1">
                    <a:lumMod val="50000"/>
                    <a:lumOff val="50000"/>
                  </a:schemeClr>
                </a:solidFill>
                <a:cs typeface="+mn-ea"/>
                <a:sym typeface="+mn-lt"/>
              </a:rPr>
              <a:t>的核心成员</a:t>
            </a:r>
            <a:r>
              <a:rPr lang="zh-CN" altLang="en-US" sz="1200" dirty="0">
                <a:solidFill>
                  <a:schemeClr val="tx1">
                    <a:lumMod val="50000"/>
                    <a:lumOff val="50000"/>
                  </a:schemeClr>
                </a:solidFill>
                <a:cs typeface="+mn-ea"/>
                <a:sym typeface="+mn-lt"/>
              </a:rPr>
              <a:t>拥有多年</a:t>
            </a:r>
            <a:r>
              <a:rPr lang="zh-CN" altLang="en-US" sz="1200" dirty="0" smtClean="0">
                <a:solidFill>
                  <a:schemeClr val="tx1">
                    <a:lumMod val="50000"/>
                    <a:lumOff val="50000"/>
                  </a:schemeClr>
                </a:solidFill>
                <a:cs typeface="+mn-ea"/>
                <a:sym typeface="+mn-lt"/>
              </a:rPr>
              <a:t>的物业服务专业</a:t>
            </a:r>
            <a:r>
              <a:rPr lang="zh-CN" altLang="en-US" sz="1200" dirty="0">
                <a:solidFill>
                  <a:schemeClr val="tx1">
                    <a:lumMod val="50000"/>
                    <a:lumOff val="50000"/>
                  </a:schemeClr>
                </a:solidFill>
                <a:cs typeface="+mn-ea"/>
                <a:sym typeface="+mn-lt"/>
              </a:rPr>
              <a:t>技术背景，来自国内</a:t>
            </a:r>
            <a:r>
              <a:rPr lang="zh-CN" altLang="en-US" sz="1200" dirty="0" smtClean="0">
                <a:solidFill>
                  <a:schemeClr val="tx1">
                    <a:lumMod val="50000"/>
                    <a:lumOff val="50000"/>
                  </a:schemeClr>
                </a:solidFill>
                <a:cs typeface="+mn-ea"/>
                <a:sym typeface="+mn-lt"/>
              </a:rPr>
              <a:t>知名头部物业公司的</a:t>
            </a:r>
            <a:r>
              <a:rPr lang="zh-CN" altLang="en-US" sz="1200" dirty="0">
                <a:solidFill>
                  <a:schemeClr val="tx1">
                    <a:lumMod val="50000"/>
                    <a:lumOff val="50000"/>
                  </a:schemeClr>
                </a:solidFill>
                <a:cs typeface="+mn-ea"/>
                <a:sym typeface="+mn-lt"/>
              </a:rPr>
              <a:t>一线</a:t>
            </a:r>
            <a:r>
              <a:rPr lang="zh-CN" altLang="en-US" sz="1200" dirty="0" smtClean="0">
                <a:solidFill>
                  <a:schemeClr val="tx1">
                    <a:lumMod val="50000"/>
                    <a:lumOff val="50000"/>
                  </a:schemeClr>
                </a:solidFill>
                <a:cs typeface="+mn-ea"/>
                <a:sym typeface="+mn-lt"/>
              </a:rPr>
              <a:t>骨干，如恒大、龙湖等。</a:t>
            </a:r>
            <a:endParaRPr lang="zh-CN" altLang="en-US" sz="1200" dirty="0">
              <a:solidFill>
                <a:schemeClr val="tx1">
                  <a:lumMod val="50000"/>
                  <a:lumOff val="50000"/>
                </a:schemeClr>
              </a:solidFill>
              <a:cs typeface="+mn-ea"/>
              <a:sym typeface="+mn-lt"/>
            </a:endParaRPr>
          </a:p>
          <a:p>
            <a:pPr fontAlgn="base">
              <a:lnSpc>
                <a:spcPct val="120000"/>
              </a:lnSpc>
              <a:spcBef>
                <a:spcPct val="0"/>
              </a:spcBef>
              <a:spcAft>
                <a:spcPct val="0"/>
              </a:spcAft>
            </a:pPr>
            <a:r>
              <a:rPr lang="zh-CN" altLang="en-US" sz="1200" dirty="0">
                <a:solidFill>
                  <a:schemeClr val="tx1">
                    <a:lumMod val="50000"/>
                    <a:lumOff val="50000"/>
                  </a:schemeClr>
                </a:solidFill>
                <a:cs typeface="+mn-ea"/>
                <a:sym typeface="+mn-lt"/>
              </a:rPr>
              <a:t>       </a:t>
            </a:r>
            <a:r>
              <a:rPr lang="zh-CN" altLang="en-US" sz="1200" b="1" dirty="0">
                <a:solidFill>
                  <a:schemeClr val="tx1">
                    <a:lumMod val="50000"/>
                    <a:lumOff val="50000"/>
                  </a:schemeClr>
                </a:solidFill>
                <a:cs typeface="+mn-ea"/>
                <a:sym typeface="+mn-lt"/>
              </a:rPr>
              <a:t>我们是</a:t>
            </a:r>
            <a:r>
              <a:rPr lang="en-US" altLang="zh-CN" sz="1200" b="1" dirty="0">
                <a:solidFill>
                  <a:schemeClr val="tx1">
                    <a:lumMod val="50000"/>
                    <a:lumOff val="50000"/>
                  </a:schemeClr>
                </a:solidFill>
                <a:cs typeface="+mn-ea"/>
                <a:sym typeface="+mn-lt"/>
              </a:rPr>
              <a:t>-</a:t>
            </a:r>
            <a:r>
              <a:rPr lang="zh-CN" altLang="en-US" sz="1200" b="1" dirty="0">
                <a:solidFill>
                  <a:schemeClr val="tx1">
                    <a:lumMod val="50000"/>
                    <a:lumOff val="50000"/>
                  </a:schemeClr>
                </a:solidFill>
                <a:cs typeface="+mn-ea"/>
                <a:sym typeface="+mn-lt"/>
              </a:rPr>
              <a:t>支年轻的团队。</a:t>
            </a:r>
            <a:r>
              <a:rPr lang="zh-CN" altLang="en-US" sz="1200" dirty="0">
                <a:solidFill>
                  <a:schemeClr val="tx1">
                    <a:lumMod val="50000"/>
                    <a:lumOff val="50000"/>
                  </a:schemeClr>
                </a:solidFill>
                <a:cs typeface="+mn-ea"/>
                <a:sym typeface="+mn-lt"/>
              </a:rPr>
              <a:t>我们的平均年龄仅</a:t>
            </a:r>
            <a:r>
              <a:rPr lang="zh-CN" altLang="en-US" sz="1200" dirty="0" smtClean="0">
                <a:solidFill>
                  <a:schemeClr val="tx1">
                    <a:lumMod val="50000"/>
                    <a:lumOff val="50000"/>
                  </a:schemeClr>
                </a:solidFill>
                <a:cs typeface="+mn-ea"/>
                <a:sym typeface="+mn-lt"/>
              </a:rPr>
              <a:t>有</a:t>
            </a:r>
            <a:r>
              <a:rPr lang="en-US" altLang="zh-CN" sz="1200" dirty="0" smtClean="0">
                <a:solidFill>
                  <a:schemeClr val="tx1">
                    <a:lumMod val="50000"/>
                    <a:lumOff val="50000"/>
                  </a:schemeClr>
                </a:solidFill>
                <a:cs typeface="+mn-ea"/>
                <a:sym typeface="+mn-lt"/>
              </a:rPr>
              <a:t>35</a:t>
            </a:r>
            <a:r>
              <a:rPr lang="zh-CN" altLang="en-US" sz="1200" dirty="0" smtClean="0">
                <a:solidFill>
                  <a:schemeClr val="tx1">
                    <a:lumMod val="50000"/>
                    <a:lumOff val="50000"/>
                  </a:schemeClr>
                </a:solidFill>
                <a:cs typeface="+mn-ea"/>
                <a:sym typeface="+mn-lt"/>
              </a:rPr>
              <a:t>岁</a:t>
            </a:r>
            <a:r>
              <a:rPr lang="zh-CN" altLang="en-US" sz="1200" dirty="0">
                <a:solidFill>
                  <a:schemeClr val="tx1">
                    <a:lumMod val="50000"/>
                    <a:lumOff val="50000"/>
                  </a:schemeClr>
                </a:solidFill>
                <a:cs typeface="+mn-ea"/>
                <a:sym typeface="+mn-lt"/>
              </a:rPr>
              <a:t>，充满了朝气和创新精神。</a:t>
            </a:r>
          </a:p>
          <a:p>
            <a:pPr fontAlgn="base">
              <a:lnSpc>
                <a:spcPct val="120000"/>
              </a:lnSpc>
              <a:spcBef>
                <a:spcPct val="0"/>
              </a:spcBef>
              <a:spcAft>
                <a:spcPct val="0"/>
              </a:spcAft>
            </a:pPr>
            <a:r>
              <a:rPr lang="zh-CN" altLang="en-US" sz="1200" dirty="0">
                <a:solidFill>
                  <a:schemeClr val="tx1">
                    <a:lumMod val="50000"/>
                    <a:lumOff val="50000"/>
                  </a:schemeClr>
                </a:solidFill>
                <a:cs typeface="+mn-ea"/>
                <a:sym typeface="+mn-lt"/>
              </a:rPr>
              <a:t>       </a:t>
            </a:r>
            <a:r>
              <a:rPr lang="zh-CN" altLang="en-US" sz="1200" b="1" dirty="0">
                <a:solidFill>
                  <a:schemeClr val="tx1">
                    <a:lumMod val="50000"/>
                    <a:lumOff val="50000"/>
                  </a:schemeClr>
                </a:solidFill>
                <a:cs typeface="+mn-ea"/>
                <a:sym typeface="+mn-lt"/>
              </a:rPr>
              <a:t>我们是</a:t>
            </a:r>
            <a:r>
              <a:rPr lang="en-US" altLang="zh-CN" sz="1200" b="1" dirty="0">
                <a:solidFill>
                  <a:schemeClr val="tx1">
                    <a:lumMod val="50000"/>
                    <a:lumOff val="50000"/>
                  </a:schemeClr>
                </a:solidFill>
                <a:cs typeface="+mn-ea"/>
                <a:sym typeface="+mn-lt"/>
              </a:rPr>
              <a:t>-</a:t>
            </a:r>
            <a:r>
              <a:rPr lang="zh-CN" altLang="en-US" sz="1200" b="1" dirty="0">
                <a:solidFill>
                  <a:schemeClr val="tx1">
                    <a:lumMod val="50000"/>
                    <a:lumOff val="50000"/>
                  </a:schemeClr>
                </a:solidFill>
                <a:cs typeface="+mn-ea"/>
                <a:sym typeface="+mn-lt"/>
              </a:rPr>
              <a:t>支专注的团队。</a:t>
            </a:r>
            <a:r>
              <a:rPr lang="zh-CN" altLang="en-US" sz="1200" dirty="0">
                <a:solidFill>
                  <a:schemeClr val="tx1">
                    <a:lumMod val="50000"/>
                    <a:lumOff val="50000"/>
                  </a:schemeClr>
                </a:solidFill>
                <a:cs typeface="+mn-ea"/>
                <a:sym typeface="+mn-lt"/>
              </a:rPr>
              <a:t>我们坚信</a:t>
            </a:r>
            <a:r>
              <a:rPr lang="zh-CN" altLang="en-US" sz="1200" dirty="0" smtClean="0">
                <a:solidFill>
                  <a:schemeClr val="tx1">
                    <a:lumMod val="50000"/>
                    <a:lumOff val="50000"/>
                  </a:schemeClr>
                </a:solidFill>
                <a:cs typeface="+mn-ea"/>
                <a:sym typeface="+mn-lt"/>
              </a:rPr>
              <a:t>，服务的</a:t>
            </a:r>
            <a:r>
              <a:rPr lang="zh-CN" altLang="en-US" sz="1200" dirty="0">
                <a:solidFill>
                  <a:schemeClr val="tx1">
                    <a:lumMod val="50000"/>
                    <a:lumOff val="50000"/>
                  </a:schemeClr>
                </a:solidFill>
                <a:cs typeface="+mn-ea"/>
                <a:sym typeface="+mn-lt"/>
              </a:rPr>
              <a:t>品牌源自客户的信任。只有专注，才能</a:t>
            </a:r>
            <a:r>
              <a:rPr lang="zh-CN" altLang="en-US" sz="1200" dirty="0" smtClean="0">
                <a:solidFill>
                  <a:schemeClr val="tx1">
                    <a:lumMod val="50000"/>
                    <a:lumOff val="50000"/>
                  </a:schemeClr>
                </a:solidFill>
                <a:cs typeface="+mn-ea"/>
                <a:sym typeface="+mn-lt"/>
              </a:rPr>
              <a:t>做好服务。</a:t>
            </a:r>
            <a:endParaRPr lang="zh-CN" altLang="en-US" sz="1200" dirty="0">
              <a:solidFill>
                <a:schemeClr val="tx1">
                  <a:lumMod val="50000"/>
                  <a:lumOff val="50000"/>
                </a:schemeClr>
              </a:solidFill>
              <a:cs typeface="+mn-ea"/>
              <a:sym typeface="+mn-lt"/>
            </a:endParaRPr>
          </a:p>
          <a:p>
            <a:pPr fontAlgn="base">
              <a:lnSpc>
                <a:spcPct val="120000"/>
              </a:lnSpc>
              <a:spcBef>
                <a:spcPct val="0"/>
              </a:spcBef>
              <a:spcAft>
                <a:spcPct val="0"/>
              </a:spcAft>
            </a:pPr>
            <a:r>
              <a:rPr lang="zh-CN" altLang="en-US" sz="1200" dirty="0">
                <a:solidFill>
                  <a:schemeClr val="tx1">
                    <a:lumMod val="50000"/>
                    <a:lumOff val="50000"/>
                  </a:schemeClr>
                </a:solidFill>
                <a:cs typeface="+mn-ea"/>
                <a:sym typeface="+mn-lt"/>
              </a:rPr>
              <a:t>    </a:t>
            </a:r>
            <a:r>
              <a:rPr lang="zh-CN" altLang="en-US" sz="1200" b="1" dirty="0">
                <a:solidFill>
                  <a:schemeClr val="tx1">
                    <a:lumMod val="50000"/>
                    <a:lumOff val="50000"/>
                  </a:schemeClr>
                </a:solidFill>
                <a:cs typeface="+mn-ea"/>
                <a:sym typeface="+mn-lt"/>
              </a:rPr>
              <a:t>   我们是</a:t>
            </a:r>
            <a:r>
              <a:rPr lang="en-US" altLang="zh-CN" sz="1200" b="1" dirty="0">
                <a:solidFill>
                  <a:schemeClr val="tx1">
                    <a:lumMod val="50000"/>
                    <a:lumOff val="50000"/>
                  </a:schemeClr>
                </a:solidFill>
                <a:cs typeface="+mn-ea"/>
                <a:sym typeface="+mn-lt"/>
              </a:rPr>
              <a:t>-</a:t>
            </a:r>
            <a:r>
              <a:rPr lang="zh-CN" altLang="en-US" sz="1200" b="1" dirty="0">
                <a:solidFill>
                  <a:schemeClr val="tx1">
                    <a:lumMod val="50000"/>
                    <a:lumOff val="50000"/>
                  </a:schemeClr>
                </a:solidFill>
                <a:cs typeface="+mn-ea"/>
                <a:sym typeface="+mn-lt"/>
              </a:rPr>
              <a:t>支有梦想的团队。</a:t>
            </a:r>
            <a:r>
              <a:rPr lang="zh-CN" altLang="en-US" sz="1200" dirty="0">
                <a:solidFill>
                  <a:schemeClr val="tx1">
                    <a:lumMod val="50000"/>
                    <a:lumOff val="50000"/>
                  </a:schemeClr>
                </a:solidFill>
                <a:cs typeface="+mn-ea"/>
                <a:sym typeface="+mn-lt"/>
              </a:rPr>
              <a:t>我们来自五湖四海，因为一个共同的梦想</a:t>
            </a:r>
            <a:r>
              <a:rPr lang="en-US" altLang="zh-CN" sz="1200" dirty="0">
                <a:solidFill>
                  <a:schemeClr val="tx1">
                    <a:lumMod val="50000"/>
                    <a:lumOff val="50000"/>
                  </a:schemeClr>
                </a:solidFill>
                <a:cs typeface="+mn-ea"/>
                <a:sym typeface="+mn-lt"/>
              </a:rPr>
              <a:t>:</a:t>
            </a:r>
            <a:r>
              <a:rPr lang="zh-CN" altLang="en-US" sz="1200" dirty="0">
                <a:solidFill>
                  <a:schemeClr val="tx1">
                    <a:lumMod val="50000"/>
                    <a:lumOff val="50000"/>
                  </a:schemeClr>
                </a:solidFill>
                <a:cs typeface="+mn-ea"/>
                <a:sym typeface="+mn-lt"/>
              </a:rPr>
              <a:t>做一家</a:t>
            </a:r>
            <a:r>
              <a:rPr lang="zh-CN" altLang="en-US" sz="1200" dirty="0" smtClean="0">
                <a:solidFill>
                  <a:schemeClr val="tx1">
                    <a:lumMod val="50000"/>
                    <a:lumOff val="50000"/>
                  </a:schemeClr>
                </a:solidFill>
                <a:cs typeface="+mn-ea"/>
                <a:sym typeface="+mn-lt"/>
              </a:rPr>
              <a:t>真正的良心企业</a:t>
            </a:r>
            <a:r>
              <a:rPr lang="zh-CN" altLang="en-US" sz="1200" dirty="0">
                <a:solidFill>
                  <a:schemeClr val="tx1">
                    <a:lumMod val="50000"/>
                    <a:lumOff val="50000"/>
                  </a:schemeClr>
                </a:solidFill>
                <a:cs typeface="+mn-ea"/>
                <a:sym typeface="+mn-lt"/>
              </a:rPr>
              <a:t>。为客户提供</a:t>
            </a:r>
            <a:r>
              <a:rPr lang="zh-CN" altLang="en-US" sz="1200" dirty="0" smtClean="0">
                <a:solidFill>
                  <a:schemeClr val="tx1">
                    <a:lumMod val="50000"/>
                    <a:lumOff val="50000"/>
                  </a:schemeClr>
                </a:solidFill>
                <a:cs typeface="+mn-ea"/>
                <a:sym typeface="+mn-lt"/>
              </a:rPr>
              <a:t>最优质的服务。</a:t>
            </a:r>
            <a:endParaRPr lang="zh-CN" altLang="en-US" sz="1200" dirty="0">
              <a:solidFill>
                <a:schemeClr val="tx1">
                  <a:lumMod val="50000"/>
                  <a:lumOff val="50000"/>
                </a:schemeClr>
              </a:solidFill>
              <a:cs typeface="+mn-ea"/>
              <a:sym typeface="+mn-lt"/>
            </a:endParaRPr>
          </a:p>
        </p:txBody>
      </p:sp>
      <p:sp>
        <p:nvSpPr>
          <p:cNvPr id="19" name="矩形 18"/>
          <p:cNvSpPr/>
          <p:nvPr/>
        </p:nvSpPr>
        <p:spPr>
          <a:xfrm>
            <a:off x="390560" y="1203598"/>
            <a:ext cx="4968552" cy="446281"/>
          </a:xfrm>
          <a:prstGeom prst="rect">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2062" tIns="51030" rIns="102062" bIns="51030" anchor="ctr"/>
          <a:lstStyle/>
          <a:p>
            <a:pPr algn="ctr"/>
            <a:endParaRPr lang="zh-CN" altLang="en-US">
              <a:solidFill>
                <a:prstClr val="white"/>
              </a:solidFill>
              <a:sym typeface="+mn-lt"/>
            </a:endParaRPr>
          </a:p>
        </p:txBody>
      </p:sp>
      <p:sp>
        <p:nvSpPr>
          <p:cNvPr id="20" name="TextBox 19"/>
          <p:cNvSpPr txBox="1"/>
          <p:nvPr/>
        </p:nvSpPr>
        <p:spPr>
          <a:xfrm>
            <a:off x="1752957" y="1257440"/>
            <a:ext cx="2256008" cy="380056"/>
          </a:xfrm>
          <a:prstGeom prst="rect">
            <a:avLst/>
          </a:prstGeom>
          <a:noFill/>
        </p:spPr>
        <p:txBody>
          <a:bodyPr wrap="square" lIns="102060" tIns="51030" rIns="102060" bIns="51030">
            <a:spAutoFit/>
          </a:bodyPr>
          <a:lstStyle/>
          <a:p>
            <a:pPr algn="ctr">
              <a:defRPr/>
            </a:pPr>
            <a:r>
              <a:rPr lang="zh-CN" altLang="en-US" b="1" spc="336" dirty="0">
                <a:solidFill>
                  <a:srgbClr val="C00000"/>
                </a:solidFill>
                <a:cs typeface="+mn-ea"/>
                <a:sym typeface="+mn-lt"/>
              </a:rPr>
              <a:t>我们的团队</a:t>
            </a:r>
          </a:p>
        </p:txBody>
      </p:sp>
      <p:grpSp>
        <p:nvGrpSpPr>
          <p:cNvPr id="21" name="组合 20"/>
          <p:cNvGrpSpPr/>
          <p:nvPr/>
        </p:nvGrpSpPr>
        <p:grpSpPr>
          <a:xfrm>
            <a:off x="1272661" y="1346343"/>
            <a:ext cx="214314" cy="160736"/>
            <a:chOff x="4572000" y="1785925"/>
            <a:chExt cx="357190" cy="357191"/>
          </a:xfrm>
          <a:solidFill>
            <a:srgbClr val="C00000"/>
          </a:solidFill>
        </p:grpSpPr>
        <p:sp>
          <p:nvSpPr>
            <p:cNvPr id="22" name="燕尾形 21"/>
            <p:cNvSpPr/>
            <p:nvPr/>
          </p:nvSpPr>
          <p:spPr>
            <a:xfrm flipH="1">
              <a:off x="4714876" y="1785925"/>
              <a:ext cx="214314" cy="321471"/>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sym typeface="+mn-lt"/>
              </a:endParaRPr>
            </a:p>
          </p:txBody>
        </p:sp>
        <p:sp>
          <p:nvSpPr>
            <p:cNvPr id="23" name="等腰三角形 22"/>
            <p:cNvSpPr/>
            <p:nvPr/>
          </p:nvSpPr>
          <p:spPr>
            <a:xfrm>
              <a:off x="4572000" y="2000240"/>
              <a:ext cx="165736" cy="1428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grpSp>
      <p:grpSp>
        <p:nvGrpSpPr>
          <p:cNvPr id="24" name="组合 23"/>
          <p:cNvGrpSpPr/>
          <p:nvPr/>
        </p:nvGrpSpPr>
        <p:grpSpPr>
          <a:xfrm flipH="1">
            <a:off x="4226698" y="1346343"/>
            <a:ext cx="214314" cy="160736"/>
            <a:chOff x="4572000" y="1785925"/>
            <a:chExt cx="357190" cy="357191"/>
          </a:xfrm>
          <a:solidFill>
            <a:srgbClr val="C00000"/>
          </a:solidFill>
        </p:grpSpPr>
        <p:sp>
          <p:nvSpPr>
            <p:cNvPr id="25" name="燕尾形 24"/>
            <p:cNvSpPr/>
            <p:nvPr/>
          </p:nvSpPr>
          <p:spPr>
            <a:xfrm flipH="1">
              <a:off x="4714876" y="1785925"/>
              <a:ext cx="214314" cy="321471"/>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sym typeface="+mn-lt"/>
              </a:endParaRPr>
            </a:p>
          </p:txBody>
        </p:sp>
        <p:sp>
          <p:nvSpPr>
            <p:cNvPr id="26" name="等腰三角形 25"/>
            <p:cNvSpPr/>
            <p:nvPr/>
          </p:nvSpPr>
          <p:spPr>
            <a:xfrm>
              <a:off x="4572000" y="2000240"/>
              <a:ext cx="165736" cy="1428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grpSp>
      <p:sp>
        <p:nvSpPr>
          <p:cNvPr id="16" name="标题 15"/>
          <p:cNvSpPr>
            <a:spLocks noGrp="1"/>
          </p:cNvSpPr>
          <p:nvPr>
            <p:ph type="title"/>
          </p:nvPr>
        </p:nvSpPr>
        <p:spPr/>
        <p:txBody>
          <a:bodyPr/>
          <a:lstStyle/>
          <a:p>
            <a:r>
              <a:rPr lang="zh-CN" altLang="en-US" dirty="0"/>
              <a:t>团队介绍</a:t>
            </a:r>
            <a:r>
              <a:rPr lang="en-US" altLang="zh-CN" sz="1400" dirty="0"/>
              <a:t>(Team Introduction)</a:t>
            </a:r>
            <a:endParaRPr lang="zh-CN" altLang="en-US" sz="1400" dirty="0"/>
          </a:p>
        </p:txBody>
      </p:sp>
    </p:spTree>
    <p:extLst>
      <p:ext uri="{BB962C8B-B14F-4D97-AF65-F5344CB8AC3E}">
        <p14:creationId xmlns:p14="http://schemas.microsoft.com/office/powerpoint/2010/main" val="4201860432"/>
      </p:ext>
    </p:extLst>
  </p:cSld>
  <p:clrMapOvr>
    <a:masterClrMapping/>
  </p:clrMapOvr>
  <p:transition spd="slow" advTm="1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500"/>
                            </p:stCondLst>
                            <p:childTnLst>
                              <p:par>
                                <p:cTn id="5" presetID="29"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2"/>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9" dur="500"/>
                                        <p:tgtEl>
                                          <p:spTgt spid="19"/>
                                        </p:tgtEl>
                                      </p:cBhvr>
                                    </p:animEffect>
                                  </p:childTnLst>
                                </p:cTn>
                              </p:par>
                            </p:childTnLst>
                          </p:cTn>
                        </p:par>
                        <p:par>
                          <p:cTn id="10" fill="hold">
                            <p:stCondLst>
                              <p:cond delay="3000"/>
                            </p:stCondLst>
                            <p:childTnLst>
                              <p:par>
                                <p:cTn id="11" presetID="29"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ppt_x</p:attrName>
                                        </p:attrNameLst>
                                      </p:cBhvr>
                                      <p:tavLst>
                                        <p:tav tm="0">
                                          <p:val>
                                            <p:strVal val="#ppt_x-.2"/>
                                          </p:val>
                                        </p:tav>
                                        <p:tav tm="100000">
                                          <p:val>
                                            <p:strVal val="#ppt_x"/>
                                          </p:val>
                                        </p:tav>
                                      </p:tavLst>
                                    </p:anim>
                                    <p:anim calcmode="lin" valueType="num">
                                      <p:cBhvr>
                                        <p:cTn id="14" dur="5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15" dur="500"/>
                                        <p:tgtEl>
                                          <p:spTgt spid="21"/>
                                        </p:tgtEl>
                                      </p:cBhvr>
                                    </p:animEffect>
                                  </p:childTnLst>
                                </p:cTn>
                              </p:par>
                              <p:par>
                                <p:cTn id="16" presetID="29"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p:cTn id="18" dur="500" fill="hold"/>
                                        <p:tgtEl>
                                          <p:spTgt spid="24"/>
                                        </p:tgtEl>
                                        <p:attrNameLst>
                                          <p:attrName>ppt_x</p:attrName>
                                        </p:attrNameLst>
                                      </p:cBhvr>
                                      <p:tavLst>
                                        <p:tav tm="0">
                                          <p:val>
                                            <p:strVal val="#ppt_x-.2"/>
                                          </p:val>
                                        </p:tav>
                                        <p:tav tm="100000">
                                          <p:val>
                                            <p:strVal val="#ppt_x"/>
                                          </p:val>
                                        </p:tav>
                                      </p:tavLst>
                                    </p:anim>
                                    <p:anim calcmode="lin" valueType="num">
                                      <p:cBhvr>
                                        <p:cTn id="19" dur="5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20" dur="500"/>
                                        <p:tgtEl>
                                          <p:spTgt spid="24"/>
                                        </p:tgtEl>
                                      </p:cBhvr>
                                    </p:animEffect>
                                  </p:childTnLst>
                                </p:cTn>
                              </p:par>
                            </p:childTnLst>
                          </p:cTn>
                        </p:par>
                        <p:par>
                          <p:cTn id="21" fill="hold">
                            <p:stCondLst>
                              <p:cond delay="3500"/>
                            </p:stCondLst>
                            <p:childTnLst>
                              <p:par>
                                <p:cTn id="22" presetID="29"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ppt_x</p:attrName>
                                        </p:attrNameLst>
                                      </p:cBhvr>
                                      <p:tavLst>
                                        <p:tav tm="0">
                                          <p:val>
                                            <p:strVal val="#ppt_x-.2"/>
                                          </p:val>
                                        </p:tav>
                                        <p:tav tm="100000">
                                          <p:val>
                                            <p:strVal val="#ppt_x"/>
                                          </p:val>
                                        </p:tav>
                                      </p:tavLst>
                                    </p:anim>
                                    <p:anim calcmode="lin" valueType="num">
                                      <p:cBhvr>
                                        <p:cTn id="25" dur="5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26" dur="500"/>
                                        <p:tgtEl>
                                          <p:spTgt spid="20"/>
                                        </p:tgtEl>
                                      </p:cBhvr>
                                    </p:animEffect>
                                  </p:childTnLst>
                                </p:cTn>
                              </p:par>
                            </p:childTnLst>
                          </p:cTn>
                        </p:par>
                        <p:par>
                          <p:cTn id="27" fill="hold">
                            <p:stCondLst>
                              <p:cond delay="4000"/>
                            </p:stCondLst>
                            <p:childTnLst>
                              <p:par>
                                <p:cTn id="28" presetID="56" presetClass="entr" presetSubtype="0" fill="hold" grpId="0" nodeType="afterEffect">
                                  <p:stCondLst>
                                    <p:cond delay="0"/>
                                  </p:stCondLst>
                                  <p:iterate type="lt">
                                    <p:tmPct val="15000"/>
                                  </p:iterate>
                                  <p:childTnLst>
                                    <p:set>
                                      <p:cBhvr>
                                        <p:cTn id="29" dur="1" fill="hold">
                                          <p:stCondLst>
                                            <p:cond delay="0"/>
                                          </p:stCondLst>
                                        </p:cTn>
                                        <p:tgtEl>
                                          <p:spTgt spid="18"/>
                                        </p:tgtEl>
                                        <p:attrNameLst>
                                          <p:attrName>style.visibility</p:attrName>
                                        </p:attrNameLst>
                                      </p:cBhvr>
                                      <p:to>
                                        <p:strVal val="visible"/>
                                      </p:to>
                                    </p:set>
                                    <p:anim by="(-#ppt_w*2)" calcmode="lin" valueType="num">
                                      <p:cBhvr rctx="PPT">
                                        <p:cTn id="30" dur="125" autoRev="1" fill="hold">
                                          <p:stCondLst>
                                            <p:cond delay="0"/>
                                          </p:stCondLst>
                                        </p:cTn>
                                        <p:tgtEl>
                                          <p:spTgt spid="18"/>
                                        </p:tgtEl>
                                        <p:attrNameLst>
                                          <p:attrName>ppt_w</p:attrName>
                                        </p:attrNameLst>
                                      </p:cBhvr>
                                    </p:anim>
                                    <p:anim by="(#ppt_w*0.50)" calcmode="lin" valueType="num">
                                      <p:cBhvr>
                                        <p:cTn id="31" dur="125" decel="50000" autoRev="1" fill="hold">
                                          <p:stCondLst>
                                            <p:cond delay="0"/>
                                          </p:stCondLst>
                                        </p:cTn>
                                        <p:tgtEl>
                                          <p:spTgt spid="18"/>
                                        </p:tgtEl>
                                        <p:attrNameLst>
                                          <p:attrName>ppt_x</p:attrName>
                                        </p:attrNameLst>
                                      </p:cBhvr>
                                    </p:anim>
                                    <p:anim from="(-#ppt_h/2)" to="(#ppt_y)" calcmode="lin" valueType="num">
                                      <p:cBhvr>
                                        <p:cTn id="32" dur="250" fill="hold">
                                          <p:stCondLst>
                                            <p:cond delay="0"/>
                                          </p:stCondLst>
                                        </p:cTn>
                                        <p:tgtEl>
                                          <p:spTgt spid="18"/>
                                        </p:tgtEl>
                                        <p:attrNameLst>
                                          <p:attrName>ppt_y</p:attrName>
                                        </p:attrNameLst>
                                      </p:cBhvr>
                                    </p:anim>
                                    <p:animRot by="21600000">
                                      <p:cBhvr>
                                        <p:cTn id="33" dur="250" fill="hold">
                                          <p:stCondLst>
                                            <p:cond delay="0"/>
                                          </p:stCondLst>
                                        </p:cTn>
                                        <p:tgtEl>
                                          <p:spTgt spid="18"/>
                                        </p:tgtEl>
                                        <p:attrNameLst>
                                          <p:attrName>r</p:attrName>
                                        </p:attrNameLst>
                                      </p:cBhvr>
                                    </p:animRot>
                                  </p:childTnLst>
                                </p:cTn>
                              </p:par>
                            </p:childTnLst>
                          </p:cTn>
                        </p:par>
                        <p:par>
                          <p:cTn id="34" fill="hold">
                            <p:stCondLst>
                              <p:cond delay="11337"/>
                            </p:stCondLst>
                            <p:childTnLst>
                              <p:par>
                                <p:cTn id="35" presetID="53" presetClass="entr" presetSubtype="16"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1000" fill="hold"/>
                                        <p:tgtEl>
                                          <p:spTgt spid="15"/>
                                        </p:tgtEl>
                                        <p:attrNameLst>
                                          <p:attrName>ppt_w</p:attrName>
                                        </p:attrNameLst>
                                      </p:cBhvr>
                                      <p:tavLst>
                                        <p:tav tm="0">
                                          <p:val>
                                            <p:fltVal val="0"/>
                                          </p:val>
                                        </p:tav>
                                        <p:tav tm="100000">
                                          <p:val>
                                            <p:strVal val="#ppt_w"/>
                                          </p:val>
                                        </p:tav>
                                      </p:tavLst>
                                    </p:anim>
                                    <p:anim calcmode="lin" valueType="num">
                                      <p:cBhvr>
                                        <p:cTn id="38" dur="1000" fill="hold"/>
                                        <p:tgtEl>
                                          <p:spTgt spid="15"/>
                                        </p:tgtEl>
                                        <p:attrNameLst>
                                          <p:attrName>ppt_h</p:attrName>
                                        </p:attrNameLst>
                                      </p:cBhvr>
                                      <p:tavLst>
                                        <p:tav tm="0">
                                          <p:val>
                                            <p:fltVal val="0"/>
                                          </p:val>
                                        </p:tav>
                                        <p:tav tm="100000">
                                          <p:val>
                                            <p:strVal val="#ppt_h"/>
                                          </p:val>
                                        </p:tav>
                                      </p:tavLst>
                                    </p:anim>
                                    <p:animEffect transition="in" filter="fade">
                                      <p:cBhvr>
                                        <p:cTn id="39" dur="1000"/>
                                        <p:tgtEl>
                                          <p:spTgt spid="15"/>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17"/>
                                        </p:tgtEl>
                                        <p:attrNameLst>
                                          <p:attrName>style.visibility</p:attrName>
                                        </p:attrNameLst>
                                      </p:cBhvr>
                                      <p:to>
                                        <p:strVal val="visible"/>
                                      </p:to>
                                    </p:set>
                                    <p:anim calcmode="lin" valueType="num">
                                      <p:cBhvr>
                                        <p:cTn id="42" dur="1000" fill="hold"/>
                                        <p:tgtEl>
                                          <p:spTgt spid="17"/>
                                        </p:tgtEl>
                                        <p:attrNameLst>
                                          <p:attrName>ppt_w</p:attrName>
                                        </p:attrNameLst>
                                      </p:cBhvr>
                                      <p:tavLst>
                                        <p:tav tm="0">
                                          <p:val>
                                            <p:fltVal val="0"/>
                                          </p:val>
                                        </p:tav>
                                        <p:tav tm="100000">
                                          <p:val>
                                            <p:strVal val="#ppt_w"/>
                                          </p:val>
                                        </p:tav>
                                      </p:tavLst>
                                    </p:anim>
                                    <p:anim calcmode="lin" valueType="num">
                                      <p:cBhvr>
                                        <p:cTn id="43" dur="1000" fill="hold"/>
                                        <p:tgtEl>
                                          <p:spTgt spid="17"/>
                                        </p:tgtEl>
                                        <p:attrNameLst>
                                          <p:attrName>ppt_h</p:attrName>
                                        </p:attrNameLst>
                                      </p:cBhvr>
                                      <p:tavLst>
                                        <p:tav tm="0">
                                          <p:val>
                                            <p:fltVal val="0"/>
                                          </p:val>
                                        </p:tav>
                                        <p:tav tm="100000">
                                          <p:val>
                                            <p:strVal val="#ppt_h"/>
                                          </p:val>
                                        </p:tav>
                                      </p:tavLst>
                                    </p:anim>
                                    <p:animEffect transition="in" filter="fade">
                                      <p:cBhvr>
                                        <p:cTn id="44" dur="1000"/>
                                        <p:tgtEl>
                                          <p:spTgt spid="17"/>
                                        </p:tgtEl>
                                      </p:cBhvr>
                                    </p:animEffect>
                                  </p:childTnLst>
                                </p:cTn>
                              </p:par>
                            </p:childTnLst>
                          </p:cTn>
                        </p:par>
                        <p:par>
                          <p:cTn id="45" fill="hold">
                            <p:stCondLst>
                              <p:cond delay="12837"/>
                            </p:stCondLst>
                            <p:childTnLst>
                              <p:par>
                                <p:cTn id="46" presetID="42" presetClass="entr" presetSubtype="0"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1000"/>
                                        <p:tgtEl>
                                          <p:spTgt spid="3"/>
                                        </p:tgtEl>
                                      </p:cBhvr>
                                    </p:animEffect>
                                    <p:anim calcmode="lin" valueType="num">
                                      <p:cBhvr>
                                        <p:cTn id="49" dur="1000" fill="hold"/>
                                        <p:tgtEl>
                                          <p:spTgt spid="3"/>
                                        </p:tgtEl>
                                        <p:attrNameLst>
                                          <p:attrName>ppt_x</p:attrName>
                                        </p:attrNameLst>
                                      </p:cBhvr>
                                      <p:tavLst>
                                        <p:tav tm="0">
                                          <p:val>
                                            <p:strVal val="#ppt_x"/>
                                          </p:val>
                                        </p:tav>
                                        <p:tav tm="100000">
                                          <p:val>
                                            <p:strVal val="#ppt_x"/>
                                          </p:val>
                                        </p:tav>
                                      </p:tavLst>
                                    </p:anim>
                                    <p:anim calcmode="lin" valueType="num">
                                      <p:cBhvr>
                                        <p:cTn id="50" dur="1000" fill="hold"/>
                                        <p:tgtEl>
                                          <p:spTgt spid="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
                                          </p:val>
                                        </p:tav>
                                        <p:tav tm="100000">
                                          <p:val>
                                            <p:strVal val="#ppt_x"/>
                                          </p:val>
                                        </p:tav>
                                      </p:tavLst>
                                    </p:anim>
                                    <p:anim calcmode="lin" valueType="num">
                                      <p:cBhvr>
                                        <p:cTn id="55" dur="1000" fill="hold"/>
                                        <p:tgtEl>
                                          <p:spTgt spid="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1000"/>
                                        <p:tgtEl>
                                          <p:spTgt spid="6"/>
                                        </p:tgtEl>
                                      </p:cBhvr>
                                    </p:animEffect>
                                    <p:anim calcmode="lin" valueType="num">
                                      <p:cBhvr>
                                        <p:cTn id="64" dur="1000" fill="hold"/>
                                        <p:tgtEl>
                                          <p:spTgt spid="6"/>
                                        </p:tgtEl>
                                        <p:attrNameLst>
                                          <p:attrName>ppt_x</p:attrName>
                                        </p:attrNameLst>
                                      </p:cBhvr>
                                      <p:tavLst>
                                        <p:tav tm="0">
                                          <p:val>
                                            <p:strVal val="#ppt_x"/>
                                          </p:val>
                                        </p:tav>
                                        <p:tav tm="100000">
                                          <p:val>
                                            <p:strVal val="#ppt_x"/>
                                          </p:val>
                                        </p:tav>
                                      </p:tavLst>
                                    </p:anim>
                                    <p:anim calcmode="lin" valueType="num">
                                      <p:cBhvr>
                                        <p:cTn id="6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p:bldP spid="19"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a:off x="1805131" y="2052664"/>
            <a:ext cx="902672" cy="902672"/>
          </a:xfrm>
          <a:custGeom>
            <a:avLst/>
            <a:gdLst>
              <a:gd name="connsiteX0" fmla="*/ 984194 w 1968387"/>
              <a:gd name="connsiteY0" fmla="*/ 0 h 1968387"/>
              <a:gd name="connsiteX1" fmla="*/ 1968387 w 1968387"/>
              <a:gd name="connsiteY1" fmla="*/ 984194 h 1968387"/>
              <a:gd name="connsiteX2" fmla="*/ 984194 w 1968387"/>
              <a:gd name="connsiteY2" fmla="*/ 1968387 h 1968387"/>
              <a:gd name="connsiteX3" fmla="*/ 0 w 1968387"/>
              <a:gd name="connsiteY3" fmla="*/ 984194 h 1968387"/>
              <a:gd name="connsiteX4" fmla="*/ 984194 w 1968387"/>
              <a:gd name="connsiteY4" fmla="*/ 0 h 1968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387" h="1968387">
                <a:moveTo>
                  <a:pt x="984194" y="0"/>
                </a:moveTo>
                <a:cubicBezTo>
                  <a:pt x="1527748" y="0"/>
                  <a:pt x="1968387" y="440640"/>
                  <a:pt x="1968387" y="984194"/>
                </a:cubicBezTo>
                <a:cubicBezTo>
                  <a:pt x="1968387" y="1527748"/>
                  <a:pt x="1527748" y="1968387"/>
                  <a:pt x="984194" y="1968387"/>
                </a:cubicBezTo>
                <a:cubicBezTo>
                  <a:pt x="440640" y="1968387"/>
                  <a:pt x="0" y="1527748"/>
                  <a:pt x="0" y="984194"/>
                </a:cubicBezTo>
                <a:cubicBezTo>
                  <a:pt x="0" y="440640"/>
                  <a:pt x="440640" y="0"/>
                  <a:pt x="984194" y="0"/>
                </a:cubicBezTo>
                <a:close/>
              </a:path>
            </a:pathLst>
          </a:custGeom>
          <a:gradFill flip="none" rotWithShape="1">
            <a:gsLst>
              <a:gs pos="100000">
                <a:schemeClr val="bg1"/>
              </a:gs>
              <a:gs pos="0">
                <a:srgbClr val="E0E0E0"/>
              </a:gs>
            </a:gsLst>
            <a:lin ang="8100000" scaled="0"/>
            <a:tileRect/>
          </a:gradFill>
          <a:ln w="25400">
            <a:gradFill>
              <a:gsLst>
                <a:gs pos="100000">
                  <a:schemeClr val="bg1">
                    <a:lumMod val="85000"/>
                  </a:schemeClr>
                </a:gs>
                <a:gs pos="0">
                  <a:schemeClr val="bg1"/>
                </a:gs>
              </a:gsLst>
              <a:lin ang="8100000" scaled="0"/>
            </a:gradFill>
          </a:ln>
          <a:effectLst>
            <a:outerShdw blurRad="444500" dist="279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41" tIns="50769" rIns="101541" bIns="50769" anchor="ctr"/>
          <a:lstStyle/>
          <a:p>
            <a:pPr algn="ctr"/>
            <a:endParaRPr lang="zh-CN" altLang="en-US" dirty="0">
              <a:solidFill>
                <a:prstClr val="white"/>
              </a:solidFill>
              <a:sym typeface="+mn-lt"/>
            </a:endParaRPr>
          </a:p>
        </p:txBody>
      </p:sp>
      <p:sp>
        <p:nvSpPr>
          <p:cNvPr id="3" name="任意多边形 2"/>
          <p:cNvSpPr/>
          <p:nvPr>
            <p:custDataLst>
              <p:tags r:id="rId2"/>
            </p:custDataLst>
          </p:nvPr>
        </p:nvSpPr>
        <p:spPr>
          <a:xfrm>
            <a:off x="2472694" y="3453433"/>
            <a:ext cx="504000" cy="504000"/>
          </a:xfrm>
          <a:custGeom>
            <a:avLst/>
            <a:gdLst>
              <a:gd name="connsiteX0" fmla="*/ 984194 w 1968387"/>
              <a:gd name="connsiteY0" fmla="*/ 0 h 1968387"/>
              <a:gd name="connsiteX1" fmla="*/ 1968387 w 1968387"/>
              <a:gd name="connsiteY1" fmla="*/ 984194 h 1968387"/>
              <a:gd name="connsiteX2" fmla="*/ 984194 w 1968387"/>
              <a:gd name="connsiteY2" fmla="*/ 1968387 h 1968387"/>
              <a:gd name="connsiteX3" fmla="*/ 0 w 1968387"/>
              <a:gd name="connsiteY3" fmla="*/ 984194 h 1968387"/>
              <a:gd name="connsiteX4" fmla="*/ 984194 w 1968387"/>
              <a:gd name="connsiteY4" fmla="*/ 0 h 1968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387" h="1968387">
                <a:moveTo>
                  <a:pt x="984194" y="0"/>
                </a:moveTo>
                <a:cubicBezTo>
                  <a:pt x="1527748" y="0"/>
                  <a:pt x="1968387" y="440640"/>
                  <a:pt x="1968387" y="984194"/>
                </a:cubicBezTo>
                <a:cubicBezTo>
                  <a:pt x="1968387" y="1527748"/>
                  <a:pt x="1527748" y="1968387"/>
                  <a:pt x="984194" y="1968387"/>
                </a:cubicBezTo>
                <a:cubicBezTo>
                  <a:pt x="440640" y="1968387"/>
                  <a:pt x="0" y="1527748"/>
                  <a:pt x="0" y="984194"/>
                </a:cubicBezTo>
                <a:cubicBezTo>
                  <a:pt x="0" y="440640"/>
                  <a:pt x="440640" y="0"/>
                  <a:pt x="984194" y="0"/>
                </a:cubicBezTo>
                <a:close/>
              </a:path>
            </a:pathLst>
          </a:custGeom>
          <a:solidFill>
            <a:srgbClr val="FF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41" tIns="50769" rIns="101541" bIns="50769" anchor="ctr"/>
          <a:lstStyle/>
          <a:p>
            <a:pPr algn="ctr"/>
            <a:endParaRPr lang="zh-CN" altLang="en-US" dirty="0">
              <a:solidFill>
                <a:prstClr val="white"/>
              </a:solidFill>
              <a:sym typeface="+mn-lt"/>
            </a:endParaRPr>
          </a:p>
        </p:txBody>
      </p:sp>
      <p:sp>
        <p:nvSpPr>
          <p:cNvPr id="4" name="任意多边形 3"/>
          <p:cNvSpPr/>
          <p:nvPr>
            <p:custDataLst>
              <p:tags r:id="rId3"/>
            </p:custDataLst>
          </p:nvPr>
        </p:nvSpPr>
        <p:spPr>
          <a:xfrm>
            <a:off x="957956" y="3752761"/>
            <a:ext cx="300704" cy="300704"/>
          </a:xfrm>
          <a:custGeom>
            <a:avLst/>
            <a:gdLst>
              <a:gd name="connsiteX0" fmla="*/ 984194 w 1968387"/>
              <a:gd name="connsiteY0" fmla="*/ 0 h 1968387"/>
              <a:gd name="connsiteX1" fmla="*/ 1968387 w 1968387"/>
              <a:gd name="connsiteY1" fmla="*/ 984194 h 1968387"/>
              <a:gd name="connsiteX2" fmla="*/ 984194 w 1968387"/>
              <a:gd name="connsiteY2" fmla="*/ 1968387 h 1968387"/>
              <a:gd name="connsiteX3" fmla="*/ 0 w 1968387"/>
              <a:gd name="connsiteY3" fmla="*/ 984194 h 1968387"/>
              <a:gd name="connsiteX4" fmla="*/ 984194 w 1968387"/>
              <a:gd name="connsiteY4" fmla="*/ 0 h 1968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387" h="1968387">
                <a:moveTo>
                  <a:pt x="984194" y="0"/>
                </a:moveTo>
                <a:cubicBezTo>
                  <a:pt x="1527748" y="0"/>
                  <a:pt x="1968387" y="440640"/>
                  <a:pt x="1968387" y="984194"/>
                </a:cubicBezTo>
                <a:cubicBezTo>
                  <a:pt x="1968387" y="1527748"/>
                  <a:pt x="1527748" y="1968387"/>
                  <a:pt x="984194" y="1968387"/>
                </a:cubicBezTo>
                <a:cubicBezTo>
                  <a:pt x="440640" y="1968387"/>
                  <a:pt x="0" y="1527748"/>
                  <a:pt x="0" y="984194"/>
                </a:cubicBezTo>
                <a:cubicBezTo>
                  <a:pt x="0" y="440640"/>
                  <a:pt x="440640" y="0"/>
                  <a:pt x="984194" y="0"/>
                </a:cubicBezTo>
                <a:close/>
              </a:path>
            </a:pathLst>
          </a:custGeom>
          <a:solidFill>
            <a:srgbClr val="C00000"/>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41" tIns="50769" rIns="101541" bIns="50769" anchor="ctr"/>
          <a:lstStyle/>
          <a:p>
            <a:pPr algn="ctr"/>
            <a:endParaRPr lang="zh-CN" altLang="en-US" dirty="0">
              <a:solidFill>
                <a:schemeClr val="tx2">
                  <a:lumMod val="50000"/>
                </a:schemeClr>
              </a:solidFill>
              <a:cs typeface="+mn-ea"/>
              <a:sym typeface="+mn-lt"/>
            </a:endParaRPr>
          </a:p>
        </p:txBody>
      </p:sp>
      <p:sp>
        <p:nvSpPr>
          <p:cNvPr id="5" name="任意多边形 4"/>
          <p:cNvSpPr/>
          <p:nvPr>
            <p:custDataLst>
              <p:tags r:id="rId4"/>
            </p:custDataLst>
          </p:nvPr>
        </p:nvSpPr>
        <p:spPr>
          <a:xfrm>
            <a:off x="646512" y="2177131"/>
            <a:ext cx="300704" cy="300704"/>
          </a:xfrm>
          <a:custGeom>
            <a:avLst/>
            <a:gdLst>
              <a:gd name="connsiteX0" fmla="*/ 984194 w 1968387"/>
              <a:gd name="connsiteY0" fmla="*/ 0 h 1968387"/>
              <a:gd name="connsiteX1" fmla="*/ 1968387 w 1968387"/>
              <a:gd name="connsiteY1" fmla="*/ 984194 h 1968387"/>
              <a:gd name="connsiteX2" fmla="*/ 984194 w 1968387"/>
              <a:gd name="connsiteY2" fmla="*/ 1968387 h 1968387"/>
              <a:gd name="connsiteX3" fmla="*/ 0 w 1968387"/>
              <a:gd name="connsiteY3" fmla="*/ 984194 h 1968387"/>
              <a:gd name="connsiteX4" fmla="*/ 984194 w 1968387"/>
              <a:gd name="connsiteY4" fmla="*/ 0 h 1968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387" h="1968387">
                <a:moveTo>
                  <a:pt x="984194" y="0"/>
                </a:moveTo>
                <a:cubicBezTo>
                  <a:pt x="1527748" y="0"/>
                  <a:pt x="1968387" y="440640"/>
                  <a:pt x="1968387" y="984194"/>
                </a:cubicBezTo>
                <a:cubicBezTo>
                  <a:pt x="1968387" y="1527748"/>
                  <a:pt x="1527748" y="1968387"/>
                  <a:pt x="984194" y="1968387"/>
                </a:cubicBezTo>
                <a:cubicBezTo>
                  <a:pt x="440640" y="1968387"/>
                  <a:pt x="0" y="1527748"/>
                  <a:pt x="0" y="984194"/>
                </a:cubicBezTo>
                <a:cubicBezTo>
                  <a:pt x="0" y="440640"/>
                  <a:pt x="440640" y="0"/>
                  <a:pt x="984194" y="0"/>
                </a:cubicBezTo>
                <a:close/>
              </a:path>
            </a:pathLst>
          </a:custGeom>
          <a:solidFill>
            <a:srgbClr val="C00000"/>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41" tIns="50769" rIns="101541" bIns="50769" anchor="ctr"/>
          <a:lstStyle/>
          <a:p>
            <a:pPr algn="ctr"/>
            <a:endParaRPr lang="zh-CN" altLang="en-US" dirty="0">
              <a:solidFill>
                <a:schemeClr val="tx2">
                  <a:lumMod val="50000"/>
                </a:schemeClr>
              </a:solidFill>
              <a:cs typeface="+mn-ea"/>
              <a:sym typeface="+mn-lt"/>
            </a:endParaRPr>
          </a:p>
        </p:txBody>
      </p:sp>
      <p:sp>
        <p:nvSpPr>
          <p:cNvPr id="6" name="椭圆 5"/>
          <p:cNvSpPr/>
          <p:nvPr/>
        </p:nvSpPr>
        <p:spPr bwMode="auto">
          <a:xfrm>
            <a:off x="1097569" y="3072322"/>
            <a:ext cx="531896" cy="532011"/>
          </a:xfrm>
          <a:prstGeom prst="ellipse">
            <a:avLst/>
          </a:prstGeom>
          <a:gradFill flip="none" rotWithShape="1">
            <a:gsLst>
              <a:gs pos="100000">
                <a:schemeClr val="bg1"/>
              </a:gs>
              <a:gs pos="0">
                <a:srgbClr val="E0E0E0"/>
              </a:gs>
            </a:gsLst>
            <a:lin ang="8100000" scaled="0"/>
            <a:tileRect/>
          </a:gradFill>
          <a:ln w="25400">
            <a:gradFill>
              <a:gsLst>
                <a:gs pos="100000">
                  <a:schemeClr val="bg1">
                    <a:lumMod val="85000"/>
                  </a:schemeClr>
                </a:gs>
                <a:gs pos="0">
                  <a:schemeClr val="bg1"/>
                </a:gs>
              </a:gsLst>
              <a:lin ang="8100000" scaled="0"/>
            </a:gradFill>
          </a:ln>
          <a:effectLst>
            <a:outerShdw blurRad="444500" dist="279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41" tIns="50769" rIns="101541" bIns="50769" anchor="ctr"/>
          <a:lstStyle/>
          <a:p>
            <a:pPr algn="ctr"/>
            <a:endParaRPr lang="zh-CN" altLang="en-US">
              <a:solidFill>
                <a:prstClr val="white"/>
              </a:solidFill>
              <a:sym typeface="+mn-lt"/>
            </a:endParaRPr>
          </a:p>
        </p:txBody>
      </p:sp>
      <p:sp>
        <p:nvSpPr>
          <p:cNvPr id="7" name="椭圆 6"/>
          <p:cNvSpPr/>
          <p:nvPr/>
        </p:nvSpPr>
        <p:spPr bwMode="auto">
          <a:xfrm>
            <a:off x="3209046" y="2808394"/>
            <a:ext cx="266716" cy="266774"/>
          </a:xfrm>
          <a:prstGeom prst="ellipse">
            <a:avLst/>
          </a:prstGeom>
          <a:gradFill flip="none" rotWithShape="1">
            <a:gsLst>
              <a:gs pos="100000">
                <a:schemeClr val="bg1"/>
              </a:gs>
              <a:gs pos="0">
                <a:srgbClr val="E0E0E0"/>
              </a:gs>
            </a:gsLst>
            <a:lin ang="8100000" scaled="0"/>
            <a:tileRect/>
          </a:gradFill>
          <a:ln w="25400">
            <a:gradFill>
              <a:gsLst>
                <a:gs pos="100000">
                  <a:schemeClr val="bg1">
                    <a:lumMod val="85000"/>
                  </a:schemeClr>
                </a:gs>
                <a:gs pos="0">
                  <a:schemeClr val="bg1"/>
                </a:gs>
              </a:gsLst>
              <a:lin ang="8100000" scaled="0"/>
            </a:gradFill>
          </a:ln>
          <a:effectLst>
            <a:outerShdw blurRad="444500" dist="279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41" tIns="50769" rIns="101541" bIns="50769" anchor="ctr"/>
          <a:lstStyle/>
          <a:p>
            <a:pPr algn="ctr"/>
            <a:endParaRPr lang="zh-CN" altLang="en-US">
              <a:solidFill>
                <a:prstClr val="white"/>
              </a:solidFill>
              <a:sym typeface="+mn-lt"/>
            </a:endParaRPr>
          </a:p>
        </p:txBody>
      </p:sp>
      <p:sp>
        <p:nvSpPr>
          <p:cNvPr id="8" name="任意多边形 7"/>
          <p:cNvSpPr/>
          <p:nvPr>
            <p:custDataLst>
              <p:tags r:id="rId5"/>
            </p:custDataLst>
          </p:nvPr>
        </p:nvSpPr>
        <p:spPr>
          <a:xfrm>
            <a:off x="3002440" y="2027415"/>
            <a:ext cx="540000" cy="540000"/>
          </a:xfrm>
          <a:custGeom>
            <a:avLst/>
            <a:gdLst>
              <a:gd name="connsiteX0" fmla="*/ 984194 w 1968387"/>
              <a:gd name="connsiteY0" fmla="*/ 0 h 1968387"/>
              <a:gd name="connsiteX1" fmla="*/ 1968387 w 1968387"/>
              <a:gd name="connsiteY1" fmla="*/ 984194 h 1968387"/>
              <a:gd name="connsiteX2" fmla="*/ 984194 w 1968387"/>
              <a:gd name="connsiteY2" fmla="*/ 1968387 h 1968387"/>
              <a:gd name="connsiteX3" fmla="*/ 0 w 1968387"/>
              <a:gd name="connsiteY3" fmla="*/ 984194 h 1968387"/>
              <a:gd name="connsiteX4" fmla="*/ 984194 w 1968387"/>
              <a:gd name="connsiteY4" fmla="*/ 0 h 1968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387" h="1968387">
                <a:moveTo>
                  <a:pt x="984194" y="0"/>
                </a:moveTo>
                <a:cubicBezTo>
                  <a:pt x="1527748" y="0"/>
                  <a:pt x="1968387" y="440640"/>
                  <a:pt x="1968387" y="984194"/>
                </a:cubicBezTo>
                <a:cubicBezTo>
                  <a:pt x="1968387" y="1527748"/>
                  <a:pt x="1527748" y="1968387"/>
                  <a:pt x="984194" y="1968387"/>
                </a:cubicBezTo>
                <a:cubicBezTo>
                  <a:pt x="440640" y="1968387"/>
                  <a:pt x="0" y="1527748"/>
                  <a:pt x="0" y="984194"/>
                </a:cubicBezTo>
                <a:cubicBezTo>
                  <a:pt x="0" y="440640"/>
                  <a:pt x="440640" y="0"/>
                  <a:pt x="984194" y="0"/>
                </a:cubicBezTo>
                <a:close/>
              </a:path>
            </a:pathLst>
          </a:custGeom>
          <a:solidFill>
            <a:srgbClr val="C00000"/>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41" tIns="50769" rIns="101541" bIns="50769" anchor="ctr"/>
          <a:lstStyle/>
          <a:p>
            <a:pPr algn="ctr"/>
            <a:endParaRPr lang="zh-CN" altLang="en-US" dirty="0">
              <a:solidFill>
                <a:schemeClr val="tx2">
                  <a:lumMod val="50000"/>
                </a:schemeClr>
              </a:solidFill>
              <a:cs typeface="+mn-ea"/>
              <a:sym typeface="+mn-lt"/>
            </a:endParaRPr>
          </a:p>
        </p:txBody>
      </p:sp>
      <p:sp>
        <p:nvSpPr>
          <p:cNvPr id="9" name="椭圆 8"/>
          <p:cNvSpPr/>
          <p:nvPr/>
        </p:nvSpPr>
        <p:spPr bwMode="auto">
          <a:xfrm>
            <a:off x="1781097" y="1347616"/>
            <a:ext cx="266716" cy="266774"/>
          </a:xfrm>
          <a:prstGeom prst="ellipse">
            <a:avLst/>
          </a:prstGeom>
          <a:gradFill flip="none" rotWithShape="1">
            <a:gsLst>
              <a:gs pos="100000">
                <a:schemeClr val="bg1"/>
              </a:gs>
              <a:gs pos="0">
                <a:srgbClr val="E0E0E0"/>
              </a:gs>
            </a:gsLst>
            <a:lin ang="8100000" scaled="0"/>
            <a:tileRect/>
          </a:gradFill>
          <a:ln w="25400">
            <a:gradFill>
              <a:gsLst>
                <a:gs pos="100000">
                  <a:schemeClr val="bg1">
                    <a:lumMod val="85000"/>
                  </a:schemeClr>
                </a:gs>
                <a:gs pos="0">
                  <a:schemeClr val="bg1"/>
                </a:gs>
              </a:gsLst>
              <a:lin ang="8100000" scaled="0"/>
            </a:gradFill>
          </a:ln>
          <a:effectLst>
            <a:outerShdw blurRad="444500" dist="279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41" tIns="50769" rIns="101541" bIns="50769" anchor="ctr"/>
          <a:lstStyle/>
          <a:p>
            <a:pPr algn="ctr"/>
            <a:endParaRPr lang="zh-CN" altLang="en-US">
              <a:solidFill>
                <a:prstClr val="white"/>
              </a:solidFill>
              <a:sym typeface="+mn-lt"/>
            </a:endParaRPr>
          </a:p>
        </p:txBody>
      </p:sp>
      <p:sp>
        <p:nvSpPr>
          <p:cNvPr id="10" name="椭圆 9"/>
          <p:cNvSpPr/>
          <p:nvPr/>
        </p:nvSpPr>
        <p:spPr bwMode="auto">
          <a:xfrm>
            <a:off x="2655933" y="3106687"/>
            <a:ext cx="133358" cy="133388"/>
          </a:xfrm>
          <a:prstGeom prst="ellipse">
            <a:avLst/>
          </a:prstGeom>
          <a:solidFill>
            <a:srgbClr val="FF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41" tIns="50769" rIns="101541" bIns="50769" anchor="ctr"/>
          <a:lstStyle/>
          <a:p>
            <a:pPr algn="ctr"/>
            <a:endParaRPr lang="zh-CN" altLang="en-US">
              <a:solidFill>
                <a:prstClr val="white"/>
              </a:solidFill>
              <a:sym typeface="+mn-lt"/>
            </a:endParaRPr>
          </a:p>
        </p:txBody>
      </p:sp>
      <p:sp>
        <p:nvSpPr>
          <p:cNvPr id="11" name="椭圆 10"/>
          <p:cNvSpPr/>
          <p:nvPr/>
        </p:nvSpPr>
        <p:spPr bwMode="auto">
          <a:xfrm>
            <a:off x="2800674" y="1481053"/>
            <a:ext cx="133358" cy="133388"/>
          </a:xfrm>
          <a:prstGeom prst="ellipse">
            <a:avLst/>
          </a:prstGeom>
          <a:solidFill>
            <a:srgbClr val="FF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41" tIns="50769" rIns="101541" bIns="50769" anchor="ctr"/>
          <a:lstStyle/>
          <a:p>
            <a:pPr algn="ctr"/>
            <a:endParaRPr lang="zh-CN" altLang="en-US">
              <a:solidFill>
                <a:prstClr val="white"/>
              </a:solidFill>
              <a:sym typeface="+mn-lt"/>
            </a:endParaRPr>
          </a:p>
        </p:txBody>
      </p:sp>
      <p:sp>
        <p:nvSpPr>
          <p:cNvPr id="12" name="椭圆 11"/>
          <p:cNvSpPr/>
          <p:nvPr/>
        </p:nvSpPr>
        <p:spPr bwMode="auto">
          <a:xfrm>
            <a:off x="3475761" y="4038514"/>
            <a:ext cx="133358" cy="133388"/>
          </a:xfrm>
          <a:prstGeom prst="ellipse">
            <a:avLst/>
          </a:prstGeom>
          <a:solidFill>
            <a:schemeClr val="accent6"/>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41" tIns="50769" rIns="101541" bIns="50769" anchor="ctr"/>
          <a:lstStyle/>
          <a:p>
            <a:pPr algn="ctr"/>
            <a:endParaRPr lang="zh-CN" altLang="en-US">
              <a:solidFill>
                <a:prstClr val="white"/>
              </a:solidFill>
              <a:sym typeface="+mn-lt"/>
            </a:endParaRPr>
          </a:p>
        </p:txBody>
      </p:sp>
      <p:sp>
        <p:nvSpPr>
          <p:cNvPr id="13" name="TextBox 12"/>
          <p:cNvSpPr txBox="1"/>
          <p:nvPr/>
        </p:nvSpPr>
        <p:spPr>
          <a:xfrm>
            <a:off x="1108308" y="1868455"/>
            <a:ext cx="989896" cy="317973"/>
          </a:xfrm>
          <a:prstGeom prst="rect">
            <a:avLst/>
          </a:prstGeom>
          <a:noFill/>
        </p:spPr>
        <p:txBody>
          <a:bodyPr wrap="square" lIns="101541" tIns="50769" rIns="101541" bIns="50769" rtlCol="0">
            <a:spAutoFit/>
          </a:bodyPr>
          <a:lstStyle/>
          <a:p>
            <a:pPr algn="ctr">
              <a:buClr>
                <a:schemeClr val="tx1">
                  <a:lumMod val="90000"/>
                  <a:lumOff val="10000"/>
                </a:schemeClr>
              </a:buClr>
            </a:pPr>
            <a:r>
              <a:rPr lang="zh-CN" altLang="en-US" sz="1400" b="1" dirty="0" smtClean="0">
                <a:solidFill>
                  <a:schemeClr val="tx1">
                    <a:lumMod val="50000"/>
                    <a:lumOff val="50000"/>
                  </a:schemeClr>
                </a:solidFill>
                <a:cs typeface="+mn-ea"/>
                <a:sym typeface="+mn-lt"/>
              </a:rPr>
              <a:t>热情</a:t>
            </a:r>
            <a:endParaRPr lang="zh-CN" altLang="en-US" sz="1400" b="1" dirty="0">
              <a:solidFill>
                <a:schemeClr val="tx1">
                  <a:lumMod val="50000"/>
                  <a:lumOff val="50000"/>
                </a:schemeClr>
              </a:solidFill>
              <a:cs typeface="+mn-ea"/>
              <a:sym typeface="+mn-lt"/>
            </a:endParaRPr>
          </a:p>
        </p:txBody>
      </p:sp>
      <p:sp>
        <p:nvSpPr>
          <p:cNvPr id="14" name="TextBox 13"/>
          <p:cNvSpPr txBox="1"/>
          <p:nvPr/>
        </p:nvSpPr>
        <p:spPr>
          <a:xfrm>
            <a:off x="2160985" y="1734717"/>
            <a:ext cx="989896" cy="317973"/>
          </a:xfrm>
          <a:prstGeom prst="rect">
            <a:avLst/>
          </a:prstGeom>
          <a:noFill/>
        </p:spPr>
        <p:txBody>
          <a:bodyPr wrap="square" lIns="101541" tIns="50769" rIns="101541" bIns="50769" rtlCol="0">
            <a:spAutoFit/>
          </a:bodyPr>
          <a:lstStyle/>
          <a:p>
            <a:pPr algn="ctr">
              <a:buClr>
                <a:schemeClr val="tx1">
                  <a:lumMod val="90000"/>
                  <a:lumOff val="10000"/>
                </a:schemeClr>
              </a:buClr>
            </a:pPr>
            <a:r>
              <a:rPr lang="zh-CN" altLang="en-US" sz="1400" b="1" dirty="0" smtClean="0">
                <a:solidFill>
                  <a:schemeClr val="tx1">
                    <a:lumMod val="50000"/>
                    <a:lumOff val="50000"/>
                  </a:schemeClr>
                </a:solidFill>
                <a:cs typeface="+mn-ea"/>
                <a:sym typeface="+mn-lt"/>
              </a:rPr>
              <a:t>主动</a:t>
            </a:r>
            <a:endParaRPr lang="zh-CN" altLang="en-US" sz="1400" b="1" dirty="0">
              <a:solidFill>
                <a:schemeClr val="tx1">
                  <a:lumMod val="50000"/>
                  <a:lumOff val="50000"/>
                </a:schemeClr>
              </a:solidFill>
              <a:cs typeface="+mn-ea"/>
              <a:sym typeface="+mn-lt"/>
            </a:endParaRPr>
          </a:p>
        </p:txBody>
      </p:sp>
      <p:sp>
        <p:nvSpPr>
          <p:cNvPr id="15" name="TextBox 14"/>
          <p:cNvSpPr txBox="1"/>
          <p:nvPr/>
        </p:nvSpPr>
        <p:spPr>
          <a:xfrm>
            <a:off x="2724694" y="3175430"/>
            <a:ext cx="989896" cy="317973"/>
          </a:xfrm>
          <a:prstGeom prst="rect">
            <a:avLst/>
          </a:prstGeom>
          <a:noFill/>
        </p:spPr>
        <p:txBody>
          <a:bodyPr wrap="square" lIns="101541" tIns="50769" rIns="101541" bIns="50769" rtlCol="0">
            <a:spAutoFit/>
          </a:bodyPr>
          <a:lstStyle/>
          <a:p>
            <a:pPr algn="ctr">
              <a:buClr>
                <a:schemeClr val="tx1">
                  <a:lumMod val="90000"/>
                  <a:lumOff val="10000"/>
                </a:schemeClr>
              </a:buClr>
            </a:pPr>
            <a:r>
              <a:rPr lang="zh-CN" altLang="en-US" sz="1400" b="1" dirty="0" smtClean="0">
                <a:solidFill>
                  <a:schemeClr val="tx1">
                    <a:lumMod val="50000"/>
                    <a:lumOff val="50000"/>
                  </a:schemeClr>
                </a:solidFill>
                <a:cs typeface="+mn-ea"/>
                <a:sym typeface="+mn-lt"/>
              </a:rPr>
              <a:t>周到</a:t>
            </a:r>
            <a:endParaRPr lang="zh-CN" altLang="en-US" sz="1400" b="1" dirty="0">
              <a:solidFill>
                <a:schemeClr val="tx1">
                  <a:lumMod val="50000"/>
                  <a:lumOff val="50000"/>
                </a:schemeClr>
              </a:solidFill>
              <a:cs typeface="+mn-ea"/>
              <a:sym typeface="+mn-lt"/>
            </a:endParaRPr>
          </a:p>
        </p:txBody>
      </p:sp>
      <p:sp>
        <p:nvSpPr>
          <p:cNvPr id="16" name="TextBox 15"/>
          <p:cNvSpPr txBox="1"/>
          <p:nvPr/>
        </p:nvSpPr>
        <p:spPr>
          <a:xfrm>
            <a:off x="1533826" y="3546473"/>
            <a:ext cx="989896" cy="317973"/>
          </a:xfrm>
          <a:prstGeom prst="rect">
            <a:avLst/>
          </a:prstGeom>
          <a:noFill/>
        </p:spPr>
        <p:txBody>
          <a:bodyPr wrap="square" lIns="101541" tIns="50769" rIns="101541" bIns="50769" rtlCol="0">
            <a:spAutoFit/>
          </a:bodyPr>
          <a:lstStyle/>
          <a:p>
            <a:pPr algn="ctr">
              <a:buClr>
                <a:schemeClr val="tx1">
                  <a:lumMod val="90000"/>
                  <a:lumOff val="10000"/>
                </a:schemeClr>
              </a:buClr>
            </a:pPr>
            <a:r>
              <a:rPr lang="zh-CN" altLang="en-US" sz="1400" b="1" dirty="0">
                <a:solidFill>
                  <a:schemeClr val="tx1">
                    <a:lumMod val="50000"/>
                    <a:lumOff val="50000"/>
                  </a:schemeClr>
                </a:solidFill>
                <a:cs typeface="+mn-ea"/>
                <a:sym typeface="+mn-lt"/>
              </a:rPr>
              <a:t>创新</a:t>
            </a:r>
          </a:p>
        </p:txBody>
      </p:sp>
      <p:sp>
        <p:nvSpPr>
          <p:cNvPr id="17" name="TextBox 16"/>
          <p:cNvSpPr txBox="1"/>
          <p:nvPr/>
        </p:nvSpPr>
        <p:spPr>
          <a:xfrm>
            <a:off x="4467302" y="2082822"/>
            <a:ext cx="4320480" cy="2503187"/>
          </a:xfrm>
          <a:prstGeom prst="rect">
            <a:avLst/>
          </a:prstGeom>
          <a:noFill/>
        </p:spPr>
        <p:txBody>
          <a:bodyPr wrap="square" lIns="101541" tIns="50769" rIns="101541" bIns="50769" rtlCol="0">
            <a:spAutoFit/>
          </a:bodyPr>
          <a:lstStyle/>
          <a:p>
            <a:pPr>
              <a:lnSpc>
                <a:spcPct val="150000"/>
              </a:lnSpc>
            </a:pPr>
            <a:r>
              <a:rPr lang="zh-CN" altLang="en-US" sz="1300" b="1" dirty="0" smtClean="0">
                <a:solidFill>
                  <a:schemeClr val="tx1">
                    <a:lumMod val="50000"/>
                    <a:lumOff val="50000"/>
                  </a:schemeClr>
                </a:solidFill>
                <a:cs typeface="+mn-ea"/>
                <a:sym typeface="+mn-lt"/>
              </a:rPr>
              <a:t>服务理念：</a:t>
            </a:r>
            <a:endParaRPr lang="en-US" altLang="zh-CN" sz="1300" b="1" dirty="0" smtClean="0">
              <a:solidFill>
                <a:schemeClr val="tx1">
                  <a:lumMod val="50000"/>
                  <a:lumOff val="50000"/>
                </a:schemeClr>
              </a:solidFill>
              <a:cs typeface="+mn-ea"/>
              <a:sym typeface="+mn-lt"/>
            </a:endParaRPr>
          </a:p>
          <a:p>
            <a:pPr>
              <a:lnSpc>
                <a:spcPct val="150000"/>
              </a:lnSpc>
            </a:pPr>
            <a:r>
              <a:rPr lang="en-US" altLang="zh-CN" sz="1300" dirty="0" smtClean="0">
                <a:solidFill>
                  <a:schemeClr val="tx1">
                    <a:lumMod val="50000"/>
                    <a:lumOff val="50000"/>
                  </a:schemeClr>
                </a:solidFill>
                <a:cs typeface="+mn-ea"/>
                <a:sym typeface="+mn-lt"/>
              </a:rPr>
              <a:t>1</a:t>
            </a:r>
            <a:r>
              <a:rPr lang="en-US" altLang="zh-CN" sz="1300" dirty="0">
                <a:solidFill>
                  <a:schemeClr val="tx1">
                    <a:lumMod val="50000"/>
                    <a:lumOff val="50000"/>
                  </a:schemeClr>
                </a:solidFill>
                <a:cs typeface="+mn-ea"/>
                <a:sym typeface="+mn-lt"/>
              </a:rPr>
              <a:t>.</a:t>
            </a:r>
            <a:r>
              <a:rPr lang="zh-CN" altLang="en-US" sz="1300" dirty="0">
                <a:solidFill>
                  <a:schemeClr val="tx1">
                    <a:lumMod val="50000"/>
                    <a:lumOff val="50000"/>
                  </a:schemeClr>
                </a:solidFill>
                <a:cs typeface="+mn-ea"/>
                <a:sym typeface="+mn-lt"/>
              </a:rPr>
              <a:t>尊重客户，理解客户</a:t>
            </a:r>
          </a:p>
          <a:p>
            <a:pPr>
              <a:lnSpc>
                <a:spcPct val="150000"/>
              </a:lnSpc>
            </a:pPr>
            <a:r>
              <a:rPr lang="en-US" altLang="zh-CN" sz="1300" dirty="0">
                <a:solidFill>
                  <a:schemeClr val="tx1">
                    <a:lumMod val="50000"/>
                    <a:lumOff val="50000"/>
                  </a:schemeClr>
                </a:solidFill>
                <a:cs typeface="+mn-ea"/>
                <a:sym typeface="+mn-lt"/>
              </a:rPr>
              <a:t>2.</a:t>
            </a:r>
            <a:r>
              <a:rPr lang="zh-CN" altLang="en-US" sz="1300" dirty="0">
                <a:solidFill>
                  <a:schemeClr val="tx1">
                    <a:lumMod val="50000"/>
                    <a:lumOff val="50000"/>
                  </a:schemeClr>
                </a:solidFill>
                <a:cs typeface="+mn-ea"/>
                <a:sym typeface="+mn-lt"/>
              </a:rPr>
              <a:t>在客户眼中，我们每一个人都代表着友邻有爱物业</a:t>
            </a:r>
          </a:p>
          <a:p>
            <a:pPr>
              <a:lnSpc>
                <a:spcPct val="150000"/>
              </a:lnSpc>
            </a:pPr>
            <a:r>
              <a:rPr lang="en-US" altLang="zh-CN" sz="1300" dirty="0">
                <a:solidFill>
                  <a:schemeClr val="tx1">
                    <a:lumMod val="50000"/>
                    <a:lumOff val="50000"/>
                  </a:schemeClr>
                </a:solidFill>
                <a:cs typeface="+mn-ea"/>
                <a:sym typeface="+mn-lt"/>
              </a:rPr>
              <a:t>3.</a:t>
            </a:r>
            <a:r>
              <a:rPr lang="zh-CN" altLang="en-US" sz="1300" dirty="0">
                <a:solidFill>
                  <a:schemeClr val="tx1">
                    <a:lumMod val="50000"/>
                    <a:lumOff val="50000"/>
                  </a:schemeClr>
                </a:solidFill>
                <a:cs typeface="+mn-ea"/>
                <a:sym typeface="+mn-lt"/>
              </a:rPr>
              <a:t>我们</a:t>
            </a:r>
            <a:r>
              <a:rPr lang="en-US" altLang="zh-CN" sz="1300" dirty="0">
                <a:solidFill>
                  <a:schemeClr val="tx1">
                    <a:lumMod val="50000"/>
                    <a:lumOff val="50000"/>
                  </a:schemeClr>
                </a:solidFill>
                <a:cs typeface="+mn-ea"/>
                <a:sym typeface="+mn-lt"/>
              </a:rPr>
              <a:t>1%</a:t>
            </a:r>
            <a:r>
              <a:rPr lang="zh-CN" altLang="en-US" sz="1300" dirty="0">
                <a:solidFill>
                  <a:schemeClr val="tx1">
                    <a:lumMod val="50000"/>
                    <a:lumOff val="50000"/>
                  </a:schemeClr>
                </a:solidFill>
                <a:cs typeface="+mn-ea"/>
                <a:sym typeface="+mn-lt"/>
              </a:rPr>
              <a:t>的失误，对客户而言，就是</a:t>
            </a:r>
            <a:r>
              <a:rPr lang="en-US" altLang="zh-CN" sz="1300" dirty="0">
                <a:solidFill>
                  <a:schemeClr val="tx1">
                    <a:lumMod val="50000"/>
                    <a:lumOff val="50000"/>
                  </a:schemeClr>
                </a:solidFill>
                <a:cs typeface="+mn-ea"/>
                <a:sym typeface="+mn-lt"/>
              </a:rPr>
              <a:t>100%</a:t>
            </a:r>
            <a:r>
              <a:rPr lang="zh-CN" altLang="en-US" sz="1300" dirty="0">
                <a:solidFill>
                  <a:schemeClr val="tx1">
                    <a:lumMod val="50000"/>
                    <a:lumOff val="50000"/>
                  </a:schemeClr>
                </a:solidFill>
                <a:cs typeface="+mn-ea"/>
                <a:sym typeface="+mn-lt"/>
              </a:rPr>
              <a:t>的损失</a:t>
            </a:r>
          </a:p>
          <a:p>
            <a:pPr>
              <a:lnSpc>
                <a:spcPct val="150000"/>
              </a:lnSpc>
            </a:pPr>
            <a:r>
              <a:rPr lang="en-US" altLang="zh-CN" sz="1300" dirty="0">
                <a:solidFill>
                  <a:schemeClr val="tx1">
                    <a:lumMod val="50000"/>
                    <a:lumOff val="50000"/>
                  </a:schemeClr>
                </a:solidFill>
                <a:cs typeface="+mn-ea"/>
                <a:sym typeface="+mn-lt"/>
              </a:rPr>
              <a:t>4.</a:t>
            </a:r>
            <a:r>
              <a:rPr lang="zh-CN" altLang="en-US" sz="1300" dirty="0">
                <a:solidFill>
                  <a:schemeClr val="tx1">
                    <a:lumMod val="50000"/>
                    <a:lumOff val="50000"/>
                  </a:schemeClr>
                </a:solidFill>
                <a:cs typeface="+mn-ea"/>
                <a:sym typeface="+mn-lt"/>
              </a:rPr>
              <a:t>持续提供超越客户需求的服务，让客户骄傲</a:t>
            </a:r>
          </a:p>
          <a:p>
            <a:pPr>
              <a:lnSpc>
                <a:spcPct val="150000"/>
              </a:lnSpc>
            </a:pPr>
            <a:r>
              <a:rPr lang="en-US" altLang="zh-CN" sz="1300" dirty="0">
                <a:solidFill>
                  <a:schemeClr val="tx1">
                    <a:lumMod val="50000"/>
                    <a:lumOff val="50000"/>
                  </a:schemeClr>
                </a:solidFill>
                <a:cs typeface="+mn-ea"/>
                <a:sym typeface="+mn-lt"/>
              </a:rPr>
              <a:t>5.</a:t>
            </a:r>
            <a:r>
              <a:rPr lang="zh-CN" altLang="en-US" sz="1300" dirty="0">
                <a:solidFill>
                  <a:schemeClr val="tx1">
                    <a:lumMod val="50000"/>
                    <a:lumOff val="50000"/>
                  </a:schemeClr>
                </a:solidFill>
                <a:cs typeface="+mn-ea"/>
                <a:sym typeface="+mn-lt"/>
              </a:rPr>
              <a:t>衡量我们服务成功与否的重要标准，是我们让客户满意的程度</a:t>
            </a:r>
          </a:p>
          <a:p>
            <a:pPr>
              <a:lnSpc>
                <a:spcPct val="150000"/>
              </a:lnSpc>
            </a:pPr>
            <a:r>
              <a:rPr lang="en-US" altLang="zh-CN" sz="1300" dirty="0">
                <a:solidFill>
                  <a:schemeClr val="tx1">
                    <a:lumMod val="50000"/>
                    <a:lumOff val="50000"/>
                  </a:schemeClr>
                </a:solidFill>
                <a:cs typeface="+mn-ea"/>
                <a:sym typeface="+mn-lt"/>
              </a:rPr>
              <a:t>6.</a:t>
            </a:r>
            <a:r>
              <a:rPr lang="zh-CN" altLang="en-US" sz="1300" dirty="0">
                <a:solidFill>
                  <a:schemeClr val="tx1">
                    <a:lumMod val="50000"/>
                    <a:lumOff val="50000"/>
                  </a:schemeClr>
                </a:solidFill>
                <a:cs typeface="+mn-ea"/>
                <a:sym typeface="+mn-lt"/>
              </a:rPr>
              <a:t>技能的欠缺是可以弥补的，态度的伤害是不可原谅的</a:t>
            </a:r>
            <a:endParaRPr lang="en-US" altLang="zh-CN" sz="1300" dirty="0">
              <a:solidFill>
                <a:schemeClr val="tx1">
                  <a:lumMod val="50000"/>
                  <a:lumOff val="50000"/>
                </a:schemeClr>
              </a:solidFill>
              <a:cs typeface="+mn-ea"/>
              <a:sym typeface="+mn-lt"/>
            </a:endParaRPr>
          </a:p>
        </p:txBody>
      </p:sp>
      <p:sp>
        <p:nvSpPr>
          <p:cNvPr id="18" name="TextBox 17"/>
          <p:cNvSpPr txBox="1"/>
          <p:nvPr/>
        </p:nvSpPr>
        <p:spPr>
          <a:xfrm>
            <a:off x="4427984" y="1203598"/>
            <a:ext cx="3816424" cy="456473"/>
          </a:xfrm>
          <a:prstGeom prst="rect">
            <a:avLst/>
          </a:prstGeom>
          <a:noFill/>
        </p:spPr>
        <p:txBody>
          <a:bodyPr wrap="square" lIns="101541" tIns="50769" rIns="101541" bIns="50769" rtlCol="0">
            <a:spAutoFit/>
          </a:bodyPr>
          <a:lstStyle/>
          <a:p>
            <a:r>
              <a:rPr lang="zh-CN" altLang="en-US" sz="2300" b="1" dirty="0" smtClean="0">
                <a:solidFill>
                  <a:schemeClr val="tx1">
                    <a:lumMod val="50000"/>
                    <a:lumOff val="50000"/>
                  </a:schemeClr>
                </a:solidFill>
              </a:rPr>
              <a:t>愿景：友邻有爱，亲如一家</a:t>
            </a:r>
            <a:endParaRPr lang="zh-CN" altLang="en-US" sz="2300" b="1" dirty="0">
              <a:solidFill>
                <a:schemeClr val="tx1">
                  <a:lumMod val="50000"/>
                  <a:lumOff val="50000"/>
                </a:schemeClr>
              </a:solidFill>
            </a:endParaRPr>
          </a:p>
        </p:txBody>
      </p:sp>
      <p:sp>
        <p:nvSpPr>
          <p:cNvPr id="19" name="TextBox 18"/>
          <p:cNvSpPr txBox="1"/>
          <p:nvPr/>
        </p:nvSpPr>
        <p:spPr>
          <a:xfrm>
            <a:off x="4427984" y="1603722"/>
            <a:ext cx="3672408" cy="456473"/>
          </a:xfrm>
          <a:prstGeom prst="rect">
            <a:avLst/>
          </a:prstGeom>
          <a:noFill/>
        </p:spPr>
        <p:txBody>
          <a:bodyPr wrap="square" lIns="101541" tIns="50769" rIns="101541" bIns="50769" rtlCol="0">
            <a:spAutoFit/>
          </a:bodyPr>
          <a:lstStyle/>
          <a:p>
            <a:r>
              <a:rPr lang="zh-CN" altLang="en-US" sz="2300" b="1" dirty="0" smtClean="0">
                <a:solidFill>
                  <a:schemeClr val="tx1">
                    <a:lumMod val="50000"/>
                    <a:lumOff val="50000"/>
                  </a:schemeClr>
                </a:solidFill>
              </a:rPr>
              <a:t>使命：让每一个客户满意</a:t>
            </a:r>
            <a:endParaRPr lang="zh-CN" altLang="en-US" sz="2300" b="1" dirty="0">
              <a:solidFill>
                <a:schemeClr val="tx1">
                  <a:lumMod val="50000"/>
                  <a:lumOff val="50000"/>
                </a:schemeClr>
              </a:solidFill>
            </a:endParaRPr>
          </a:p>
        </p:txBody>
      </p:sp>
      <p:sp>
        <p:nvSpPr>
          <p:cNvPr id="22" name="椭圆 21"/>
          <p:cNvSpPr/>
          <p:nvPr/>
        </p:nvSpPr>
        <p:spPr bwMode="auto">
          <a:xfrm>
            <a:off x="1525699" y="2613367"/>
            <a:ext cx="133358" cy="133388"/>
          </a:xfrm>
          <a:prstGeom prst="ellipse">
            <a:avLst/>
          </a:prstGeom>
          <a:solidFill>
            <a:srgbClr val="FF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41" tIns="50769" rIns="101541" bIns="50769" anchor="ctr"/>
          <a:lstStyle/>
          <a:p>
            <a:pPr algn="ctr"/>
            <a:endParaRPr lang="zh-CN" altLang="en-US">
              <a:solidFill>
                <a:prstClr val="white"/>
              </a:solidFill>
              <a:sym typeface="+mn-lt"/>
            </a:endParaRPr>
          </a:p>
        </p:txBody>
      </p:sp>
      <p:sp>
        <p:nvSpPr>
          <p:cNvPr id="23" name="任意多边形 22"/>
          <p:cNvSpPr/>
          <p:nvPr>
            <p:custDataLst>
              <p:tags r:id="rId6"/>
            </p:custDataLst>
          </p:nvPr>
        </p:nvSpPr>
        <p:spPr>
          <a:xfrm>
            <a:off x="1848774" y="3125899"/>
            <a:ext cx="180000" cy="180000"/>
          </a:xfrm>
          <a:custGeom>
            <a:avLst/>
            <a:gdLst>
              <a:gd name="connsiteX0" fmla="*/ 984194 w 1968387"/>
              <a:gd name="connsiteY0" fmla="*/ 0 h 1968387"/>
              <a:gd name="connsiteX1" fmla="*/ 1968387 w 1968387"/>
              <a:gd name="connsiteY1" fmla="*/ 984194 h 1968387"/>
              <a:gd name="connsiteX2" fmla="*/ 984194 w 1968387"/>
              <a:gd name="connsiteY2" fmla="*/ 1968387 h 1968387"/>
              <a:gd name="connsiteX3" fmla="*/ 0 w 1968387"/>
              <a:gd name="connsiteY3" fmla="*/ 984194 h 1968387"/>
              <a:gd name="connsiteX4" fmla="*/ 984194 w 1968387"/>
              <a:gd name="connsiteY4" fmla="*/ 0 h 1968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387" h="1968387">
                <a:moveTo>
                  <a:pt x="984194" y="0"/>
                </a:moveTo>
                <a:cubicBezTo>
                  <a:pt x="1527748" y="0"/>
                  <a:pt x="1968387" y="440640"/>
                  <a:pt x="1968387" y="984194"/>
                </a:cubicBezTo>
                <a:cubicBezTo>
                  <a:pt x="1968387" y="1527748"/>
                  <a:pt x="1527748" y="1968387"/>
                  <a:pt x="984194" y="1968387"/>
                </a:cubicBezTo>
                <a:cubicBezTo>
                  <a:pt x="440640" y="1968387"/>
                  <a:pt x="0" y="1527748"/>
                  <a:pt x="0" y="984194"/>
                </a:cubicBezTo>
                <a:cubicBezTo>
                  <a:pt x="0" y="440640"/>
                  <a:pt x="440640" y="0"/>
                  <a:pt x="984194" y="0"/>
                </a:cubicBezTo>
                <a:close/>
              </a:path>
            </a:pathLst>
          </a:custGeom>
          <a:solidFill>
            <a:srgbClr val="C00000"/>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41" tIns="50769" rIns="101541" bIns="50769" anchor="ctr"/>
          <a:lstStyle/>
          <a:p>
            <a:pPr algn="ctr"/>
            <a:endParaRPr lang="zh-CN" altLang="en-US" dirty="0">
              <a:solidFill>
                <a:schemeClr val="tx2">
                  <a:lumMod val="50000"/>
                </a:schemeClr>
              </a:solidFill>
              <a:cs typeface="+mn-ea"/>
              <a:sym typeface="+mn-lt"/>
            </a:endParaRPr>
          </a:p>
        </p:txBody>
      </p:sp>
      <p:sp>
        <p:nvSpPr>
          <p:cNvPr id="25" name="标题 24"/>
          <p:cNvSpPr>
            <a:spLocks noGrp="1"/>
          </p:cNvSpPr>
          <p:nvPr>
            <p:ph type="title"/>
          </p:nvPr>
        </p:nvSpPr>
        <p:spPr/>
        <p:txBody>
          <a:bodyPr/>
          <a:lstStyle/>
          <a:p>
            <a:r>
              <a:rPr lang="zh-CN" altLang="en-US" dirty="0"/>
              <a:t>企业理念</a:t>
            </a:r>
            <a:r>
              <a:rPr lang="en-US" altLang="zh-CN" sz="1400" dirty="0">
                <a:solidFill>
                  <a:prstClr val="black">
                    <a:lumMod val="65000"/>
                    <a:lumOff val="35000"/>
                  </a:prstClr>
                </a:solidFill>
              </a:rPr>
              <a:t>(Team Introduction)</a:t>
            </a:r>
            <a:endParaRPr lang="zh-CN" altLang="en-US" dirty="0"/>
          </a:p>
        </p:txBody>
      </p:sp>
      <p:sp>
        <p:nvSpPr>
          <p:cNvPr id="26" name="TextBox 25"/>
          <p:cNvSpPr txBox="1"/>
          <p:nvPr/>
        </p:nvSpPr>
        <p:spPr>
          <a:xfrm>
            <a:off x="535803" y="2646634"/>
            <a:ext cx="989896" cy="317973"/>
          </a:xfrm>
          <a:prstGeom prst="rect">
            <a:avLst/>
          </a:prstGeom>
          <a:noFill/>
        </p:spPr>
        <p:txBody>
          <a:bodyPr wrap="square" lIns="101541" tIns="50769" rIns="101541" bIns="50769" rtlCol="0">
            <a:spAutoFit/>
          </a:bodyPr>
          <a:lstStyle/>
          <a:p>
            <a:pPr algn="ctr">
              <a:buClr>
                <a:schemeClr val="tx1">
                  <a:lumMod val="90000"/>
                  <a:lumOff val="10000"/>
                </a:schemeClr>
              </a:buClr>
            </a:pPr>
            <a:r>
              <a:rPr lang="zh-CN" altLang="en-US" sz="1400" b="1" dirty="0" smtClean="0">
                <a:solidFill>
                  <a:schemeClr val="tx1">
                    <a:lumMod val="50000"/>
                    <a:lumOff val="50000"/>
                  </a:schemeClr>
                </a:solidFill>
                <a:cs typeface="+mn-ea"/>
                <a:sym typeface="+mn-lt"/>
              </a:rPr>
              <a:t>细致</a:t>
            </a:r>
            <a:endParaRPr lang="zh-CN" altLang="en-US" sz="1400" b="1"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1871383284"/>
      </p:ext>
    </p:extLst>
  </p:cSld>
  <p:clrMapOvr>
    <a:masterClrMapping/>
  </p:clrMapOvr>
  <p:transition spd="slow" advTm="700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14:presetBounceEnd="50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50000">
                                          <p:cBhvr additive="base">
                                            <p:cTn id="11" dur="1000" fill="hold"/>
                                            <p:tgtEl>
                                              <p:spTgt spid="6"/>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14:presetBounceEnd="50000">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14:bounceEnd="50000">
                                          <p:cBhvr additive="base">
                                            <p:cTn id="15" dur="1000" fill="hold"/>
                                            <p:tgtEl>
                                              <p:spTgt spid="7"/>
                                            </p:tgtEl>
                                            <p:attrNameLst>
                                              <p:attrName>ppt_x</p:attrName>
                                            </p:attrNameLst>
                                          </p:cBhvr>
                                          <p:tavLst>
                                            <p:tav tm="0">
                                              <p:val>
                                                <p:strVal val="0-#ppt_w/2"/>
                                              </p:val>
                                            </p:tav>
                                            <p:tav tm="100000">
                                              <p:val>
                                                <p:strVal val="#ppt_x"/>
                                              </p:val>
                                            </p:tav>
                                          </p:tavLst>
                                        </p:anim>
                                        <p:anim calcmode="lin" valueType="num" p14:bounceEnd="50000">
                                          <p:cBhvr additive="base">
                                            <p:cTn id="16" dur="10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14:presetBounceEnd="50000">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14:bounceEnd="50000">
                                          <p:cBhvr additive="base">
                                            <p:cTn id="19" dur="10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20" dur="100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14:presetBounceEnd="50000">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14:bounceEnd="50000">
                                          <p:cBhvr additive="base">
                                            <p:cTn id="23"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24" dur="10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14:presetBounceEnd="50000">
                                      <p:stCondLst>
                                        <p:cond delay="500"/>
                                      </p:stCondLst>
                                      <p:childTnLst>
                                        <p:set>
                                          <p:cBhvr>
                                            <p:cTn id="26" dur="1" fill="hold">
                                              <p:stCondLst>
                                                <p:cond delay="0"/>
                                              </p:stCondLst>
                                            </p:cTn>
                                            <p:tgtEl>
                                              <p:spTgt spid="4"/>
                                            </p:tgtEl>
                                            <p:attrNameLst>
                                              <p:attrName>style.visibility</p:attrName>
                                            </p:attrNameLst>
                                          </p:cBhvr>
                                          <p:to>
                                            <p:strVal val="visible"/>
                                          </p:to>
                                        </p:set>
                                        <p:anim calcmode="lin" valueType="num" p14:bounceEnd="50000">
                                          <p:cBhvr additive="base">
                                            <p:cTn id="27" dur="10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28" dur="1000" fill="hold"/>
                                            <p:tgtEl>
                                              <p:spTgt spid="4"/>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14:presetBounceEnd="50000">
                                      <p:stCondLst>
                                        <p:cond delay="500"/>
                                      </p:stCondLst>
                                      <p:childTnLst>
                                        <p:set>
                                          <p:cBhvr>
                                            <p:cTn id="30" dur="1" fill="hold">
                                              <p:stCondLst>
                                                <p:cond delay="0"/>
                                              </p:stCondLst>
                                            </p:cTn>
                                            <p:tgtEl>
                                              <p:spTgt spid="23"/>
                                            </p:tgtEl>
                                            <p:attrNameLst>
                                              <p:attrName>style.visibility</p:attrName>
                                            </p:attrNameLst>
                                          </p:cBhvr>
                                          <p:to>
                                            <p:strVal val="visible"/>
                                          </p:to>
                                        </p:set>
                                        <p:anim calcmode="lin" valueType="num" p14:bounceEnd="50000">
                                          <p:cBhvr additive="base">
                                            <p:cTn id="31" dur="1000" fill="hold"/>
                                            <p:tgtEl>
                                              <p:spTgt spid="23"/>
                                            </p:tgtEl>
                                            <p:attrNameLst>
                                              <p:attrName>ppt_x</p:attrName>
                                            </p:attrNameLst>
                                          </p:cBhvr>
                                          <p:tavLst>
                                            <p:tav tm="0">
                                              <p:val>
                                                <p:strVal val="0-#ppt_w/2"/>
                                              </p:val>
                                            </p:tav>
                                            <p:tav tm="100000">
                                              <p:val>
                                                <p:strVal val="#ppt_x"/>
                                              </p:val>
                                            </p:tav>
                                          </p:tavLst>
                                        </p:anim>
                                        <p:anim calcmode="lin" valueType="num" p14:bounceEnd="50000">
                                          <p:cBhvr additive="base">
                                            <p:cTn id="32" dur="1000" fill="hold"/>
                                            <p:tgtEl>
                                              <p:spTgt spid="23"/>
                                            </p:tgtEl>
                                            <p:attrNameLst>
                                              <p:attrName>ppt_y</p:attrName>
                                            </p:attrNameLst>
                                          </p:cBhvr>
                                          <p:tavLst>
                                            <p:tav tm="0">
                                              <p:val>
                                                <p:strVal val="0-#ppt_h/2"/>
                                              </p:val>
                                            </p:tav>
                                            <p:tav tm="100000">
                                              <p:val>
                                                <p:strVal val="#ppt_y"/>
                                              </p:val>
                                            </p:tav>
                                          </p:tavLst>
                                        </p:anim>
                                      </p:childTnLst>
                                    </p:cTn>
                                  </p:par>
                                  <p:par>
                                    <p:cTn id="33" presetID="2" presetClass="entr" presetSubtype="9" fill="hold" grpId="0" nodeType="withEffect" p14:presetBounceEnd="50000">
                                      <p:stCondLst>
                                        <p:cond delay="500"/>
                                      </p:stCondLst>
                                      <p:childTnLst>
                                        <p:set>
                                          <p:cBhvr>
                                            <p:cTn id="34" dur="1" fill="hold">
                                              <p:stCondLst>
                                                <p:cond delay="0"/>
                                              </p:stCondLst>
                                            </p:cTn>
                                            <p:tgtEl>
                                              <p:spTgt spid="8"/>
                                            </p:tgtEl>
                                            <p:attrNameLst>
                                              <p:attrName>style.visibility</p:attrName>
                                            </p:attrNameLst>
                                          </p:cBhvr>
                                          <p:to>
                                            <p:strVal val="visible"/>
                                          </p:to>
                                        </p:set>
                                        <p:anim calcmode="lin" valueType="num" p14:bounceEnd="50000">
                                          <p:cBhvr additive="base">
                                            <p:cTn id="35" dur="1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36" dur="1000" fill="hold"/>
                                            <p:tgtEl>
                                              <p:spTgt spid="8"/>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14:presetBounceEnd="50000">
                                      <p:stCondLst>
                                        <p:cond delay="1000"/>
                                      </p:stCondLst>
                                      <p:childTnLst>
                                        <p:set>
                                          <p:cBhvr>
                                            <p:cTn id="38" dur="1" fill="hold">
                                              <p:stCondLst>
                                                <p:cond delay="0"/>
                                              </p:stCondLst>
                                            </p:cTn>
                                            <p:tgtEl>
                                              <p:spTgt spid="22"/>
                                            </p:tgtEl>
                                            <p:attrNameLst>
                                              <p:attrName>style.visibility</p:attrName>
                                            </p:attrNameLst>
                                          </p:cBhvr>
                                          <p:to>
                                            <p:strVal val="visible"/>
                                          </p:to>
                                        </p:set>
                                        <p:anim calcmode="lin" valueType="num" p14:bounceEnd="50000">
                                          <p:cBhvr additive="base">
                                            <p:cTn id="39" dur="1000" fill="hold"/>
                                            <p:tgtEl>
                                              <p:spTgt spid="22"/>
                                            </p:tgtEl>
                                            <p:attrNameLst>
                                              <p:attrName>ppt_x</p:attrName>
                                            </p:attrNameLst>
                                          </p:cBhvr>
                                          <p:tavLst>
                                            <p:tav tm="0">
                                              <p:val>
                                                <p:strVal val="0-#ppt_w/2"/>
                                              </p:val>
                                            </p:tav>
                                            <p:tav tm="100000">
                                              <p:val>
                                                <p:strVal val="#ppt_x"/>
                                              </p:val>
                                            </p:tav>
                                          </p:tavLst>
                                        </p:anim>
                                        <p:anim calcmode="lin" valueType="num" p14:bounceEnd="50000">
                                          <p:cBhvr additive="base">
                                            <p:cTn id="40" dur="1000" fill="hold"/>
                                            <p:tgtEl>
                                              <p:spTgt spid="22"/>
                                            </p:tgtEl>
                                            <p:attrNameLst>
                                              <p:attrName>ppt_y</p:attrName>
                                            </p:attrNameLst>
                                          </p:cBhvr>
                                          <p:tavLst>
                                            <p:tav tm="0">
                                              <p:val>
                                                <p:strVal val="0-#ppt_h/2"/>
                                              </p:val>
                                            </p:tav>
                                            <p:tav tm="100000">
                                              <p:val>
                                                <p:strVal val="#ppt_y"/>
                                              </p:val>
                                            </p:tav>
                                          </p:tavLst>
                                        </p:anim>
                                      </p:childTnLst>
                                    </p:cTn>
                                  </p:par>
                                  <p:par>
                                    <p:cTn id="41" presetID="2" presetClass="entr" presetSubtype="9" fill="hold" grpId="0" nodeType="withEffect" p14:presetBounceEnd="50000">
                                      <p:stCondLst>
                                        <p:cond delay="1000"/>
                                      </p:stCondLst>
                                      <p:childTnLst>
                                        <p:set>
                                          <p:cBhvr>
                                            <p:cTn id="42" dur="1" fill="hold">
                                              <p:stCondLst>
                                                <p:cond delay="0"/>
                                              </p:stCondLst>
                                            </p:cTn>
                                            <p:tgtEl>
                                              <p:spTgt spid="10"/>
                                            </p:tgtEl>
                                            <p:attrNameLst>
                                              <p:attrName>style.visibility</p:attrName>
                                            </p:attrNameLst>
                                          </p:cBhvr>
                                          <p:to>
                                            <p:strVal val="visible"/>
                                          </p:to>
                                        </p:set>
                                        <p:anim calcmode="lin" valueType="num" p14:bounceEnd="50000">
                                          <p:cBhvr additive="base">
                                            <p:cTn id="43" dur="1000" fill="hold"/>
                                            <p:tgtEl>
                                              <p:spTgt spid="10"/>
                                            </p:tgtEl>
                                            <p:attrNameLst>
                                              <p:attrName>ppt_x</p:attrName>
                                            </p:attrNameLst>
                                          </p:cBhvr>
                                          <p:tavLst>
                                            <p:tav tm="0">
                                              <p:val>
                                                <p:strVal val="0-#ppt_w/2"/>
                                              </p:val>
                                            </p:tav>
                                            <p:tav tm="100000">
                                              <p:val>
                                                <p:strVal val="#ppt_x"/>
                                              </p:val>
                                            </p:tav>
                                          </p:tavLst>
                                        </p:anim>
                                        <p:anim calcmode="lin" valueType="num" p14:bounceEnd="50000">
                                          <p:cBhvr additive="base">
                                            <p:cTn id="44" dur="1000" fill="hold"/>
                                            <p:tgtEl>
                                              <p:spTgt spid="10"/>
                                            </p:tgtEl>
                                            <p:attrNameLst>
                                              <p:attrName>ppt_y</p:attrName>
                                            </p:attrNameLst>
                                          </p:cBhvr>
                                          <p:tavLst>
                                            <p:tav tm="0">
                                              <p:val>
                                                <p:strVal val="0-#ppt_h/2"/>
                                              </p:val>
                                            </p:tav>
                                            <p:tav tm="100000">
                                              <p:val>
                                                <p:strVal val="#ppt_y"/>
                                              </p:val>
                                            </p:tav>
                                          </p:tavLst>
                                        </p:anim>
                                      </p:childTnLst>
                                    </p:cTn>
                                  </p:par>
                                  <p:par>
                                    <p:cTn id="45" presetID="2" presetClass="entr" presetSubtype="9" fill="hold" grpId="0" nodeType="withEffect" p14:presetBounceEnd="50000">
                                      <p:stCondLst>
                                        <p:cond delay="1000"/>
                                      </p:stCondLst>
                                      <p:childTnLst>
                                        <p:set>
                                          <p:cBhvr>
                                            <p:cTn id="46" dur="1" fill="hold">
                                              <p:stCondLst>
                                                <p:cond delay="0"/>
                                              </p:stCondLst>
                                            </p:cTn>
                                            <p:tgtEl>
                                              <p:spTgt spid="3"/>
                                            </p:tgtEl>
                                            <p:attrNameLst>
                                              <p:attrName>style.visibility</p:attrName>
                                            </p:attrNameLst>
                                          </p:cBhvr>
                                          <p:to>
                                            <p:strVal val="visible"/>
                                          </p:to>
                                        </p:set>
                                        <p:anim calcmode="lin" valueType="num" p14:bounceEnd="50000">
                                          <p:cBhvr additive="base">
                                            <p:cTn id="4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48" dur="1000" fill="hold"/>
                                            <p:tgtEl>
                                              <p:spTgt spid="3"/>
                                            </p:tgtEl>
                                            <p:attrNameLst>
                                              <p:attrName>ppt_y</p:attrName>
                                            </p:attrNameLst>
                                          </p:cBhvr>
                                          <p:tavLst>
                                            <p:tav tm="0">
                                              <p:val>
                                                <p:strVal val="0-#ppt_h/2"/>
                                              </p:val>
                                            </p:tav>
                                            <p:tav tm="100000">
                                              <p:val>
                                                <p:strVal val="#ppt_y"/>
                                              </p:val>
                                            </p:tav>
                                          </p:tavLst>
                                        </p:anim>
                                      </p:childTnLst>
                                    </p:cTn>
                                  </p:par>
                                  <p:par>
                                    <p:cTn id="49" presetID="2" presetClass="entr" presetSubtype="9" fill="hold" grpId="0" nodeType="withEffect" p14:presetBounceEnd="50000">
                                      <p:stCondLst>
                                        <p:cond delay="1000"/>
                                      </p:stCondLst>
                                      <p:childTnLst>
                                        <p:set>
                                          <p:cBhvr>
                                            <p:cTn id="50" dur="1" fill="hold">
                                              <p:stCondLst>
                                                <p:cond delay="0"/>
                                              </p:stCondLst>
                                            </p:cTn>
                                            <p:tgtEl>
                                              <p:spTgt spid="12"/>
                                            </p:tgtEl>
                                            <p:attrNameLst>
                                              <p:attrName>style.visibility</p:attrName>
                                            </p:attrNameLst>
                                          </p:cBhvr>
                                          <p:to>
                                            <p:strVal val="visible"/>
                                          </p:to>
                                        </p:set>
                                        <p:anim calcmode="lin" valueType="num" p14:bounceEnd="50000">
                                          <p:cBhvr additive="base">
                                            <p:cTn id="51" dur="1000" fill="hold"/>
                                            <p:tgtEl>
                                              <p:spTgt spid="12"/>
                                            </p:tgtEl>
                                            <p:attrNameLst>
                                              <p:attrName>ppt_x</p:attrName>
                                            </p:attrNameLst>
                                          </p:cBhvr>
                                          <p:tavLst>
                                            <p:tav tm="0">
                                              <p:val>
                                                <p:strVal val="0-#ppt_w/2"/>
                                              </p:val>
                                            </p:tav>
                                            <p:tav tm="100000">
                                              <p:val>
                                                <p:strVal val="#ppt_x"/>
                                              </p:val>
                                            </p:tav>
                                          </p:tavLst>
                                        </p:anim>
                                        <p:anim calcmode="lin" valueType="num" p14:bounceEnd="50000">
                                          <p:cBhvr additive="base">
                                            <p:cTn id="52" dur="1000" fill="hold"/>
                                            <p:tgtEl>
                                              <p:spTgt spid="12"/>
                                            </p:tgtEl>
                                            <p:attrNameLst>
                                              <p:attrName>ppt_y</p:attrName>
                                            </p:attrNameLst>
                                          </p:cBhvr>
                                          <p:tavLst>
                                            <p:tav tm="0">
                                              <p:val>
                                                <p:strVal val="0-#ppt_h/2"/>
                                              </p:val>
                                            </p:tav>
                                            <p:tav tm="100000">
                                              <p:val>
                                                <p:strVal val="#ppt_y"/>
                                              </p:val>
                                            </p:tav>
                                          </p:tavLst>
                                        </p:anim>
                                      </p:childTnLst>
                                    </p:cTn>
                                  </p:par>
                                  <p:par>
                                    <p:cTn id="53" presetID="2" presetClass="entr" presetSubtype="9" fill="hold" grpId="0" nodeType="withEffect" p14:presetBounceEnd="50000">
                                      <p:stCondLst>
                                        <p:cond delay="1000"/>
                                      </p:stCondLst>
                                      <p:childTnLst>
                                        <p:set>
                                          <p:cBhvr>
                                            <p:cTn id="54" dur="1" fill="hold">
                                              <p:stCondLst>
                                                <p:cond delay="0"/>
                                              </p:stCondLst>
                                            </p:cTn>
                                            <p:tgtEl>
                                              <p:spTgt spid="11"/>
                                            </p:tgtEl>
                                            <p:attrNameLst>
                                              <p:attrName>style.visibility</p:attrName>
                                            </p:attrNameLst>
                                          </p:cBhvr>
                                          <p:to>
                                            <p:strVal val="visible"/>
                                          </p:to>
                                        </p:set>
                                        <p:anim calcmode="lin" valueType="num" p14:bounceEnd="50000">
                                          <p:cBhvr additive="base">
                                            <p:cTn id="55" dur="1000" fill="hold"/>
                                            <p:tgtEl>
                                              <p:spTgt spid="11"/>
                                            </p:tgtEl>
                                            <p:attrNameLst>
                                              <p:attrName>ppt_x</p:attrName>
                                            </p:attrNameLst>
                                          </p:cBhvr>
                                          <p:tavLst>
                                            <p:tav tm="0">
                                              <p:val>
                                                <p:strVal val="0-#ppt_w/2"/>
                                              </p:val>
                                            </p:tav>
                                            <p:tav tm="100000">
                                              <p:val>
                                                <p:strVal val="#ppt_x"/>
                                              </p:val>
                                            </p:tav>
                                          </p:tavLst>
                                        </p:anim>
                                        <p:anim calcmode="lin" valueType="num" p14:bounceEnd="50000">
                                          <p:cBhvr additive="base">
                                            <p:cTn id="56" dur="1000" fill="hold"/>
                                            <p:tgtEl>
                                              <p:spTgt spid="11"/>
                                            </p:tgtEl>
                                            <p:attrNameLst>
                                              <p:attrName>ppt_y</p:attrName>
                                            </p:attrNameLst>
                                          </p:cBhvr>
                                          <p:tavLst>
                                            <p:tav tm="0">
                                              <p:val>
                                                <p:strVal val="0-#ppt_h/2"/>
                                              </p:val>
                                            </p:tav>
                                            <p:tav tm="100000">
                                              <p:val>
                                                <p:strVal val="#ppt_y"/>
                                              </p:val>
                                            </p:tav>
                                          </p:tavLst>
                                        </p:anim>
                                      </p:childTnLst>
                                    </p:cTn>
                                  </p:par>
                                  <p:par>
                                    <p:cTn id="57" presetID="2" presetClass="entr" presetSubtype="9" fill="hold" grpId="0" nodeType="withEffect" p14:presetBounceEnd="50000">
                                      <p:stCondLst>
                                        <p:cond delay="1500"/>
                                      </p:stCondLst>
                                      <p:childTnLst>
                                        <p:set>
                                          <p:cBhvr>
                                            <p:cTn id="58" dur="1" fill="hold">
                                              <p:stCondLst>
                                                <p:cond delay="0"/>
                                              </p:stCondLst>
                                            </p:cTn>
                                            <p:tgtEl>
                                              <p:spTgt spid="13"/>
                                            </p:tgtEl>
                                            <p:attrNameLst>
                                              <p:attrName>style.visibility</p:attrName>
                                            </p:attrNameLst>
                                          </p:cBhvr>
                                          <p:to>
                                            <p:strVal val="visible"/>
                                          </p:to>
                                        </p:set>
                                        <p:anim calcmode="lin" valueType="num" p14:bounceEnd="50000">
                                          <p:cBhvr additive="base">
                                            <p:cTn id="59" dur="1000" fill="hold"/>
                                            <p:tgtEl>
                                              <p:spTgt spid="13"/>
                                            </p:tgtEl>
                                            <p:attrNameLst>
                                              <p:attrName>ppt_x</p:attrName>
                                            </p:attrNameLst>
                                          </p:cBhvr>
                                          <p:tavLst>
                                            <p:tav tm="0">
                                              <p:val>
                                                <p:strVal val="0-#ppt_w/2"/>
                                              </p:val>
                                            </p:tav>
                                            <p:tav tm="100000">
                                              <p:val>
                                                <p:strVal val="#ppt_x"/>
                                              </p:val>
                                            </p:tav>
                                          </p:tavLst>
                                        </p:anim>
                                        <p:anim calcmode="lin" valueType="num" p14:bounceEnd="50000">
                                          <p:cBhvr additive="base">
                                            <p:cTn id="60" dur="1000" fill="hold"/>
                                            <p:tgtEl>
                                              <p:spTgt spid="13"/>
                                            </p:tgtEl>
                                            <p:attrNameLst>
                                              <p:attrName>ppt_y</p:attrName>
                                            </p:attrNameLst>
                                          </p:cBhvr>
                                          <p:tavLst>
                                            <p:tav tm="0">
                                              <p:val>
                                                <p:strVal val="0-#ppt_h/2"/>
                                              </p:val>
                                            </p:tav>
                                            <p:tav tm="100000">
                                              <p:val>
                                                <p:strVal val="#ppt_y"/>
                                              </p:val>
                                            </p:tav>
                                          </p:tavLst>
                                        </p:anim>
                                      </p:childTnLst>
                                    </p:cTn>
                                  </p:par>
                                  <p:par>
                                    <p:cTn id="61" presetID="2" presetClass="entr" presetSubtype="9" fill="hold" grpId="0" nodeType="withEffect" p14:presetBounceEnd="50000">
                                      <p:stCondLst>
                                        <p:cond delay="1500"/>
                                      </p:stCondLst>
                                      <p:childTnLst>
                                        <p:set>
                                          <p:cBhvr>
                                            <p:cTn id="62" dur="1" fill="hold">
                                              <p:stCondLst>
                                                <p:cond delay="0"/>
                                              </p:stCondLst>
                                            </p:cTn>
                                            <p:tgtEl>
                                              <p:spTgt spid="16"/>
                                            </p:tgtEl>
                                            <p:attrNameLst>
                                              <p:attrName>style.visibility</p:attrName>
                                            </p:attrNameLst>
                                          </p:cBhvr>
                                          <p:to>
                                            <p:strVal val="visible"/>
                                          </p:to>
                                        </p:set>
                                        <p:anim calcmode="lin" valueType="num" p14:bounceEnd="50000">
                                          <p:cBhvr additive="base">
                                            <p:cTn id="63" dur="1000" fill="hold"/>
                                            <p:tgtEl>
                                              <p:spTgt spid="16"/>
                                            </p:tgtEl>
                                            <p:attrNameLst>
                                              <p:attrName>ppt_x</p:attrName>
                                            </p:attrNameLst>
                                          </p:cBhvr>
                                          <p:tavLst>
                                            <p:tav tm="0">
                                              <p:val>
                                                <p:strVal val="0-#ppt_w/2"/>
                                              </p:val>
                                            </p:tav>
                                            <p:tav tm="100000">
                                              <p:val>
                                                <p:strVal val="#ppt_x"/>
                                              </p:val>
                                            </p:tav>
                                          </p:tavLst>
                                        </p:anim>
                                        <p:anim calcmode="lin" valueType="num" p14:bounceEnd="50000">
                                          <p:cBhvr additive="base">
                                            <p:cTn id="64" dur="1000" fill="hold"/>
                                            <p:tgtEl>
                                              <p:spTgt spid="16"/>
                                            </p:tgtEl>
                                            <p:attrNameLst>
                                              <p:attrName>ppt_y</p:attrName>
                                            </p:attrNameLst>
                                          </p:cBhvr>
                                          <p:tavLst>
                                            <p:tav tm="0">
                                              <p:val>
                                                <p:strVal val="0-#ppt_h/2"/>
                                              </p:val>
                                            </p:tav>
                                            <p:tav tm="100000">
                                              <p:val>
                                                <p:strVal val="#ppt_y"/>
                                              </p:val>
                                            </p:tav>
                                          </p:tavLst>
                                        </p:anim>
                                      </p:childTnLst>
                                    </p:cTn>
                                  </p:par>
                                  <p:par>
                                    <p:cTn id="65" presetID="2" presetClass="entr" presetSubtype="9" fill="hold" grpId="0" nodeType="withEffect" p14:presetBounceEnd="50000">
                                      <p:stCondLst>
                                        <p:cond delay="1500"/>
                                      </p:stCondLst>
                                      <p:childTnLst>
                                        <p:set>
                                          <p:cBhvr>
                                            <p:cTn id="66" dur="1" fill="hold">
                                              <p:stCondLst>
                                                <p:cond delay="0"/>
                                              </p:stCondLst>
                                            </p:cTn>
                                            <p:tgtEl>
                                              <p:spTgt spid="15"/>
                                            </p:tgtEl>
                                            <p:attrNameLst>
                                              <p:attrName>style.visibility</p:attrName>
                                            </p:attrNameLst>
                                          </p:cBhvr>
                                          <p:to>
                                            <p:strVal val="visible"/>
                                          </p:to>
                                        </p:set>
                                        <p:anim calcmode="lin" valueType="num" p14:bounceEnd="50000">
                                          <p:cBhvr additive="base">
                                            <p:cTn id="67" dur="1000" fill="hold"/>
                                            <p:tgtEl>
                                              <p:spTgt spid="15"/>
                                            </p:tgtEl>
                                            <p:attrNameLst>
                                              <p:attrName>ppt_x</p:attrName>
                                            </p:attrNameLst>
                                          </p:cBhvr>
                                          <p:tavLst>
                                            <p:tav tm="0">
                                              <p:val>
                                                <p:strVal val="0-#ppt_w/2"/>
                                              </p:val>
                                            </p:tav>
                                            <p:tav tm="100000">
                                              <p:val>
                                                <p:strVal val="#ppt_x"/>
                                              </p:val>
                                            </p:tav>
                                          </p:tavLst>
                                        </p:anim>
                                        <p:anim calcmode="lin" valueType="num" p14:bounceEnd="50000">
                                          <p:cBhvr additive="base">
                                            <p:cTn id="68" dur="1000" fill="hold"/>
                                            <p:tgtEl>
                                              <p:spTgt spid="15"/>
                                            </p:tgtEl>
                                            <p:attrNameLst>
                                              <p:attrName>ppt_y</p:attrName>
                                            </p:attrNameLst>
                                          </p:cBhvr>
                                          <p:tavLst>
                                            <p:tav tm="0">
                                              <p:val>
                                                <p:strVal val="0-#ppt_h/2"/>
                                              </p:val>
                                            </p:tav>
                                            <p:tav tm="100000">
                                              <p:val>
                                                <p:strVal val="#ppt_y"/>
                                              </p:val>
                                            </p:tav>
                                          </p:tavLst>
                                        </p:anim>
                                      </p:childTnLst>
                                    </p:cTn>
                                  </p:par>
                                  <p:par>
                                    <p:cTn id="69" presetID="2" presetClass="entr" presetSubtype="9" fill="hold" grpId="0" nodeType="withEffect" p14:presetBounceEnd="50000">
                                      <p:stCondLst>
                                        <p:cond delay="1500"/>
                                      </p:stCondLst>
                                      <p:childTnLst>
                                        <p:set>
                                          <p:cBhvr>
                                            <p:cTn id="70" dur="1" fill="hold">
                                              <p:stCondLst>
                                                <p:cond delay="0"/>
                                              </p:stCondLst>
                                            </p:cTn>
                                            <p:tgtEl>
                                              <p:spTgt spid="14"/>
                                            </p:tgtEl>
                                            <p:attrNameLst>
                                              <p:attrName>style.visibility</p:attrName>
                                            </p:attrNameLst>
                                          </p:cBhvr>
                                          <p:to>
                                            <p:strVal val="visible"/>
                                          </p:to>
                                        </p:set>
                                        <p:anim calcmode="lin" valueType="num" p14:bounceEnd="50000">
                                          <p:cBhvr additive="base">
                                            <p:cTn id="71" dur="1000" fill="hold"/>
                                            <p:tgtEl>
                                              <p:spTgt spid="14"/>
                                            </p:tgtEl>
                                            <p:attrNameLst>
                                              <p:attrName>ppt_x</p:attrName>
                                            </p:attrNameLst>
                                          </p:cBhvr>
                                          <p:tavLst>
                                            <p:tav tm="0">
                                              <p:val>
                                                <p:strVal val="0-#ppt_w/2"/>
                                              </p:val>
                                            </p:tav>
                                            <p:tav tm="100000">
                                              <p:val>
                                                <p:strVal val="#ppt_x"/>
                                              </p:val>
                                            </p:tav>
                                          </p:tavLst>
                                        </p:anim>
                                        <p:anim calcmode="lin" valueType="num" p14:bounceEnd="50000">
                                          <p:cBhvr additive="base">
                                            <p:cTn id="72" dur="1000" fill="hold"/>
                                            <p:tgtEl>
                                              <p:spTgt spid="14"/>
                                            </p:tgtEl>
                                            <p:attrNameLst>
                                              <p:attrName>ppt_y</p:attrName>
                                            </p:attrNameLst>
                                          </p:cBhvr>
                                          <p:tavLst>
                                            <p:tav tm="0">
                                              <p:val>
                                                <p:strVal val="0-#ppt_h/2"/>
                                              </p:val>
                                            </p:tav>
                                            <p:tav tm="100000">
                                              <p:val>
                                                <p:strVal val="#ppt_y"/>
                                              </p:val>
                                            </p:tav>
                                          </p:tavLst>
                                        </p:anim>
                                      </p:childTnLst>
                                    </p:cTn>
                                  </p:par>
                                  <p:par>
                                    <p:cTn id="73" presetID="2" presetClass="entr" presetSubtype="9" fill="hold" grpId="0" nodeType="withEffect" p14:presetBounceEnd="50000">
                                      <p:stCondLst>
                                        <p:cond delay="1500"/>
                                      </p:stCondLst>
                                      <p:childTnLst>
                                        <p:set>
                                          <p:cBhvr>
                                            <p:cTn id="74" dur="1" fill="hold">
                                              <p:stCondLst>
                                                <p:cond delay="0"/>
                                              </p:stCondLst>
                                            </p:cTn>
                                            <p:tgtEl>
                                              <p:spTgt spid="26"/>
                                            </p:tgtEl>
                                            <p:attrNameLst>
                                              <p:attrName>style.visibility</p:attrName>
                                            </p:attrNameLst>
                                          </p:cBhvr>
                                          <p:to>
                                            <p:strVal val="visible"/>
                                          </p:to>
                                        </p:set>
                                        <p:anim calcmode="lin" valueType="num" p14:bounceEnd="50000">
                                          <p:cBhvr additive="base">
                                            <p:cTn id="75" dur="1000" fill="hold"/>
                                            <p:tgtEl>
                                              <p:spTgt spid="26"/>
                                            </p:tgtEl>
                                            <p:attrNameLst>
                                              <p:attrName>ppt_x</p:attrName>
                                            </p:attrNameLst>
                                          </p:cBhvr>
                                          <p:tavLst>
                                            <p:tav tm="0">
                                              <p:val>
                                                <p:strVal val="0-#ppt_w/2"/>
                                              </p:val>
                                            </p:tav>
                                            <p:tav tm="100000">
                                              <p:val>
                                                <p:strVal val="#ppt_x"/>
                                              </p:val>
                                            </p:tav>
                                          </p:tavLst>
                                        </p:anim>
                                        <p:anim calcmode="lin" valueType="num" p14:bounceEnd="50000">
                                          <p:cBhvr additive="base">
                                            <p:cTn id="76" dur="1000" fill="hold"/>
                                            <p:tgtEl>
                                              <p:spTgt spid="26"/>
                                            </p:tgtEl>
                                            <p:attrNameLst>
                                              <p:attrName>ppt_y</p:attrName>
                                            </p:attrNameLst>
                                          </p:cBhvr>
                                          <p:tavLst>
                                            <p:tav tm="0">
                                              <p:val>
                                                <p:strVal val="0-#ppt_h/2"/>
                                              </p:val>
                                            </p:tav>
                                            <p:tav tm="100000">
                                              <p:val>
                                                <p:strVal val="#ppt_y"/>
                                              </p:val>
                                            </p:tav>
                                          </p:tavLst>
                                        </p:anim>
                                      </p:childTnLst>
                                    </p:cTn>
                                  </p:par>
                                </p:childTnLst>
                              </p:cTn>
                            </p:par>
                            <p:par>
                              <p:cTn id="77" fill="hold">
                                <p:stCondLst>
                                  <p:cond delay="2500"/>
                                </p:stCondLst>
                                <p:childTnLst>
                                  <p:par>
                                    <p:cTn id="78" presetID="56" presetClass="entr" presetSubtype="0" fill="hold" grpId="0" nodeType="afterEffect">
                                      <p:stCondLst>
                                        <p:cond delay="0"/>
                                      </p:stCondLst>
                                      <p:iterate type="lt">
                                        <p:tmPct val="20000"/>
                                      </p:iterate>
                                      <p:childTnLst>
                                        <p:set>
                                          <p:cBhvr>
                                            <p:cTn id="79" dur="1" fill="hold">
                                              <p:stCondLst>
                                                <p:cond delay="0"/>
                                              </p:stCondLst>
                                            </p:cTn>
                                            <p:tgtEl>
                                              <p:spTgt spid="18"/>
                                            </p:tgtEl>
                                            <p:attrNameLst>
                                              <p:attrName>style.visibility</p:attrName>
                                            </p:attrNameLst>
                                          </p:cBhvr>
                                          <p:to>
                                            <p:strVal val="visible"/>
                                          </p:to>
                                        </p:set>
                                        <p:anim by="(-#ppt_w*2)" calcmode="lin" valueType="num">
                                          <p:cBhvr rctx="PPT">
                                            <p:cTn id="80" dur="250" autoRev="1" fill="hold">
                                              <p:stCondLst>
                                                <p:cond delay="0"/>
                                              </p:stCondLst>
                                            </p:cTn>
                                            <p:tgtEl>
                                              <p:spTgt spid="18"/>
                                            </p:tgtEl>
                                            <p:attrNameLst>
                                              <p:attrName>ppt_w</p:attrName>
                                            </p:attrNameLst>
                                          </p:cBhvr>
                                        </p:anim>
                                        <p:anim by="(#ppt_w*0.50)" calcmode="lin" valueType="num">
                                          <p:cBhvr>
                                            <p:cTn id="81" dur="250" decel="50000" autoRev="1" fill="hold">
                                              <p:stCondLst>
                                                <p:cond delay="0"/>
                                              </p:stCondLst>
                                            </p:cTn>
                                            <p:tgtEl>
                                              <p:spTgt spid="18"/>
                                            </p:tgtEl>
                                            <p:attrNameLst>
                                              <p:attrName>ppt_x</p:attrName>
                                            </p:attrNameLst>
                                          </p:cBhvr>
                                        </p:anim>
                                        <p:anim from="(-#ppt_h/2)" to="(#ppt_y)" calcmode="lin" valueType="num">
                                          <p:cBhvr>
                                            <p:cTn id="82" dur="500" fill="hold">
                                              <p:stCondLst>
                                                <p:cond delay="0"/>
                                              </p:stCondLst>
                                            </p:cTn>
                                            <p:tgtEl>
                                              <p:spTgt spid="18"/>
                                            </p:tgtEl>
                                            <p:attrNameLst>
                                              <p:attrName>ppt_y</p:attrName>
                                            </p:attrNameLst>
                                          </p:cBhvr>
                                        </p:anim>
                                        <p:animRot by="21600000">
                                          <p:cBhvr>
                                            <p:cTn id="83" dur="500" fill="hold">
                                              <p:stCondLst>
                                                <p:cond delay="0"/>
                                              </p:stCondLst>
                                            </p:cTn>
                                            <p:tgtEl>
                                              <p:spTgt spid="18"/>
                                            </p:tgtEl>
                                            <p:attrNameLst>
                                              <p:attrName>r</p:attrName>
                                            </p:attrNameLst>
                                          </p:cBhvr>
                                        </p:animRot>
                                      </p:childTnLst>
                                    </p:cTn>
                                  </p:par>
                                </p:childTnLst>
                              </p:cTn>
                            </p:par>
                            <p:par>
                              <p:cTn id="84" fill="hold">
                                <p:stCondLst>
                                  <p:cond delay="4100"/>
                                </p:stCondLst>
                                <p:childTnLst>
                                  <p:par>
                                    <p:cTn id="85" presetID="56" presetClass="entr" presetSubtype="0" fill="hold" grpId="0" nodeType="afterEffect">
                                      <p:stCondLst>
                                        <p:cond delay="0"/>
                                      </p:stCondLst>
                                      <p:iterate type="lt">
                                        <p:tmPct val="20000"/>
                                      </p:iterate>
                                      <p:childTnLst>
                                        <p:set>
                                          <p:cBhvr>
                                            <p:cTn id="86" dur="1" fill="hold">
                                              <p:stCondLst>
                                                <p:cond delay="0"/>
                                              </p:stCondLst>
                                            </p:cTn>
                                            <p:tgtEl>
                                              <p:spTgt spid="19"/>
                                            </p:tgtEl>
                                            <p:attrNameLst>
                                              <p:attrName>style.visibility</p:attrName>
                                            </p:attrNameLst>
                                          </p:cBhvr>
                                          <p:to>
                                            <p:strVal val="visible"/>
                                          </p:to>
                                        </p:set>
                                        <p:anim by="(-#ppt_w*2)" calcmode="lin" valueType="num">
                                          <p:cBhvr rctx="PPT">
                                            <p:cTn id="87" dur="250" autoRev="1" fill="hold">
                                              <p:stCondLst>
                                                <p:cond delay="0"/>
                                              </p:stCondLst>
                                            </p:cTn>
                                            <p:tgtEl>
                                              <p:spTgt spid="19"/>
                                            </p:tgtEl>
                                            <p:attrNameLst>
                                              <p:attrName>ppt_w</p:attrName>
                                            </p:attrNameLst>
                                          </p:cBhvr>
                                        </p:anim>
                                        <p:anim by="(#ppt_w*0.50)" calcmode="lin" valueType="num">
                                          <p:cBhvr>
                                            <p:cTn id="88" dur="250" decel="50000" autoRev="1" fill="hold">
                                              <p:stCondLst>
                                                <p:cond delay="0"/>
                                              </p:stCondLst>
                                            </p:cTn>
                                            <p:tgtEl>
                                              <p:spTgt spid="19"/>
                                            </p:tgtEl>
                                            <p:attrNameLst>
                                              <p:attrName>ppt_x</p:attrName>
                                            </p:attrNameLst>
                                          </p:cBhvr>
                                        </p:anim>
                                        <p:anim from="(-#ppt_h/2)" to="(#ppt_y)" calcmode="lin" valueType="num">
                                          <p:cBhvr>
                                            <p:cTn id="89" dur="500" fill="hold">
                                              <p:stCondLst>
                                                <p:cond delay="0"/>
                                              </p:stCondLst>
                                            </p:cTn>
                                            <p:tgtEl>
                                              <p:spTgt spid="19"/>
                                            </p:tgtEl>
                                            <p:attrNameLst>
                                              <p:attrName>ppt_y</p:attrName>
                                            </p:attrNameLst>
                                          </p:cBhvr>
                                        </p:anim>
                                        <p:animRot by="21600000">
                                          <p:cBhvr>
                                            <p:cTn id="90" dur="500" fill="hold">
                                              <p:stCondLst>
                                                <p:cond delay="0"/>
                                              </p:stCondLst>
                                            </p:cTn>
                                            <p:tgtEl>
                                              <p:spTgt spid="19"/>
                                            </p:tgtEl>
                                            <p:attrNameLst>
                                              <p:attrName>r</p:attrName>
                                            </p:attrNameLst>
                                          </p:cBhvr>
                                        </p:animRot>
                                      </p:childTnLst>
                                    </p:cTn>
                                  </p:par>
                                </p:childTnLst>
                              </p:cTn>
                            </p:par>
                            <p:par>
                              <p:cTn id="91" fill="hold">
                                <p:stCondLst>
                                  <p:cond delay="5600"/>
                                </p:stCondLst>
                                <p:childTnLst>
                                  <p:par>
                                    <p:cTn id="92" presetID="52" presetClass="entr" presetSubtype="0" fill="hold" grpId="0" nodeType="afterEffect">
                                      <p:stCondLst>
                                        <p:cond delay="0"/>
                                      </p:stCondLst>
                                      <p:childTnLst>
                                        <p:set>
                                          <p:cBhvr>
                                            <p:cTn id="93" dur="1" fill="hold">
                                              <p:stCondLst>
                                                <p:cond delay="0"/>
                                              </p:stCondLst>
                                            </p:cTn>
                                            <p:tgtEl>
                                              <p:spTgt spid="17"/>
                                            </p:tgtEl>
                                            <p:attrNameLst>
                                              <p:attrName>style.visibility</p:attrName>
                                            </p:attrNameLst>
                                          </p:cBhvr>
                                          <p:to>
                                            <p:strVal val="visible"/>
                                          </p:to>
                                        </p:set>
                                        <p:animScale>
                                          <p:cBhvr>
                                            <p:cTn id="94" dur="15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5" dur="1500" decel="50000" fill="hold">
                                              <p:stCondLst>
                                                <p:cond delay="0"/>
                                              </p:stCondLst>
                                            </p:cTn>
                                            <p:tgtEl>
                                              <p:spTgt spid="17"/>
                                            </p:tgtEl>
                                            <p:attrNameLst>
                                              <p:attrName>ppt_x</p:attrName>
                                              <p:attrName>ppt_y</p:attrName>
                                            </p:attrNameLst>
                                          </p:cBhvr>
                                        </p:animMotion>
                                        <p:animEffect transition="in" filter="fade">
                                          <p:cBhvr>
                                            <p:cTn id="96" dur="1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P spid="19" grpId="0"/>
          <p:bldP spid="22" grpId="0" animBg="1"/>
          <p:bldP spid="23" grpId="0" animBg="1"/>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000" fill="hold"/>
                                            <p:tgtEl>
                                              <p:spTgt spid="5"/>
                                            </p:tgtEl>
                                            <p:attrNameLst>
                                              <p:attrName>ppt_x</p:attrName>
                                            </p:attrNameLst>
                                          </p:cBhvr>
                                          <p:tavLst>
                                            <p:tav tm="0">
                                              <p:val>
                                                <p:strVal val="0-#ppt_w/2"/>
                                              </p:val>
                                            </p:tav>
                                            <p:tav tm="100000">
                                              <p:val>
                                                <p:strVal val="#ppt_x"/>
                                              </p:val>
                                            </p:tav>
                                          </p:tavLst>
                                        </p:anim>
                                        <p:anim calcmode="lin" valueType="num">
                                          <p:cBhvr additive="base">
                                            <p:cTn id="24" dur="10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50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1000" fill="hold"/>
                                            <p:tgtEl>
                                              <p:spTgt spid="4"/>
                                            </p:tgtEl>
                                            <p:attrNameLst>
                                              <p:attrName>ppt_x</p:attrName>
                                            </p:attrNameLst>
                                          </p:cBhvr>
                                          <p:tavLst>
                                            <p:tav tm="0">
                                              <p:val>
                                                <p:strVal val="0-#ppt_w/2"/>
                                              </p:val>
                                            </p:tav>
                                            <p:tav tm="100000">
                                              <p:val>
                                                <p:strVal val="#ppt_x"/>
                                              </p:val>
                                            </p:tav>
                                          </p:tavLst>
                                        </p:anim>
                                        <p:anim calcmode="lin" valueType="num">
                                          <p:cBhvr additive="base">
                                            <p:cTn id="28" dur="1000" fill="hold"/>
                                            <p:tgtEl>
                                              <p:spTgt spid="4"/>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50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1000" fill="hold"/>
                                            <p:tgtEl>
                                              <p:spTgt spid="23"/>
                                            </p:tgtEl>
                                            <p:attrNameLst>
                                              <p:attrName>ppt_x</p:attrName>
                                            </p:attrNameLst>
                                          </p:cBhvr>
                                          <p:tavLst>
                                            <p:tav tm="0">
                                              <p:val>
                                                <p:strVal val="0-#ppt_w/2"/>
                                              </p:val>
                                            </p:tav>
                                            <p:tav tm="100000">
                                              <p:val>
                                                <p:strVal val="#ppt_x"/>
                                              </p:val>
                                            </p:tav>
                                          </p:tavLst>
                                        </p:anim>
                                        <p:anim calcmode="lin" valueType="num">
                                          <p:cBhvr additive="base">
                                            <p:cTn id="32" dur="1000" fill="hold"/>
                                            <p:tgtEl>
                                              <p:spTgt spid="23"/>
                                            </p:tgtEl>
                                            <p:attrNameLst>
                                              <p:attrName>ppt_y</p:attrName>
                                            </p:attrNameLst>
                                          </p:cBhvr>
                                          <p:tavLst>
                                            <p:tav tm="0">
                                              <p:val>
                                                <p:strVal val="0-#ppt_h/2"/>
                                              </p:val>
                                            </p:tav>
                                            <p:tav tm="100000">
                                              <p:val>
                                                <p:strVal val="#ppt_y"/>
                                              </p:val>
                                            </p:tav>
                                          </p:tavLst>
                                        </p:anim>
                                      </p:childTnLst>
                                    </p:cTn>
                                  </p:par>
                                  <p:par>
                                    <p:cTn id="33" presetID="2" presetClass="entr" presetSubtype="9" fill="hold" grpId="0" nodeType="withEffect">
                                      <p:stCondLst>
                                        <p:cond delay="50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1000" fill="hold"/>
                                            <p:tgtEl>
                                              <p:spTgt spid="8"/>
                                            </p:tgtEl>
                                            <p:attrNameLst>
                                              <p:attrName>ppt_x</p:attrName>
                                            </p:attrNameLst>
                                          </p:cBhvr>
                                          <p:tavLst>
                                            <p:tav tm="0">
                                              <p:val>
                                                <p:strVal val="0-#ppt_w/2"/>
                                              </p:val>
                                            </p:tav>
                                            <p:tav tm="100000">
                                              <p:val>
                                                <p:strVal val="#ppt_x"/>
                                              </p:val>
                                            </p:tav>
                                          </p:tavLst>
                                        </p:anim>
                                        <p:anim calcmode="lin" valueType="num">
                                          <p:cBhvr additive="base">
                                            <p:cTn id="36" dur="1000" fill="hold"/>
                                            <p:tgtEl>
                                              <p:spTgt spid="8"/>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100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1000" fill="hold"/>
                                            <p:tgtEl>
                                              <p:spTgt spid="22"/>
                                            </p:tgtEl>
                                            <p:attrNameLst>
                                              <p:attrName>ppt_x</p:attrName>
                                            </p:attrNameLst>
                                          </p:cBhvr>
                                          <p:tavLst>
                                            <p:tav tm="0">
                                              <p:val>
                                                <p:strVal val="0-#ppt_w/2"/>
                                              </p:val>
                                            </p:tav>
                                            <p:tav tm="100000">
                                              <p:val>
                                                <p:strVal val="#ppt_x"/>
                                              </p:val>
                                            </p:tav>
                                          </p:tavLst>
                                        </p:anim>
                                        <p:anim calcmode="lin" valueType="num">
                                          <p:cBhvr additive="base">
                                            <p:cTn id="40" dur="1000" fill="hold"/>
                                            <p:tgtEl>
                                              <p:spTgt spid="22"/>
                                            </p:tgtEl>
                                            <p:attrNameLst>
                                              <p:attrName>ppt_y</p:attrName>
                                            </p:attrNameLst>
                                          </p:cBhvr>
                                          <p:tavLst>
                                            <p:tav tm="0">
                                              <p:val>
                                                <p:strVal val="0-#ppt_h/2"/>
                                              </p:val>
                                            </p:tav>
                                            <p:tav tm="100000">
                                              <p:val>
                                                <p:strVal val="#ppt_y"/>
                                              </p:val>
                                            </p:tav>
                                          </p:tavLst>
                                        </p:anim>
                                      </p:childTnLst>
                                    </p:cTn>
                                  </p:par>
                                  <p:par>
                                    <p:cTn id="41" presetID="2" presetClass="entr" presetSubtype="9" fill="hold" grpId="0" nodeType="withEffect">
                                      <p:stCondLst>
                                        <p:cond delay="100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1000" fill="hold"/>
                                            <p:tgtEl>
                                              <p:spTgt spid="10"/>
                                            </p:tgtEl>
                                            <p:attrNameLst>
                                              <p:attrName>ppt_x</p:attrName>
                                            </p:attrNameLst>
                                          </p:cBhvr>
                                          <p:tavLst>
                                            <p:tav tm="0">
                                              <p:val>
                                                <p:strVal val="0-#ppt_w/2"/>
                                              </p:val>
                                            </p:tav>
                                            <p:tav tm="100000">
                                              <p:val>
                                                <p:strVal val="#ppt_x"/>
                                              </p:val>
                                            </p:tav>
                                          </p:tavLst>
                                        </p:anim>
                                        <p:anim calcmode="lin" valueType="num">
                                          <p:cBhvr additive="base">
                                            <p:cTn id="44" dur="1000" fill="hold"/>
                                            <p:tgtEl>
                                              <p:spTgt spid="10"/>
                                            </p:tgtEl>
                                            <p:attrNameLst>
                                              <p:attrName>ppt_y</p:attrName>
                                            </p:attrNameLst>
                                          </p:cBhvr>
                                          <p:tavLst>
                                            <p:tav tm="0">
                                              <p:val>
                                                <p:strVal val="0-#ppt_h/2"/>
                                              </p:val>
                                            </p:tav>
                                            <p:tav tm="100000">
                                              <p:val>
                                                <p:strVal val="#ppt_y"/>
                                              </p:val>
                                            </p:tav>
                                          </p:tavLst>
                                        </p:anim>
                                      </p:childTnLst>
                                    </p:cTn>
                                  </p:par>
                                  <p:par>
                                    <p:cTn id="45" presetID="2" presetClass="entr" presetSubtype="9" fill="hold" grpId="0" nodeType="withEffect">
                                      <p:stCondLst>
                                        <p:cond delay="100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1000" fill="hold"/>
                                            <p:tgtEl>
                                              <p:spTgt spid="3"/>
                                            </p:tgtEl>
                                            <p:attrNameLst>
                                              <p:attrName>ppt_x</p:attrName>
                                            </p:attrNameLst>
                                          </p:cBhvr>
                                          <p:tavLst>
                                            <p:tav tm="0">
                                              <p:val>
                                                <p:strVal val="0-#ppt_w/2"/>
                                              </p:val>
                                            </p:tav>
                                            <p:tav tm="100000">
                                              <p:val>
                                                <p:strVal val="#ppt_x"/>
                                              </p:val>
                                            </p:tav>
                                          </p:tavLst>
                                        </p:anim>
                                        <p:anim calcmode="lin" valueType="num">
                                          <p:cBhvr additive="base">
                                            <p:cTn id="48" dur="1000" fill="hold"/>
                                            <p:tgtEl>
                                              <p:spTgt spid="3"/>
                                            </p:tgtEl>
                                            <p:attrNameLst>
                                              <p:attrName>ppt_y</p:attrName>
                                            </p:attrNameLst>
                                          </p:cBhvr>
                                          <p:tavLst>
                                            <p:tav tm="0">
                                              <p:val>
                                                <p:strVal val="0-#ppt_h/2"/>
                                              </p:val>
                                            </p:tav>
                                            <p:tav tm="100000">
                                              <p:val>
                                                <p:strVal val="#ppt_y"/>
                                              </p:val>
                                            </p:tav>
                                          </p:tavLst>
                                        </p:anim>
                                      </p:childTnLst>
                                    </p:cTn>
                                  </p:par>
                                  <p:par>
                                    <p:cTn id="49" presetID="2" presetClass="entr" presetSubtype="9" fill="hold" grpId="0" nodeType="withEffect">
                                      <p:stCondLst>
                                        <p:cond delay="100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1000" fill="hold"/>
                                            <p:tgtEl>
                                              <p:spTgt spid="12"/>
                                            </p:tgtEl>
                                            <p:attrNameLst>
                                              <p:attrName>ppt_x</p:attrName>
                                            </p:attrNameLst>
                                          </p:cBhvr>
                                          <p:tavLst>
                                            <p:tav tm="0">
                                              <p:val>
                                                <p:strVal val="0-#ppt_w/2"/>
                                              </p:val>
                                            </p:tav>
                                            <p:tav tm="100000">
                                              <p:val>
                                                <p:strVal val="#ppt_x"/>
                                              </p:val>
                                            </p:tav>
                                          </p:tavLst>
                                        </p:anim>
                                        <p:anim calcmode="lin" valueType="num">
                                          <p:cBhvr additive="base">
                                            <p:cTn id="52" dur="1000" fill="hold"/>
                                            <p:tgtEl>
                                              <p:spTgt spid="12"/>
                                            </p:tgtEl>
                                            <p:attrNameLst>
                                              <p:attrName>ppt_y</p:attrName>
                                            </p:attrNameLst>
                                          </p:cBhvr>
                                          <p:tavLst>
                                            <p:tav tm="0">
                                              <p:val>
                                                <p:strVal val="0-#ppt_h/2"/>
                                              </p:val>
                                            </p:tav>
                                            <p:tav tm="100000">
                                              <p:val>
                                                <p:strVal val="#ppt_y"/>
                                              </p:val>
                                            </p:tav>
                                          </p:tavLst>
                                        </p:anim>
                                      </p:childTnLst>
                                    </p:cTn>
                                  </p:par>
                                  <p:par>
                                    <p:cTn id="53" presetID="2" presetClass="entr" presetSubtype="9" fill="hold" grpId="0" nodeType="withEffect">
                                      <p:stCondLst>
                                        <p:cond delay="100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1000" fill="hold"/>
                                            <p:tgtEl>
                                              <p:spTgt spid="11"/>
                                            </p:tgtEl>
                                            <p:attrNameLst>
                                              <p:attrName>ppt_x</p:attrName>
                                            </p:attrNameLst>
                                          </p:cBhvr>
                                          <p:tavLst>
                                            <p:tav tm="0">
                                              <p:val>
                                                <p:strVal val="0-#ppt_w/2"/>
                                              </p:val>
                                            </p:tav>
                                            <p:tav tm="100000">
                                              <p:val>
                                                <p:strVal val="#ppt_x"/>
                                              </p:val>
                                            </p:tav>
                                          </p:tavLst>
                                        </p:anim>
                                        <p:anim calcmode="lin" valueType="num">
                                          <p:cBhvr additive="base">
                                            <p:cTn id="56" dur="1000" fill="hold"/>
                                            <p:tgtEl>
                                              <p:spTgt spid="11"/>
                                            </p:tgtEl>
                                            <p:attrNameLst>
                                              <p:attrName>ppt_y</p:attrName>
                                            </p:attrNameLst>
                                          </p:cBhvr>
                                          <p:tavLst>
                                            <p:tav tm="0">
                                              <p:val>
                                                <p:strVal val="0-#ppt_h/2"/>
                                              </p:val>
                                            </p:tav>
                                            <p:tav tm="100000">
                                              <p:val>
                                                <p:strVal val="#ppt_y"/>
                                              </p:val>
                                            </p:tav>
                                          </p:tavLst>
                                        </p:anim>
                                      </p:childTnLst>
                                    </p:cTn>
                                  </p:par>
                                  <p:par>
                                    <p:cTn id="57" presetID="2" presetClass="entr" presetSubtype="9" fill="hold" grpId="0" nodeType="withEffect">
                                      <p:stCondLst>
                                        <p:cond delay="150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1000" fill="hold"/>
                                            <p:tgtEl>
                                              <p:spTgt spid="13"/>
                                            </p:tgtEl>
                                            <p:attrNameLst>
                                              <p:attrName>ppt_x</p:attrName>
                                            </p:attrNameLst>
                                          </p:cBhvr>
                                          <p:tavLst>
                                            <p:tav tm="0">
                                              <p:val>
                                                <p:strVal val="0-#ppt_w/2"/>
                                              </p:val>
                                            </p:tav>
                                            <p:tav tm="100000">
                                              <p:val>
                                                <p:strVal val="#ppt_x"/>
                                              </p:val>
                                            </p:tav>
                                          </p:tavLst>
                                        </p:anim>
                                        <p:anim calcmode="lin" valueType="num">
                                          <p:cBhvr additive="base">
                                            <p:cTn id="60" dur="1000" fill="hold"/>
                                            <p:tgtEl>
                                              <p:spTgt spid="13"/>
                                            </p:tgtEl>
                                            <p:attrNameLst>
                                              <p:attrName>ppt_y</p:attrName>
                                            </p:attrNameLst>
                                          </p:cBhvr>
                                          <p:tavLst>
                                            <p:tav tm="0">
                                              <p:val>
                                                <p:strVal val="0-#ppt_h/2"/>
                                              </p:val>
                                            </p:tav>
                                            <p:tav tm="100000">
                                              <p:val>
                                                <p:strVal val="#ppt_y"/>
                                              </p:val>
                                            </p:tav>
                                          </p:tavLst>
                                        </p:anim>
                                      </p:childTnLst>
                                    </p:cTn>
                                  </p:par>
                                  <p:par>
                                    <p:cTn id="61" presetID="2" presetClass="entr" presetSubtype="9" fill="hold" grpId="0" nodeType="withEffect">
                                      <p:stCondLst>
                                        <p:cond delay="150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1000" fill="hold"/>
                                            <p:tgtEl>
                                              <p:spTgt spid="16"/>
                                            </p:tgtEl>
                                            <p:attrNameLst>
                                              <p:attrName>ppt_x</p:attrName>
                                            </p:attrNameLst>
                                          </p:cBhvr>
                                          <p:tavLst>
                                            <p:tav tm="0">
                                              <p:val>
                                                <p:strVal val="0-#ppt_w/2"/>
                                              </p:val>
                                            </p:tav>
                                            <p:tav tm="100000">
                                              <p:val>
                                                <p:strVal val="#ppt_x"/>
                                              </p:val>
                                            </p:tav>
                                          </p:tavLst>
                                        </p:anim>
                                        <p:anim calcmode="lin" valueType="num">
                                          <p:cBhvr additive="base">
                                            <p:cTn id="64" dur="1000" fill="hold"/>
                                            <p:tgtEl>
                                              <p:spTgt spid="16"/>
                                            </p:tgtEl>
                                            <p:attrNameLst>
                                              <p:attrName>ppt_y</p:attrName>
                                            </p:attrNameLst>
                                          </p:cBhvr>
                                          <p:tavLst>
                                            <p:tav tm="0">
                                              <p:val>
                                                <p:strVal val="0-#ppt_h/2"/>
                                              </p:val>
                                            </p:tav>
                                            <p:tav tm="100000">
                                              <p:val>
                                                <p:strVal val="#ppt_y"/>
                                              </p:val>
                                            </p:tav>
                                          </p:tavLst>
                                        </p:anim>
                                      </p:childTnLst>
                                    </p:cTn>
                                  </p:par>
                                  <p:par>
                                    <p:cTn id="65" presetID="2" presetClass="entr" presetSubtype="9" fill="hold" grpId="0" nodeType="withEffect">
                                      <p:stCondLst>
                                        <p:cond delay="150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1000" fill="hold"/>
                                            <p:tgtEl>
                                              <p:spTgt spid="15"/>
                                            </p:tgtEl>
                                            <p:attrNameLst>
                                              <p:attrName>ppt_x</p:attrName>
                                            </p:attrNameLst>
                                          </p:cBhvr>
                                          <p:tavLst>
                                            <p:tav tm="0">
                                              <p:val>
                                                <p:strVal val="0-#ppt_w/2"/>
                                              </p:val>
                                            </p:tav>
                                            <p:tav tm="100000">
                                              <p:val>
                                                <p:strVal val="#ppt_x"/>
                                              </p:val>
                                            </p:tav>
                                          </p:tavLst>
                                        </p:anim>
                                        <p:anim calcmode="lin" valueType="num">
                                          <p:cBhvr additive="base">
                                            <p:cTn id="68" dur="1000" fill="hold"/>
                                            <p:tgtEl>
                                              <p:spTgt spid="15"/>
                                            </p:tgtEl>
                                            <p:attrNameLst>
                                              <p:attrName>ppt_y</p:attrName>
                                            </p:attrNameLst>
                                          </p:cBhvr>
                                          <p:tavLst>
                                            <p:tav tm="0">
                                              <p:val>
                                                <p:strVal val="0-#ppt_h/2"/>
                                              </p:val>
                                            </p:tav>
                                            <p:tav tm="100000">
                                              <p:val>
                                                <p:strVal val="#ppt_y"/>
                                              </p:val>
                                            </p:tav>
                                          </p:tavLst>
                                        </p:anim>
                                      </p:childTnLst>
                                    </p:cTn>
                                  </p:par>
                                  <p:par>
                                    <p:cTn id="69" presetID="2" presetClass="entr" presetSubtype="9" fill="hold" grpId="0" nodeType="withEffect">
                                      <p:stCondLst>
                                        <p:cond delay="1500"/>
                                      </p:stCondLst>
                                      <p:childTnLst>
                                        <p:set>
                                          <p:cBhvr>
                                            <p:cTn id="70" dur="1" fill="hold">
                                              <p:stCondLst>
                                                <p:cond delay="0"/>
                                              </p:stCondLst>
                                            </p:cTn>
                                            <p:tgtEl>
                                              <p:spTgt spid="14"/>
                                            </p:tgtEl>
                                            <p:attrNameLst>
                                              <p:attrName>style.visibility</p:attrName>
                                            </p:attrNameLst>
                                          </p:cBhvr>
                                          <p:to>
                                            <p:strVal val="visible"/>
                                          </p:to>
                                        </p:set>
                                        <p:anim calcmode="lin" valueType="num">
                                          <p:cBhvr additive="base">
                                            <p:cTn id="71" dur="1000" fill="hold"/>
                                            <p:tgtEl>
                                              <p:spTgt spid="14"/>
                                            </p:tgtEl>
                                            <p:attrNameLst>
                                              <p:attrName>ppt_x</p:attrName>
                                            </p:attrNameLst>
                                          </p:cBhvr>
                                          <p:tavLst>
                                            <p:tav tm="0">
                                              <p:val>
                                                <p:strVal val="0-#ppt_w/2"/>
                                              </p:val>
                                            </p:tav>
                                            <p:tav tm="100000">
                                              <p:val>
                                                <p:strVal val="#ppt_x"/>
                                              </p:val>
                                            </p:tav>
                                          </p:tavLst>
                                        </p:anim>
                                        <p:anim calcmode="lin" valueType="num">
                                          <p:cBhvr additive="base">
                                            <p:cTn id="72" dur="1000" fill="hold"/>
                                            <p:tgtEl>
                                              <p:spTgt spid="14"/>
                                            </p:tgtEl>
                                            <p:attrNameLst>
                                              <p:attrName>ppt_y</p:attrName>
                                            </p:attrNameLst>
                                          </p:cBhvr>
                                          <p:tavLst>
                                            <p:tav tm="0">
                                              <p:val>
                                                <p:strVal val="0-#ppt_h/2"/>
                                              </p:val>
                                            </p:tav>
                                            <p:tav tm="100000">
                                              <p:val>
                                                <p:strVal val="#ppt_y"/>
                                              </p:val>
                                            </p:tav>
                                          </p:tavLst>
                                        </p:anim>
                                      </p:childTnLst>
                                    </p:cTn>
                                  </p:par>
                                  <p:par>
                                    <p:cTn id="73" presetID="2" presetClass="entr" presetSubtype="9" fill="hold" grpId="0" nodeType="withEffect">
                                      <p:stCondLst>
                                        <p:cond delay="150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1000" fill="hold"/>
                                            <p:tgtEl>
                                              <p:spTgt spid="26"/>
                                            </p:tgtEl>
                                            <p:attrNameLst>
                                              <p:attrName>ppt_x</p:attrName>
                                            </p:attrNameLst>
                                          </p:cBhvr>
                                          <p:tavLst>
                                            <p:tav tm="0">
                                              <p:val>
                                                <p:strVal val="0-#ppt_w/2"/>
                                              </p:val>
                                            </p:tav>
                                            <p:tav tm="100000">
                                              <p:val>
                                                <p:strVal val="#ppt_x"/>
                                              </p:val>
                                            </p:tav>
                                          </p:tavLst>
                                        </p:anim>
                                        <p:anim calcmode="lin" valueType="num">
                                          <p:cBhvr additive="base">
                                            <p:cTn id="76" dur="1000" fill="hold"/>
                                            <p:tgtEl>
                                              <p:spTgt spid="26"/>
                                            </p:tgtEl>
                                            <p:attrNameLst>
                                              <p:attrName>ppt_y</p:attrName>
                                            </p:attrNameLst>
                                          </p:cBhvr>
                                          <p:tavLst>
                                            <p:tav tm="0">
                                              <p:val>
                                                <p:strVal val="0-#ppt_h/2"/>
                                              </p:val>
                                            </p:tav>
                                            <p:tav tm="100000">
                                              <p:val>
                                                <p:strVal val="#ppt_y"/>
                                              </p:val>
                                            </p:tav>
                                          </p:tavLst>
                                        </p:anim>
                                      </p:childTnLst>
                                    </p:cTn>
                                  </p:par>
                                </p:childTnLst>
                              </p:cTn>
                            </p:par>
                            <p:par>
                              <p:cTn id="77" fill="hold">
                                <p:stCondLst>
                                  <p:cond delay="2500"/>
                                </p:stCondLst>
                                <p:childTnLst>
                                  <p:par>
                                    <p:cTn id="78" presetID="56" presetClass="entr" presetSubtype="0" fill="hold" grpId="0" nodeType="afterEffect">
                                      <p:stCondLst>
                                        <p:cond delay="0"/>
                                      </p:stCondLst>
                                      <p:iterate type="lt">
                                        <p:tmPct val="20000"/>
                                      </p:iterate>
                                      <p:childTnLst>
                                        <p:set>
                                          <p:cBhvr>
                                            <p:cTn id="79" dur="1" fill="hold">
                                              <p:stCondLst>
                                                <p:cond delay="0"/>
                                              </p:stCondLst>
                                            </p:cTn>
                                            <p:tgtEl>
                                              <p:spTgt spid="18"/>
                                            </p:tgtEl>
                                            <p:attrNameLst>
                                              <p:attrName>style.visibility</p:attrName>
                                            </p:attrNameLst>
                                          </p:cBhvr>
                                          <p:to>
                                            <p:strVal val="visible"/>
                                          </p:to>
                                        </p:set>
                                        <p:anim by="(-#ppt_w*2)" calcmode="lin" valueType="num">
                                          <p:cBhvr rctx="PPT">
                                            <p:cTn id="80" dur="250" autoRev="1" fill="hold">
                                              <p:stCondLst>
                                                <p:cond delay="0"/>
                                              </p:stCondLst>
                                            </p:cTn>
                                            <p:tgtEl>
                                              <p:spTgt spid="18"/>
                                            </p:tgtEl>
                                            <p:attrNameLst>
                                              <p:attrName>ppt_w</p:attrName>
                                            </p:attrNameLst>
                                          </p:cBhvr>
                                        </p:anim>
                                        <p:anim by="(#ppt_w*0.50)" calcmode="lin" valueType="num">
                                          <p:cBhvr>
                                            <p:cTn id="81" dur="250" decel="50000" autoRev="1" fill="hold">
                                              <p:stCondLst>
                                                <p:cond delay="0"/>
                                              </p:stCondLst>
                                            </p:cTn>
                                            <p:tgtEl>
                                              <p:spTgt spid="18"/>
                                            </p:tgtEl>
                                            <p:attrNameLst>
                                              <p:attrName>ppt_x</p:attrName>
                                            </p:attrNameLst>
                                          </p:cBhvr>
                                        </p:anim>
                                        <p:anim from="(-#ppt_h/2)" to="(#ppt_y)" calcmode="lin" valueType="num">
                                          <p:cBhvr>
                                            <p:cTn id="82" dur="500" fill="hold">
                                              <p:stCondLst>
                                                <p:cond delay="0"/>
                                              </p:stCondLst>
                                            </p:cTn>
                                            <p:tgtEl>
                                              <p:spTgt spid="18"/>
                                            </p:tgtEl>
                                            <p:attrNameLst>
                                              <p:attrName>ppt_y</p:attrName>
                                            </p:attrNameLst>
                                          </p:cBhvr>
                                        </p:anim>
                                        <p:animRot by="21600000">
                                          <p:cBhvr>
                                            <p:cTn id="83" dur="500" fill="hold">
                                              <p:stCondLst>
                                                <p:cond delay="0"/>
                                              </p:stCondLst>
                                            </p:cTn>
                                            <p:tgtEl>
                                              <p:spTgt spid="18"/>
                                            </p:tgtEl>
                                            <p:attrNameLst>
                                              <p:attrName>r</p:attrName>
                                            </p:attrNameLst>
                                          </p:cBhvr>
                                        </p:animRot>
                                      </p:childTnLst>
                                    </p:cTn>
                                  </p:par>
                                </p:childTnLst>
                              </p:cTn>
                            </p:par>
                            <p:par>
                              <p:cTn id="84" fill="hold">
                                <p:stCondLst>
                                  <p:cond delay="4100"/>
                                </p:stCondLst>
                                <p:childTnLst>
                                  <p:par>
                                    <p:cTn id="85" presetID="56" presetClass="entr" presetSubtype="0" fill="hold" grpId="0" nodeType="afterEffect">
                                      <p:stCondLst>
                                        <p:cond delay="0"/>
                                      </p:stCondLst>
                                      <p:iterate type="lt">
                                        <p:tmPct val="20000"/>
                                      </p:iterate>
                                      <p:childTnLst>
                                        <p:set>
                                          <p:cBhvr>
                                            <p:cTn id="86" dur="1" fill="hold">
                                              <p:stCondLst>
                                                <p:cond delay="0"/>
                                              </p:stCondLst>
                                            </p:cTn>
                                            <p:tgtEl>
                                              <p:spTgt spid="19"/>
                                            </p:tgtEl>
                                            <p:attrNameLst>
                                              <p:attrName>style.visibility</p:attrName>
                                            </p:attrNameLst>
                                          </p:cBhvr>
                                          <p:to>
                                            <p:strVal val="visible"/>
                                          </p:to>
                                        </p:set>
                                        <p:anim by="(-#ppt_w*2)" calcmode="lin" valueType="num">
                                          <p:cBhvr rctx="PPT">
                                            <p:cTn id="87" dur="250" autoRev="1" fill="hold">
                                              <p:stCondLst>
                                                <p:cond delay="0"/>
                                              </p:stCondLst>
                                            </p:cTn>
                                            <p:tgtEl>
                                              <p:spTgt spid="19"/>
                                            </p:tgtEl>
                                            <p:attrNameLst>
                                              <p:attrName>ppt_w</p:attrName>
                                            </p:attrNameLst>
                                          </p:cBhvr>
                                        </p:anim>
                                        <p:anim by="(#ppt_w*0.50)" calcmode="lin" valueType="num">
                                          <p:cBhvr>
                                            <p:cTn id="88" dur="250" decel="50000" autoRev="1" fill="hold">
                                              <p:stCondLst>
                                                <p:cond delay="0"/>
                                              </p:stCondLst>
                                            </p:cTn>
                                            <p:tgtEl>
                                              <p:spTgt spid="19"/>
                                            </p:tgtEl>
                                            <p:attrNameLst>
                                              <p:attrName>ppt_x</p:attrName>
                                            </p:attrNameLst>
                                          </p:cBhvr>
                                        </p:anim>
                                        <p:anim from="(-#ppt_h/2)" to="(#ppt_y)" calcmode="lin" valueType="num">
                                          <p:cBhvr>
                                            <p:cTn id="89" dur="500" fill="hold">
                                              <p:stCondLst>
                                                <p:cond delay="0"/>
                                              </p:stCondLst>
                                            </p:cTn>
                                            <p:tgtEl>
                                              <p:spTgt spid="19"/>
                                            </p:tgtEl>
                                            <p:attrNameLst>
                                              <p:attrName>ppt_y</p:attrName>
                                            </p:attrNameLst>
                                          </p:cBhvr>
                                        </p:anim>
                                        <p:animRot by="21600000">
                                          <p:cBhvr>
                                            <p:cTn id="90" dur="500" fill="hold">
                                              <p:stCondLst>
                                                <p:cond delay="0"/>
                                              </p:stCondLst>
                                            </p:cTn>
                                            <p:tgtEl>
                                              <p:spTgt spid="19"/>
                                            </p:tgtEl>
                                            <p:attrNameLst>
                                              <p:attrName>r</p:attrName>
                                            </p:attrNameLst>
                                          </p:cBhvr>
                                        </p:animRot>
                                      </p:childTnLst>
                                    </p:cTn>
                                  </p:par>
                                </p:childTnLst>
                              </p:cTn>
                            </p:par>
                            <p:par>
                              <p:cTn id="91" fill="hold">
                                <p:stCondLst>
                                  <p:cond delay="5600"/>
                                </p:stCondLst>
                                <p:childTnLst>
                                  <p:par>
                                    <p:cTn id="92" presetID="52" presetClass="entr" presetSubtype="0" fill="hold" grpId="0" nodeType="afterEffect">
                                      <p:stCondLst>
                                        <p:cond delay="0"/>
                                      </p:stCondLst>
                                      <p:childTnLst>
                                        <p:set>
                                          <p:cBhvr>
                                            <p:cTn id="93" dur="1" fill="hold">
                                              <p:stCondLst>
                                                <p:cond delay="0"/>
                                              </p:stCondLst>
                                            </p:cTn>
                                            <p:tgtEl>
                                              <p:spTgt spid="17"/>
                                            </p:tgtEl>
                                            <p:attrNameLst>
                                              <p:attrName>style.visibility</p:attrName>
                                            </p:attrNameLst>
                                          </p:cBhvr>
                                          <p:to>
                                            <p:strVal val="visible"/>
                                          </p:to>
                                        </p:set>
                                        <p:animScale>
                                          <p:cBhvr>
                                            <p:cTn id="94" dur="15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5" dur="1500" decel="50000" fill="hold">
                                              <p:stCondLst>
                                                <p:cond delay="0"/>
                                              </p:stCondLst>
                                            </p:cTn>
                                            <p:tgtEl>
                                              <p:spTgt spid="17"/>
                                            </p:tgtEl>
                                            <p:attrNameLst>
                                              <p:attrName>ppt_x</p:attrName>
                                              <p:attrName>ppt_y</p:attrName>
                                            </p:attrNameLst>
                                          </p:cBhvr>
                                        </p:animMotion>
                                        <p:animEffect transition="in" filter="fade">
                                          <p:cBhvr>
                                            <p:cTn id="96" dur="1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P spid="19" grpId="0"/>
          <p:bldP spid="22" grpId="0" animBg="1"/>
          <p:bldP spid="23" grpId="0" animBg="1"/>
          <p:bldP spid="26"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2825590"/>
            <a:ext cx="9144000" cy="0"/>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66878" y="1023612"/>
            <a:ext cx="829228" cy="1892011"/>
            <a:chOff x="466878" y="1023579"/>
            <a:chExt cx="829228" cy="1892011"/>
          </a:xfrm>
        </p:grpSpPr>
        <p:cxnSp>
          <p:nvCxnSpPr>
            <p:cNvPr id="33" name="直接连接符 32"/>
            <p:cNvCxnSpPr/>
            <p:nvPr/>
          </p:nvCxnSpPr>
          <p:spPr>
            <a:xfrm>
              <a:off x="881492" y="1888431"/>
              <a:ext cx="0" cy="900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791492" y="2735590"/>
              <a:ext cx="180000" cy="180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466878" y="1023579"/>
              <a:ext cx="829228" cy="82922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317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3" name="椭圆 12"/>
            <p:cNvSpPr/>
            <p:nvPr/>
          </p:nvSpPr>
          <p:spPr>
            <a:xfrm>
              <a:off x="580885" y="1137579"/>
              <a:ext cx="601237" cy="601237"/>
            </a:xfrm>
            <a:prstGeom prst="ellipse">
              <a:avLst/>
            </a:prstGeom>
            <a:solidFill>
              <a:srgbClr val="C00000"/>
            </a:solidFill>
            <a:ln>
              <a:noFill/>
            </a:ln>
            <a:effectLst>
              <a:innerShdw blurRad="76200" dist="1016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34285" rIns="0" bIns="34285" numCol="1" spcCol="0" rtlCol="0" fromWordArt="0" anchor="ctr" anchorCtr="0" forceAA="0" compatLnSpc="1">
              <a:prstTxWarp prst="textNoShape">
                <a:avLst/>
              </a:prstTxWarp>
              <a:noAutofit/>
            </a:bodyPr>
            <a:lstStyle/>
            <a:p>
              <a:pPr algn="ctr" defTabSz="685800"/>
              <a:r>
                <a:rPr lang="en-US" altLang="zh-CN" sz="1600" dirty="0" smtClean="0">
                  <a:latin typeface="Impact" panose="020B0806030902050204" pitchFamily="34" charset="0"/>
                </a:rPr>
                <a:t>2019</a:t>
              </a:r>
              <a:endParaRPr lang="zh-CN" altLang="en-US" sz="3200" dirty="0">
                <a:latin typeface="Impact" panose="020B0806030902050204" pitchFamily="34" charset="0"/>
              </a:endParaRPr>
            </a:p>
          </p:txBody>
        </p:sp>
      </p:grpSp>
      <p:grpSp>
        <p:nvGrpSpPr>
          <p:cNvPr id="15" name="组合 14"/>
          <p:cNvGrpSpPr/>
          <p:nvPr/>
        </p:nvGrpSpPr>
        <p:grpSpPr>
          <a:xfrm>
            <a:off x="2374620" y="2735590"/>
            <a:ext cx="829228" cy="1266156"/>
            <a:chOff x="2950684" y="2735590"/>
            <a:chExt cx="829228" cy="1266156"/>
          </a:xfrm>
        </p:grpSpPr>
        <p:cxnSp>
          <p:nvCxnSpPr>
            <p:cNvPr id="35" name="直接连接符 34"/>
            <p:cNvCxnSpPr/>
            <p:nvPr/>
          </p:nvCxnSpPr>
          <p:spPr>
            <a:xfrm>
              <a:off x="3365298" y="2825590"/>
              <a:ext cx="0" cy="900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3275298" y="2735590"/>
              <a:ext cx="180000" cy="180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950684" y="3172518"/>
              <a:ext cx="829228" cy="82922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317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0" name="椭圆 19"/>
            <p:cNvSpPr/>
            <p:nvPr/>
          </p:nvSpPr>
          <p:spPr>
            <a:xfrm>
              <a:off x="3064691" y="3286519"/>
              <a:ext cx="601237" cy="601237"/>
            </a:xfrm>
            <a:prstGeom prst="ellipse">
              <a:avLst/>
            </a:prstGeom>
            <a:solidFill>
              <a:srgbClr val="C00000"/>
            </a:solidFill>
            <a:ln>
              <a:noFill/>
            </a:ln>
            <a:effectLst>
              <a:innerShdw blurRad="76200" dist="1016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34285" rIns="0" bIns="34285" numCol="1" spcCol="0" rtlCol="0" fromWordArt="0" anchor="ctr" anchorCtr="0" forceAA="0" compatLnSpc="1">
              <a:prstTxWarp prst="textNoShape">
                <a:avLst/>
              </a:prstTxWarp>
              <a:noAutofit/>
            </a:bodyPr>
            <a:lstStyle/>
            <a:p>
              <a:pPr algn="ctr" defTabSz="685800"/>
              <a:r>
                <a:rPr lang="en-US" altLang="zh-CN" sz="1600" dirty="0" smtClean="0">
                  <a:latin typeface="Impact" panose="020B0806030902050204" pitchFamily="34" charset="0"/>
                </a:rPr>
                <a:t>2020</a:t>
              </a:r>
              <a:endParaRPr lang="zh-CN" altLang="en-US" sz="1600" dirty="0">
                <a:latin typeface="Impact" panose="020B0806030902050204" pitchFamily="34" charset="0"/>
              </a:endParaRPr>
            </a:p>
          </p:txBody>
        </p:sp>
      </p:grpSp>
      <p:grpSp>
        <p:nvGrpSpPr>
          <p:cNvPr id="18" name="组合 17"/>
          <p:cNvGrpSpPr/>
          <p:nvPr/>
        </p:nvGrpSpPr>
        <p:grpSpPr>
          <a:xfrm>
            <a:off x="4283968" y="1023612"/>
            <a:ext cx="829228" cy="1892011"/>
            <a:chOff x="4283968" y="1023579"/>
            <a:chExt cx="829228" cy="1892011"/>
          </a:xfrm>
        </p:grpSpPr>
        <p:cxnSp>
          <p:nvCxnSpPr>
            <p:cNvPr id="36" name="直接连接符 35"/>
            <p:cNvCxnSpPr/>
            <p:nvPr/>
          </p:nvCxnSpPr>
          <p:spPr>
            <a:xfrm>
              <a:off x="4698582" y="1876069"/>
              <a:ext cx="0" cy="900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4608582" y="2735590"/>
              <a:ext cx="180000" cy="180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283968" y="1023579"/>
              <a:ext cx="829228" cy="82922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317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3" name="椭圆 22"/>
            <p:cNvSpPr/>
            <p:nvPr/>
          </p:nvSpPr>
          <p:spPr>
            <a:xfrm>
              <a:off x="4397968" y="1137579"/>
              <a:ext cx="601237" cy="601237"/>
            </a:xfrm>
            <a:prstGeom prst="ellipse">
              <a:avLst/>
            </a:prstGeom>
            <a:solidFill>
              <a:srgbClr val="FF0000"/>
            </a:solidFill>
            <a:ln>
              <a:noFill/>
            </a:ln>
            <a:effectLst>
              <a:innerShdw blurRad="76200" dist="1016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34285" rIns="0" bIns="34285" numCol="1" spcCol="0" rtlCol="0" fromWordArt="0" anchor="ctr" anchorCtr="0" forceAA="0" compatLnSpc="1">
              <a:prstTxWarp prst="textNoShape">
                <a:avLst/>
              </a:prstTxWarp>
              <a:noAutofit/>
            </a:bodyPr>
            <a:lstStyle/>
            <a:p>
              <a:pPr algn="ctr" defTabSz="685800"/>
              <a:r>
                <a:rPr lang="en-US" altLang="zh-CN" sz="1600" dirty="0" smtClean="0">
                  <a:latin typeface="Impact" panose="020B0806030902050204" pitchFamily="34" charset="0"/>
                </a:rPr>
                <a:t>2021</a:t>
              </a:r>
              <a:endParaRPr lang="zh-CN" altLang="en-US" sz="1600" dirty="0">
                <a:latin typeface="Impact" panose="020B0806030902050204" pitchFamily="34" charset="0"/>
              </a:endParaRPr>
            </a:p>
          </p:txBody>
        </p:sp>
      </p:grpSp>
      <p:grpSp>
        <p:nvGrpSpPr>
          <p:cNvPr id="24" name="组合 23"/>
          <p:cNvGrpSpPr/>
          <p:nvPr/>
        </p:nvGrpSpPr>
        <p:grpSpPr>
          <a:xfrm>
            <a:off x="6372200" y="2735590"/>
            <a:ext cx="829228" cy="1266156"/>
            <a:chOff x="7308304" y="2735590"/>
            <a:chExt cx="829228" cy="1266156"/>
          </a:xfrm>
        </p:grpSpPr>
        <p:cxnSp>
          <p:nvCxnSpPr>
            <p:cNvPr id="38" name="直接连接符 37"/>
            <p:cNvCxnSpPr/>
            <p:nvPr/>
          </p:nvCxnSpPr>
          <p:spPr>
            <a:xfrm>
              <a:off x="7722918" y="2836513"/>
              <a:ext cx="0" cy="900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7632918" y="2735590"/>
              <a:ext cx="180000" cy="180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7308304" y="3172518"/>
              <a:ext cx="829228" cy="82922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317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9" name="椭圆 28"/>
            <p:cNvSpPr/>
            <p:nvPr/>
          </p:nvSpPr>
          <p:spPr>
            <a:xfrm>
              <a:off x="7422311" y="3286519"/>
              <a:ext cx="601237" cy="601237"/>
            </a:xfrm>
            <a:prstGeom prst="ellipse">
              <a:avLst/>
            </a:prstGeom>
            <a:solidFill>
              <a:srgbClr val="FF0000"/>
            </a:solidFill>
            <a:ln>
              <a:noFill/>
            </a:ln>
            <a:effectLst>
              <a:innerShdw blurRad="76200" dist="1016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34285" rIns="0" bIns="34285" numCol="1" spcCol="0" rtlCol="0" fromWordArt="0" anchor="ctr" anchorCtr="0" forceAA="0" compatLnSpc="1">
              <a:prstTxWarp prst="textNoShape">
                <a:avLst/>
              </a:prstTxWarp>
              <a:noAutofit/>
            </a:bodyPr>
            <a:lstStyle/>
            <a:p>
              <a:pPr algn="ctr" defTabSz="685800"/>
              <a:r>
                <a:rPr lang="en-US" altLang="zh-CN" sz="1600" dirty="0" smtClean="0">
                  <a:latin typeface="Impact" panose="020B0806030902050204" pitchFamily="34" charset="0"/>
                </a:rPr>
                <a:t>2022</a:t>
              </a:r>
              <a:endParaRPr lang="zh-CN" altLang="en-US" sz="1600" dirty="0">
                <a:latin typeface="Impact" panose="020B0806030902050204" pitchFamily="34" charset="0"/>
              </a:endParaRPr>
            </a:p>
          </p:txBody>
        </p:sp>
      </p:grpSp>
      <p:sp>
        <p:nvSpPr>
          <p:cNvPr id="39" name="MH_Text_1"/>
          <p:cNvSpPr txBox="1">
            <a:spLocks noChangeArrowheads="1"/>
          </p:cNvSpPr>
          <p:nvPr>
            <p:custDataLst>
              <p:tags r:id="rId1"/>
            </p:custDataLst>
          </p:nvPr>
        </p:nvSpPr>
        <p:spPr bwMode="auto">
          <a:xfrm>
            <a:off x="1403647" y="1347618"/>
            <a:ext cx="1914001"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05" tIns="0" rIns="133605" bIns="0" rtlCol="0" anchor="t">
            <a:noAutofit/>
          </a:bodyPr>
          <a:lstStyle>
            <a:defPPr>
              <a:defRPr lang="zh-CN"/>
            </a:defPPr>
            <a:lvl1pPr>
              <a:defRPr sz="11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smtClean="0">
                <a:sym typeface="+mn-lt"/>
              </a:rPr>
              <a:t>友邻有爱物业成立于汉中。</a:t>
            </a:r>
            <a:endParaRPr lang="en-US" altLang="zh-CN" dirty="0">
              <a:sym typeface="+mn-lt"/>
            </a:endParaRPr>
          </a:p>
        </p:txBody>
      </p:sp>
      <p:sp>
        <p:nvSpPr>
          <p:cNvPr id="40" name="MH_SubTitle_1"/>
          <p:cNvSpPr txBox="1">
            <a:spLocks noChangeArrowheads="1"/>
          </p:cNvSpPr>
          <p:nvPr>
            <p:custDataLst>
              <p:tags r:id="rId2"/>
            </p:custDataLst>
          </p:nvPr>
        </p:nvSpPr>
        <p:spPr bwMode="auto">
          <a:xfrm>
            <a:off x="1403649" y="1142209"/>
            <a:ext cx="1800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05" tIns="0" rIns="133605" bIns="0" rtlCol="0" anchor="t">
            <a:noAutofit/>
          </a:bodyPr>
          <a:lstStyle>
            <a:defPPr>
              <a:defRPr lang="zh-CN"/>
            </a:defPPr>
            <a:lvl1pPr marL="319381" indent="-319381">
              <a:lnSpc>
                <a:spcPct val="120000"/>
              </a:lnSpc>
              <a:buClr>
                <a:schemeClr val="accent1"/>
              </a:buClr>
              <a:buFont typeface="Wingdings" panose="05000000000000000000" pitchFamily="2" charset="2"/>
              <a:buChar char="n"/>
              <a:defRPr sz="1200" b="1">
                <a:solidFill>
                  <a:schemeClr val="bg1">
                    <a:lumMod val="50000"/>
                  </a:schemeClr>
                </a:solidFill>
                <a:cs typeface="+mn-ea"/>
              </a:defRPr>
            </a:lvl1pPr>
          </a:lstStyle>
          <a:p>
            <a:pPr>
              <a:buClr>
                <a:srgbClr val="C00000"/>
              </a:buClr>
            </a:pPr>
            <a:r>
              <a:rPr lang="en-US" altLang="zh-CN" dirty="0" smtClean="0">
                <a:sym typeface="+mn-lt"/>
              </a:rPr>
              <a:t>2019</a:t>
            </a:r>
            <a:r>
              <a:rPr lang="zh-CN" altLang="en-US" dirty="0" smtClean="0">
                <a:sym typeface="+mn-lt"/>
              </a:rPr>
              <a:t>年</a:t>
            </a:r>
            <a:r>
              <a:rPr lang="en-US" altLang="zh-CN" dirty="0" smtClean="0">
                <a:sym typeface="+mn-lt"/>
              </a:rPr>
              <a:t>11</a:t>
            </a:r>
            <a:r>
              <a:rPr lang="zh-CN" altLang="en-US" dirty="0" smtClean="0">
                <a:sym typeface="+mn-lt"/>
              </a:rPr>
              <a:t>月</a:t>
            </a:r>
            <a:endParaRPr lang="zh-CN" altLang="en-US" dirty="0">
              <a:sym typeface="+mn-lt"/>
            </a:endParaRPr>
          </a:p>
        </p:txBody>
      </p:sp>
      <p:sp>
        <p:nvSpPr>
          <p:cNvPr id="43" name="MH_Text_1"/>
          <p:cNvSpPr txBox="1">
            <a:spLocks noChangeArrowheads="1"/>
          </p:cNvSpPr>
          <p:nvPr>
            <p:custDataLst>
              <p:tags r:id="rId3"/>
            </p:custDataLst>
          </p:nvPr>
        </p:nvSpPr>
        <p:spPr bwMode="auto">
          <a:xfrm>
            <a:off x="3203848" y="3481078"/>
            <a:ext cx="180000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05" tIns="0" rIns="133605" bIns="0" rtlCol="0" anchor="t">
            <a:noAutofit/>
          </a:bodyPr>
          <a:lstStyle>
            <a:defPPr>
              <a:defRPr lang="zh-CN"/>
            </a:defPPr>
            <a:lvl1pPr>
              <a:defRPr sz="11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smtClean="0">
                <a:sym typeface="+mn-lt"/>
              </a:rPr>
              <a:t>接管时代嘉都小区。</a:t>
            </a:r>
            <a:endParaRPr lang="en-US" altLang="zh-CN" dirty="0" smtClean="0">
              <a:sym typeface="+mn-lt"/>
            </a:endParaRPr>
          </a:p>
          <a:p>
            <a:r>
              <a:rPr lang="zh-CN" altLang="en-US" dirty="0" smtClean="0">
                <a:sym typeface="+mn-lt"/>
              </a:rPr>
              <a:t>接管西湖御都小区。</a:t>
            </a:r>
            <a:endParaRPr lang="en-US" altLang="zh-CN" dirty="0">
              <a:sym typeface="+mn-lt"/>
            </a:endParaRPr>
          </a:p>
        </p:txBody>
      </p:sp>
      <p:sp>
        <p:nvSpPr>
          <p:cNvPr id="44" name="MH_SubTitle_1"/>
          <p:cNvSpPr txBox="1">
            <a:spLocks noChangeArrowheads="1"/>
          </p:cNvSpPr>
          <p:nvPr>
            <p:custDataLst>
              <p:tags r:id="rId4"/>
            </p:custDataLst>
          </p:nvPr>
        </p:nvSpPr>
        <p:spPr bwMode="auto">
          <a:xfrm>
            <a:off x="3203849" y="3275669"/>
            <a:ext cx="1800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05" tIns="0" rIns="133605" bIns="0" rtlCol="0" anchor="t">
            <a:noAutofit/>
          </a:bodyPr>
          <a:lstStyle>
            <a:defPPr>
              <a:defRPr lang="zh-CN"/>
            </a:defPPr>
            <a:lvl1pPr marL="319381" indent="-319381">
              <a:lnSpc>
                <a:spcPct val="120000"/>
              </a:lnSpc>
              <a:buClr>
                <a:schemeClr val="accent1"/>
              </a:buClr>
              <a:buFont typeface="Wingdings" panose="05000000000000000000" pitchFamily="2" charset="2"/>
              <a:buChar char="n"/>
              <a:defRPr sz="1200" b="1">
                <a:solidFill>
                  <a:schemeClr val="bg1">
                    <a:lumMod val="50000"/>
                  </a:schemeClr>
                </a:solidFill>
                <a:cs typeface="+mn-ea"/>
              </a:defRPr>
            </a:lvl1pPr>
          </a:lstStyle>
          <a:p>
            <a:pPr>
              <a:buClr>
                <a:srgbClr val="C00000"/>
              </a:buClr>
            </a:pPr>
            <a:r>
              <a:rPr lang="en-US" altLang="zh-CN" dirty="0" smtClean="0">
                <a:sym typeface="+mn-lt"/>
              </a:rPr>
              <a:t>2020</a:t>
            </a:r>
            <a:r>
              <a:rPr lang="zh-CN" altLang="en-US" dirty="0" smtClean="0">
                <a:sym typeface="+mn-lt"/>
              </a:rPr>
              <a:t>年</a:t>
            </a:r>
            <a:endParaRPr lang="zh-CN" altLang="en-US" dirty="0">
              <a:sym typeface="+mn-lt"/>
            </a:endParaRPr>
          </a:p>
        </p:txBody>
      </p:sp>
      <p:sp>
        <p:nvSpPr>
          <p:cNvPr id="45" name="MH_Text_1"/>
          <p:cNvSpPr txBox="1">
            <a:spLocks noChangeArrowheads="1"/>
          </p:cNvSpPr>
          <p:nvPr>
            <p:custDataLst>
              <p:tags r:id="rId5"/>
            </p:custDataLst>
          </p:nvPr>
        </p:nvSpPr>
        <p:spPr bwMode="auto">
          <a:xfrm>
            <a:off x="5220071" y="1120975"/>
            <a:ext cx="2052127"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05" tIns="0" rIns="133605" bIns="0" rtlCol="0" anchor="t">
            <a:noAutofit/>
          </a:bodyPr>
          <a:lstStyle>
            <a:defPPr>
              <a:defRPr lang="zh-CN"/>
            </a:defPPr>
            <a:lvl1pPr>
              <a:defRPr sz="11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sym typeface="+mn-lt"/>
              </a:rPr>
              <a:t>夯实</a:t>
            </a:r>
            <a:r>
              <a:rPr lang="zh-CN" altLang="en-US" dirty="0" smtClean="0">
                <a:sym typeface="+mn-lt"/>
              </a:rPr>
              <a:t>基础，建立体系化管理。</a:t>
            </a:r>
            <a:endParaRPr lang="en-US" altLang="zh-CN" dirty="0" smtClean="0">
              <a:sym typeface="+mn-lt"/>
            </a:endParaRPr>
          </a:p>
          <a:p>
            <a:r>
              <a:rPr lang="zh-CN" altLang="en-US" dirty="0" smtClean="0">
                <a:sym typeface="+mn-lt"/>
              </a:rPr>
              <a:t>接管龙岗家园小区。</a:t>
            </a:r>
            <a:endParaRPr lang="en-US" altLang="zh-CN" dirty="0">
              <a:sym typeface="+mn-lt"/>
            </a:endParaRPr>
          </a:p>
        </p:txBody>
      </p:sp>
      <p:sp>
        <p:nvSpPr>
          <p:cNvPr id="46" name="MH_SubTitle_1"/>
          <p:cNvSpPr txBox="1">
            <a:spLocks noChangeArrowheads="1"/>
          </p:cNvSpPr>
          <p:nvPr>
            <p:custDataLst>
              <p:tags r:id="rId6"/>
            </p:custDataLst>
          </p:nvPr>
        </p:nvSpPr>
        <p:spPr bwMode="auto">
          <a:xfrm>
            <a:off x="5220073" y="915566"/>
            <a:ext cx="1800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05" tIns="0" rIns="133605" bIns="0" rtlCol="0" anchor="t">
            <a:noAutofit/>
          </a:bodyPr>
          <a:lstStyle>
            <a:defPPr>
              <a:defRPr lang="zh-CN"/>
            </a:defPPr>
            <a:lvl1pPr marL="319381" indent="-319381">
              <a:lnSpc>
                <a:spcPct val="120000"/>
              </a:lnSpc>
              <a:buClr>
                <a:schemeClr val="accent1"/>
              </a:buClr>
              <a:buFont typeface="Wingdings" panose="05000000000000000000" pitchFamily="2" charset="2"/>
              <a:buChar char="n"/>
              <a:defRPr sz="1200" b="1">
                <a:solidFill>
                  <a:schemeClr val="bg1">
                    <a:lumMod val="50000"/>
                  </a:schemeClr>
                </a:solidFill>
                <a:cs typeface="+mn-ea"/>
              </a:defRPr>
            </a:lvl1pPr>
          </a:lstStyle>
          <a:p>
            <a:pPr>
              <a:buClr>
                <a:srgbClr val="FF0000"/>
              </a:buClr>
            </a:pPr>
            <a:r>
              <a:rPr lang="en-US" altLang="zh-CN" dirty="0" smtClean="0">
                <a:sym typeface="+mn-lt"/>
              </a:rPr>
              <a:t>2021</a:t>
            </a:r>
            <a:r>
              <a:rPr lang="zh-CN" altLang="en-US" dirty="0" smtClean="0">
                <a:sym typeface="+mn-lt"/>
              </a:rPr>
              <a:t>年</a:t>
            </a:r>
            <a:endParaRPr lang="zh-CN" altLang="en-US" dirty="0">
              <a:sym typeface="+mn-lt"/>
            </a:endParaRPr>
          </a:p>
        </p:txBody>
      </p:sp>
      <p:sp>
        <p:nvSpPr>
          <p:cNvPr id="49" name="MH_Text_1"/>
          <p:cNvSpPr txBox="1">
            <a:spLocks noChangeArrowheads="1"/>
          </p:cNvSpPr>
          <p:nvPr>
            <p:custDataLst>
              <p:tags r:id="rId7"/>
            </p:custDataLst>
          </p:nvPr>
        </p:nvSpPr>
        <p:spPr bwMode="auto">
          <a:xfrm>
            <a:off x="7272199" y="3364983"/>
            <a:ext cx="1800000" cy="415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05" tIns="0" rIns="133605" bIns="0" rtlCol="0" anchor="t">
            <a:noAutofit/>
          </a:bodyPr>
          <a:lstStyle>
            <a:defPPr>
              <a:defRPr lang="zh-CN"/>
            </a:defPPr>
            <a:lvl1pPr>
              <a:defRPr sz="11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smtClean="0">
                <a:sym typeface="+mn-lt"/>
              </a:rPr>
              <a:t>接管黄金水岸；</a:t>
            </a:r>
            <a:endParaRPr lang="en-US" altLang="zh-CN" dirty="0" smtClean="0">
              <a:sym typeface="+mn-lt"/>
            </a:endParaRPr>
          </a:p>
          <a:p>
            <a:r>
              <a:rPr lang="zh-CN" altLang="en-US" dirty="0" smtClean="0">
                <a:sym typeface="+mn-lt"/>
              </a:rPr>
              <a:t>接管万宁华府；</a:t>
            </a:r>
            <a:endParaRPr lang="en-US" altLang="zh-CN" dirty="0" smtClean="0">
              <a:sym typeface="+mn-lt"/>
            </a:endParaRPr>
          </a:p>
          <a:p>
            <a:r>
              <a:rPr lang="zh-CN" altLang="en-US" dirty="0" smtClean="0">
                <a:sym typeface="+mn-lt"/>
              </a:rPr>
              <a:t>接管德云巷；</a:t>
            </a:r>
            <a:endParaRPr lang="en-US" altLang="zh-CN" dirty="0" smtClean="0">
              <a:sym typeface="+mn-lt"/>
            </a:endParaRPr>
          </a:p>
          <a:p>
            <a:r>
              <a:rPr lang="zh-CN" altLang="en-US" dirty="0" smtClean="0">
                <a:sym typeface="+mn-lt"/>
              </a:rPr>
              <a:t>接管政务中心。</a:t>
            </a:r>
            <a:endParaRPr lang="en-US" altLang="zh-CN" dirty="0" smtClean="0">
              <a:sym typeface="+mn-lt"/>
            </a:endParaRPr>
          </a:p>
          <a:p>
            <a:r>
              <a:rPr lang="zh-CN" altLang="en-US" dirty="0" smtClean="0">
                <a:sym typeface="+mn-lt"/>
              </a:rPr>
              <a:t>接管花溪时光</a:t>
            </a:r>
            <a:endParaRPr lang="en-US" altLang="zh-CN" dirty="0">
              <a:sym typeface="+mn-lt"/>
            </a:endParaRPr>
          </a:p>
        </p:txBody>
      </p:sp>
      <p:sp>
        <p:nvSpPr>
          <p:cNvPr id="50" name="MH_SubTitle_1"/>
          <p:cNvSpPr txBox="1">
            <a:spLocks noChangeArrowheads="1"/>
          </p:cNvSpPr>
          <p:nvPr>
            <p:custDataLst>
              <p:tags r:id="rId8"/>
            </p:custDataLst>
          </p:nvPr>
        </p:nvSpPr>
        <p:spPr bwMode="auto">
          <a:xfrm>
            <a:off x="7272200" y="3159574"/>
            <a:ext cx="1800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05" tIns="0" rIns="133605" bIns="0" rtlCol="0" anchor="t">
            <a:noAutofit/>
          </a:bodyPr>
          <a:lstStyle>
            <a:defPPr>
              <a:defRPr lang="zh-CN"/>
            </a:defPPr>
            <a:lvl1pPr marL="319381" indent="-319381">
              <a:lnSpc>
                <a:spcPct val="120000"/>
              </a:lnSpc>
              <a:buClr>
                <a:schemeClr val="accent1"/>
              </a:buClr>
              <a:buFont typeface="Wingdings" panose="05000000000000000000" pitchFamily="2" charset="2"/>
              <a:buChar char="n"/>
              <a:defRPr sz="1200" b="1">
                <a:solidFill>
                  <a:schemeClr val="bg1">
                    <a:lumMod val="50000"/>
                  </a:schemeClr>
                </a:solidFill>
                <a:cs typeface="+mn-ea"/>
              </a:defRPr>
            </a:lvl1pPr>
          </a:lstStyle>
          <a:p>
            <a:pPr>
              <a:buClr>
                <a:srgbClr val="FF0000"/>
              </a:buClr>
            </a:pPr>
            <a:r>
              <a:rPr lang="zh-CN" altLang="en-US" dirty="0">
                <a:sym typeface="+mn-lt"/>
              </a:rPr>
              <a:t>走出</a:t>
            </a:r>
            <a:r>
              <a:rPr lang="zh-CN" altLang="en-US" dirty="0" smtClean="0">
                <a:sym typeface="+mn-lt"/>
              </a:rPr>
              <a:t>汉中发展</a:t>
            </a:r>
            <a:endParaRPr lang="zh-CN" altLang="en-US" dirty="0">
              <a:sym typeface="+mn-lt"/>
            </a:endParaRPr>
          </a:p>
        </p:txBody>
      </p:sp>
      <p:sp>
        <p:nvSpPr>
          <p:cNvPr id="27" name="标题 26"/>
          <p:cNvSpPr>
            <a:spLocks noGrp="1"/>
          </p:cNvSpPr>
          <p:nvPr>
            <p:ph type="title"/>
          </p:nvPr>
        </p:nvSpPr>
        <p:spPr/>
        <p:txBody>
          <a:bodyPr/>
          <a:lstStyle/>
          <a:p>
            <a:r>
              <a:rPr lang="zh-CN" altLang="en-US" dirty="0"/>
              <a:t>发展历程</a:t>
            </a:r>
            <a:r>
              <a:rPr lang="en-US" altLang="zh-CN" sz="1400" dirty="0">
                <a:solidFill>
                  <a:prstClr val="black">
                    <a:lumMod val="65000"/>
                    <a:lumOff val="35000"/>
                  </a:prstClr>
                </a:solidFill>
              </a:rPr>
              <a:t>(Development Course)</a:t>
            </a:r>
            <a:endParaRPr lang="zh-CN" altLang="en-US" dirty="0"/>
          </a:p>
        </p:txBody>
      </p:sp>
    </p:spTree>
    <p:extLst>
      <p:ext uri="{BB962C8B-B14F-4D97-AF65-F5344CB8AC3E}">
        <p14:creationId xmlns:p14="http://schemas.microsoft.com/office/powerpoint/2010/main" val="153997728"/>
      </p:ext>
    </p:extLst>
  </p:cSld>
  <p:clrMapOvr>
    <a:masterClrMapping/>
  </p:clrMapOvr>
  <p:transition spd="slow" advTm="1000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2" presetClass="entr" presetSubtype="4" fill="hold" grpId="0" nodeType="withEffect" p14:presetBounceEnd="60000">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14:bounceEnd="60000">
                                          <p:cBhvr additive="base">
                                            <p:cTn id="14" dur="750" fill="hold"/>
                                            <p:tgtEl>
                                              <p:spTgt spid="40"/>
                                            </p:tgtEl>
                                            <p:attrNameLst>
                                              <p:attrName>ppt_x</p:attrName>
                                            </p:attrNameLst>
                                          </p:cBhvr>
                                          <p:tavLst>
                                            <p:tav tm="0">
                                              <p:val>
                                                <p:strVal val="#ppt_x"/>
                                              </p:val>
                                            </p:tav>
                                            <p:tav tm="100000">
                                              <p:val>
                                                <p:strVal val="#ppt_x"/>
                                              </p:val>
                                            </p:tav>
                                          </p:tavLst>
                                        </p:anim>
                                        <p:anim calcmode="lin" valueType="num" p14:bounceEnd="60000">
                                          <p:cBhvr additive="base">
                                            <p:cTn id="15" dur="750" fill="hold"/>
                                            <p:tgtEl>
                                              <p:spTgt spid="40"/>
                                            </p:tgtEl>
                                            <p:attrNameLst>
                                              <p:attrName>ppt_y</p:attrName>
                                            </p:attrNameLst>
                                          </p:cBhvr>
                                          <p:tavLst>
                                            <p:tav tm="0">
                                              <p:val>
                                                <p:strVal val="1+#ppt_h/2"/>
                                              </p:val>
                                            </p:tav>
                                            <p:tav tm="100000">
                                              <p:val>
                                                <p:strVal val="#ppt_y"/>
                                              </p:val>
                                            </p:tav>
                                          </p:tavLst>
                                        </p:anim>
                                      </p:childTnLst>
                                    </p:cTn>
                                  </p:par>
                                  <p:par>
                                    <p:cTn id="16" presetID="41" presetClass="entr" presetSubtype="0" fill="hold" grpId="0" nodeType="withEffect">
                                      <p:stCondLst>
                                        <p:cond delay="0"/>
                                      </p:stCondLst>
                                      <p:iterate type="lt">
                                        <p:tmPct val="10000"/>
                                      </p:iterate>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39"/>
                                            </p:tgtEl>
                                            <p:attrNameLst>
                                              <p:attrName>ppt_y</p:attrName>
                                            </p:attrNameLst>
                                          </p:cBhvr>
                                          <p:tavLst>
                                            <p:tav tm="0">
                                              <p:val>
                                                <p:strVal val="#ppt_y"/>
                                              </p:val>
                                            </p:tav>
                                            <p:tav tm="100000">
                                              <p:val>
                                                <p:strVal val="#ppt_y"/>
                                              </p:val>
                                            </p:tav>
                                          </p:tavLst>
                                        </p:anim>
                                        <p:anim calcmode="lin" valueType="num">
                                          <p:cBhvr>
                                            <p:cTn id="20"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39"/>
                                            </p:tgtEl>
                                          </p:cBhvr>
                                        </p:animEffect>
                                      </p:childTnLst>
                                    </p:cTn>
                                  </p:par>
                                </p:childTnLst>
                              </p:cTn>
                            </p:par>
                            <p:par>
                              <p:cTn id="23" fill="hold">
                                <p:stCondLst>
                                  <p:cond delay="1550"/>
                                </p:stCondLst>
                                <p:childTnLst>
                                  <p:par>
                                    <p:cTn id="24" presetID="22" presetClass="entr" presetSubtype="1"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par>
                                    <p:cTn id="27" presetID="2" presetClass="entr" presetSubtype="1" fill="hold" grpId="0" nodeType="withEffect" p14:presetBounceEnd="60000">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14:bounceEnd="60000">
                                          <p:cBhvr additive="base">
                                            <p:cTn id="29" dur="750" fill="hold"/>
                                            <p:tgtEl>
                                              <p:spTgt spid="44"/>
                                            </p:tgtEl>
                                            <p:attrNameLst>
                                              <p:attrName>ppt_x</p:attrName>
                                            </p:attrNameLst>
                                          </p:cBhvr>
                                          <p:tavLst>
                                            <p:tav tm="0">
                                              <p:val>
                                                <p:strVal val="#ppt_x"/>
                                              </p:val>
                                            </p:tav>
                                            <p:tav tm="100000">
                                              <p:val>
                                                <p:strVal val="#ppt_x"/>
                                              </p:val>
                                            </p:tav>
                                          </p:tavLst>
                                        </p:anim>
                                        <p:anim calcmode="lin" valueType="num" p14:bounceEnd="60000">
                                          <p:cBhvr additive="base">
                                            <p:cTn id="30" dur="750" fill="hold"/>
                                            <p:tgtEl>
                                              <p:spTgt spid="44"/>
                                            </p:tgtEl>
                                            <p:attrNameLst>
                                              <p:attrName>ppt_y</p:attrName>
                                            </p:attrNameLst>
                                          </p:cBhvr>
                                          <p:tavLst>
                                            <p:tav tm="0">
                                              <p:val>
                                                <p:strVal val="0-#ppt_h/2"/>
                                              </p:val>
                                            </p:tav>
                                            <p:tav tm="100000">
                                              <p:val>
                                                <p:strVal val="#ppt_y"/>
                                              </p:val>
                                            </p:tav>
                                          </p:tavLst>
                                        </p:anim>
                                      </p:childTnLst>
                                    </p:cTn>
                                  </p:par>
                                  <p:par>
                                    <p:cTn id="31" presetID="41" presetClass="entr" presetSubtype="0" fill="hold" grpId="0" nodeType="withEffect">
                                      <p:stCondLst>
                                        <p:cond delay="0"/>
                                      </p:stCondLst>
                                      <p:iterate type="lt">
                                        <p:tmPct val="10000"/>
                                      </p:iterate>
                                      <p:childTnLst>
                                        <p:set>
                                          <p:cBhvr>
                                            <p:cTn id="32" dur="1" fill="hold">
                                              <p:stCondLst>
                                                <p:cond delay="0"/>
                                              </p:stCondLst>
                                            </p:cTn>
                                            <p:tgtEl>
                                              <p:spTgt spid="43"/>
                                            </p:tgtEl>
                                            <p:attrNameLst>
                                              <p:attrName>style.visibility</p:attrName>
                                            </p:attrNameLst>
                                          </p:cBhvr>
                                          <p:to>
                                            <p:strVal val="visible"/>
                                          </p:to>
                                        </p:set>
                                        <p:anim calcmode="lin" valueType="num">
                                          <p:cBhvr>
                                            <p:cTn id="33"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43"/>
                                            </p:tgtEl>
                                            <p:attrNameLst>
                                              <p:attrName>ppt_y</p:attrName>
                                            </p:attrNameLst>
                                          </p:cBhvr>
                                          <p:tavLst>
                                            <p:tav tm="0">
                                              <p:val>
                                                <p:strVal val="#ppt_y"/>
                                              </p:val>
                                            </p:tav>
                                            <p:tav tm="100000">
                                              <p:val>
                                                <p:strVal val="#ppt_y"/>
                                              </p:val>
                                            </p:tav>
                                          </p:tavLst>
                                        </p:anim>
                                        <p:anim calcmode="lin" valueType="num">
                                          <p:cBhvr>
                                            <p:cTn id="35"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43"/>
                                            </p:tgtEl>
                                          </p:cBhvr>
                                        </p:animEffect>
                                      </p:childTnLst>
                                    </p:cTn>
                                  </p:par>
                                </p:childTnLst>
                              </p:cTn>
                            </p:par>
                            <p:par>
                              <p:cTn id="38" fill="hold">
                                <p:stCondLst>
                                  <p:cond delay="2900"/>
                                </p:stCondLst>
                                <p:childTnLst>
                                  <p:par>
                                    <p:cTn id="39" presetID="22" presetClass="entr" presetSubtype="4"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par>
                                    <p:cTn id="42" presetID="2" presetClass="entr" presetSubtype="4" fill="hold" grpId="0" nodeType="withEffect" p14:presetBounceEnd="60000">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14:bounceEnd="60000">
                                          <p:cBhvr additive="base">
                                            <p:cTn id="44" dur="750" fill="hold"/>
                                            <p:tgtEl>
                                              <p:spTgt spid="46"/>
                                            </p:tgtEl>
                                            <p:attrNameLst>
                                              <p:attrName>ppt_x</p:attrName>
                                            </p:attrNameLst>
                                          </p:cBhvr>
                                          <p:tavLst>
                                            <p:tav tm="0">
                                              <p:val>
                                                <p:strVal val="#ppt_x"/>
                                              </p:val>
                                            </p:tav>
                                            <p:tav tm="100000">
                                              <p:val>
                                                <p:strVal val="#ppt_x"/>
                                              </p:val>
                                            </p:tav>
                                          </p:tavLst>
                                        </p:anim>
                                        <p:anim calcmode="lin" valueType="num" p14:bounceEnd="60000">
                                          <p:cBhvr additive="base">
                                            <p:cTn id="45" dur="750" fill="hold"/>
                                            <p:tgtEl>
                                              <p:spTgt spid="46"/>
                                            </p:tgtEl>
                                            <p:attrNameLst>
                                              <p:attrName>ppt_y</p:attrName>
                                            </p:attrNameLst>
                                          </p:cBhvr>
                                          <p:tavLst>
                                            <p:tav tm="0">
                                              <p:val>
                                                <p:strVal val="1+#ppt_h/2"/>
                                              </p:val>
                                            </p:tav>
                                            <p:tav tm="100000">
                                              <p:val>
                                                <p:strVal val="#ppt_y"/>
                                              </p:val>
                                            </p:tav>
                                          </p:tavLst>
                                        </p:anim>
                                      </p:childTnLst>
                                    </p:cTn>
                                  </p:par>
                                  <p:par>
                                    <p:cTn id="46" presetID="41" presetClass="entr" presetSubtype="0" fill="hold" grpId="0" nodeType="withEffect">
                                      <p:stCondLst>
                                        <p:cond delay="0"/>
                                      </p:stCondLst>
                                      <p:iterate type="lt">
                                        <p:tmPct val="10000"/>
                                      </p:iterate>
                                      <p:childTnLst>
                                        <p:set>
                                          <p:cBhvr>
                                            <p:cTn id="47" dur="1" fill="hold">
                                              <p:stCondLst>
                                                <p:cond delay="0"/>
                                              </p:stCondLst>
                                            </p:cTn>
                                            <p:tgtEl>
                                              <p:spTgt spid="45"/>
                                            </p:tgtEl>
                                            <p:attrNameLst>
                                              <p:attrName>style.visibility</p:attrName>
                                            </p:attrNameLst>
                                          </p:cBhvr>
                                          <p:to>
                                            <p:strVal val="visible"/>
                                          </p:to>
                                        </p:set>
                                        <p:anim calcmode="lin" valueType="num">
                                          <p:cBhvr>
                                            <p:cTn id="48"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45"/>
                                            </p:tgtEl>
                                            <p:attrNameLst>
                                              <p:attrName>ppt_y</p:attrName>
                                            </p:attrNameLst>
                                          </p:cBhvr>
                                          <p:tavLst>
                                            <p:tav tm="0">
                                              <p:val>
                                                <p:strVal val="#ppt_y"/>
                                              </p:val>
                                            </p:tav>
                                            <p:tav tm="100000">
                                              <p:val>
                                                <p:strVal val="#ppt_y"/>
                                              </p:val>
                                            </p:tav>
                                          </p:tavLst>
                                        </p:anim>
                                        <p:anim calcmode="lin" valueType="num">
                                          <p:cBhvr>
                                            <p:cTn id="50"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45"/>
                                            </p:tgtEl>
                                          </p:cBhvr>
                                        </p:animEffect>
                                      </p:childTnLst>
                                    </p:cTn>
                                  </p:par>
                                </p:childTnLst>
                              </p:cTn>
                            </p:par>
                            <p:par>
                              <p:cTn id="53" fill="hold">
                                <p:stCondLst>
                                  <p:cond delay="4450"/>
                                </p:stCondLst>
                                <p:childTnLst>
                                  <p:par>
                                    <p:cTn id="54" presetID="22" presetClass="entr" presetSubtype="1" fill="hold"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up)">
                                          <p:cBhvr>
                                            <p:cTn id="56" dur="500"/>
                                            <p:tgtEl>
                                              <p:spTgt spid="24"/>
                                            </p:tgtEl>
                                          </p:cBhvr>
                                        </p:animEffect>
                                      </p:childTnLst>
                                    </p:cTn>
                                  </p:par>
                                  <p:par>
                                    <p:cTn id="57" presetID="2" presetClass="entr" presetSubtype="1" fill="hold" grpId="0" nodeType="withEffect" p14:presetBounceEnd="60000">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14:bounceEnd="60000">
                                          <p:cBhvr additive="base">
                                            <p:cTn id="59" dur="750" fill="hold"/>
                                            <p:tgtEl>
                                              <p:spTgt spid="50"/>
                                            </p:tgtEl>
                                            <p:attrNameLst>
                                              <p:attrName>ppt_x</p:attrName>
                                            </p:attrNameLst>
                                          </p:cBhvr>
                                          <p:tavLst>
                                            <p:tav tm="0">
                                              <p:val>
                                                <p:strVal val="#ppt_x"/>
                                              </p:val>
                                            </p:tav>
                                            <p:tav tm="100000">
                                              <p:val>
                                                <p:strVal val="#ppt_x"/>
                                              </p:val>
                                            </p:tav>
                                          </p:tavLst>
                                        </p:anim>
                                        <p:anim calcmode="lin" valueType="num" p14:bounceEnd="60000">
                                          <p:cBhvr additive="base">
                                            <p:cTn id="60" dur="750" fill="hold"/>
                                            <p:tgtEl>
                                              <p:spTgt spid="50"/>
                                            </p:tgtEl>
                                            <p:attrNameLst>
                                              <p:attrName>ppt_y</p:attrName>
                                            </p:attrNameLst>
                                          </p:cBhvr>
                                          <p:tavLst>
                                            <p:tav tm="0">
                                              <p:val>
                                                <p:strVal val="0-#ppt_h/2"/>
                                              </p:val>
                                            </p:tav>
                                            <p:tav tm="100000">
                                              <p:val>
                                                <p:strVal val="#ppt_y"/>
                                              </p:val>
                                            </p:tav>
                                          </p:tavLst>
                                        </p:anim>
                                      </p:childTnLst>
                                    </p:cTn>
                                  </p:par>
                                  <p:par>
                                    <p:cTn id="61" presetID="41" presetClass="entr" presetSubtype="0" fill="hold" grpId="0" nodeType="withEffect">
                                      <p:stCondLst>
                                        <p:cond delay="0"/>
                                      </p:stCondLst>
                                      <p:iterate type="lt">
                                        <p:tmPct val="10000"/>
                                      </p:iterate>
                                      <p:childTnLst>
                                        <p:set>
                                          <p:cBhvr>
                                            <p:cTn id="62" dur="1" fill="hold">
                                              <p:stCondLst>
                                                <p:cond delay="0"/>
                                              </p:stCondLst>
                                            </p:cTn>
                                            <p:tgtEl>
                                              <p:spTgt spid="49"/>
                                            </p:tgtEl>
                                            <p:attrNameLst>
                                              <p:attrName>style.visibility</p:attrName>
                                            </p:attrNameLst>
                                          </p:cBhvr>
                                          <p:to>
                                            <p:strVal val="visible"/>
                                          </p:to>
                                        </p:set>
                                        <p:anim calcmode="lin" valueType="num">
                                          <p:cBhvr>
                                            <p:cTn id="63"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49"/>
                                            </p:tgtEl>
                                            <p:attrNameLst>
                                              <p:attrName>ppt_y</p:attrName>
                                            </p:attrNameLst>
                                          </p:cBhvr>
                                          <p:tavLst>
                                            <p:tav tm="0">
                                              <p:val>
                                                <p:strVal val="#ppt_y"/>
                                              </p:val>
                                            </p:tav>
                                            <p:tav tm="100000">
                                              <p:val>
                                                <p:strVal val="#ppt_y"/>
                                              </p:val>
                                            </p:tav>
                                          </p:tavLst>
                                        </p:anim>
                                        <p:anim calcmode="lin" valueType="num">
                                          <p:cBhvr>
                                            <p:cTn id="65"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3" grpId="0"/>
          <p:bldP spid="44" grpId="0"/>
          <p:bldP spid="45" grpId="0"/>
          <p:bldP spid="46" grpId="0"/>
          <p:bldP spid="49" grpId="0"/>
          <p:bldP spid="5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cBhvr additive="base">
                                            <p:cTn id="14" dur="750" fill="hold"/>
                                            <p:tgtEl>
                                              <p:spTgt spid="40"/>
                                            </p:tgtEl>
                                            <p:attrNameLst>
                                              <p:attrName>ppt_x</p:attrName>
                                            </p:attrNameLst>
                                          </p:cBhvr>
                                          <p:tavLst>
                                            <p:tav tm="0">
                                              <p:val>
                                                <p:strVal val="#ppt_x"/>
                                              </p:val>
                                            </p:tav>
                                            <p:tav tm="100000">
                                              <p:val>
                                                <p:strVal val="#ppt_x"/>
                                              </p:val>
                                            </p:tav>
                                          </p:tavLst>
                                        </p:anim>
                                        <p:anim calcmode="lin" valueType="num">
                                          <p:cBhvr additive="base">
                                            <p:cTn id="15" dur="750" fill="hold"/>
                                            <p:tgtEl>
                                              <p:spTgt spid="40"/>
                                            </p:tgtEl>
                                            <p:attrNameLst>
                                              <p:attrName>ppt_y</p:attrName>
                                            </p:attrNameLst>
                                          </p:cBhvr>
                                          <p:tavLst>
                                            <p:tav tm="0">
                                              <p:val>
                                                <p:strVal val="1+#ppt_h/2"/>
                                              </p:val>
                                            </p:tav>
                                            <p:tav tm="100000">
                                              <p:val>
                                                <p:strVal val="#ppt_y"/>
                                              </p:val>
                                            </p:tav>
                                          </p:tavLst>
                                        </p:anim>
                                      </p:childTnLst>
                                    </p:cTn>
                                  </p:par>
                                  <p:par>
                                    <p:cTn id="16" presetID="41" presetClass="entr" presetSubtype="0" fill="hold" grpId="0" nodeType="withEffect">
                                      <p:stCondLst>
                                        <p:cond delay="0"/>
                                      </p:stCondLst>
                                      <p:iterate type="lt">
                                        <p:tmPct val="10000"/>
                                      </p:iterate>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39"/>
                                            </p:tgtEl>
                                            <p:attrNameLst>
                                              <p:attrName>ppt_y</p:attrName>
                                            </p:attrNameLst>
                                          </p:cBhvr>
                                          <p:tavLst>
                                            <p:tav tm="0">
                                              <p:val>
                                                <p:strVal val="#ppt_y"/>
                                              </p:val>
                                            </p:tav>
                                            <p:tav tm="100000">
                                              <p:val>
                                                <p:strVal val="#ppt_y"/>
                                              </p:val>
                                            </p:tav>
                                          </p:tavLst>
                                        </p:anim>
                                        <p:anim calcmode="lin" valueType="num">
                                          <p:cBhvr>
                                            <p:cTn id="20"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39"/>
                                            </p:tgtEl>
                                          </p:cBhvr>
                                        </p:animEffect>
                                      </p:childTnLst>
                                    </p:cTn>
                                  </p:par>
                                </p:childTnLst>
                              </p:cTn>
                            </p:par>
                            <p:par>
                              <p:cTn id="23" fill="hold">
                                <p:stCondLst>
                                  <p:cond delay="1550"/>
                                </p:stCondLst>
                                <p:childTnLst>
                                  <p:par>
                                    <p:cTn id="24" presetID="22" presetClass="entr" presetSubtype="1"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par>
                                    <p:cTn id="27" presetID="2" presetClass="entr" presetSubtype="1"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additive="base">
                                            <p:cTn id="29" dur="750" fill="hold"/>
                                            <p:tgtEl>
                                              <p:spTgt spid="44"/>
                                            </p:tgtEl>
                                            <p:attrNameLst>
                                              <p:attrName>ppt_x</p:attrName>
                                            </p:attrNameLst>
                                          </p:cBhvr>
                                          <p:tavLst>
                                            <p:tav tm="0">
                                              <p:val>
                                                <p:strVal val="#ppt_x"/>
                                              </p:val>
                                            </p:tav>
                                            <p:tav tm="100000">
                                              <p:val>
                                                <p:strVal val="#ppt_x"/>
                                              </p:val>
                                            </p:tav>
                                          </p:tavLst>
                                        </p:anim>
                                        <p:anim calcmode="lin" valueType="num">
                                          <p:cBhvr additive="base">
                                            <p:cTn id="30" dur="750" fill="hold"/>
                                            <p:tgtEl>
                                              <p:spTgt spid="44"/>
                                            </p:tgtEl>
                                            <p:attrNameLst>
                                              <p:attrName>ppt_y</p:attrName>
                                            </p:attrNameLst>
                                          </p:cBhvr>
                                          <p:tavLst>
                                            <p:tav tm="0">
                                              <p:val>
                                                <p:strVal val="0-#ppt_h/2"/>
                                              </p:val>
                                            </p:tav>
                                            <p:tav tm="100000">
                                              <p:val>
                                                <p:strVal val="#ppt_y"/>
                                              </p:val>
                                            </p:tav>
                                          </p:tavLst>
                                        </p:anim>
                                      </p:childTnLst>
                                    </p:cTn>
                                  </p:par>
                                  <p:par>
                                    <p:cTn id="31" presetID="41" presetClass="entr" presetSubtype="0" fill="hold" grpId="0" nodeType="withEffect">
                                      <p:stCondLst>
                                        <p:cond delay="0"/>
                                      </p:stCondLst>
                                      <p:iterate type="lt">
                                        <p:tmPct val="10000"/>
                                      </p:iterate>
                                      <p:childTnLst>
                                        <p:set>
                                          <p:cBhvr>
                                            <p:cTn id="32" dur="1" fill="hold">
                                              <p:stCondLst>
                                                <p:cond delay="0"/>
                                              </p:stCondLst>
                                            </p:cTn>
                                            <p:tgtEl>
                                              <p:spTgt spid="43"/>
                                            </p:tgtEl>
                                            <p:attrNameLst>
                                              <p:attrName>style.visibility</p:attrName>
                                            </p:attrNameLst>
                                          </p:cBhvr>
                                          <p:to>
                                            <p:strVal val="visible"/>
                                          </p:to>
                                        </p:set>
                                        <p:anim calcmode="lin" valueType="num">
                                          <p:cBhvr>
                                            <p:cTn id="33"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43"/>
                                            </p:tgtEl>
                                            <p:attrNameLst>
                                              <p:attrName>ppt_y</p:attrName>
                                            </p:attrNameLst>
                                          </p:cBhvr>
                                          <p:tavLst>
                                            <p:tav tm="0">
                                              <p:val>
                                                <p:strVal val="#ppt_y"/>
                                              </p:val>
                                            </p:tav>
                                            <p:tav tm="100000">
                                              <p:val>
                                                <p:strVal val="#ppt_y"/>
                                              </p:val>
                                            </p:tav>
                                          </p:tavLst>
                                        </p:anim>
                                        <p:anim calcmode="lin" valueType="num">
                                          <p:cBhvr>
                                            <p:cTn id="35"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43"/>
                                            </p:tgtEl>
                                          </p:cBhvr>
                                        </p:animEffect>
                                      </p:childTnLst>
                                    </p:cTn>
                                  </p:par>
                                </p:childTnLst>
                              </p:cTn>
                            </p:par>
                            <p:par>
                              <p:cTn id="38" fill="hold">
                                <p:stCondLst>
                                  <p:cond delay="2900"/>
                                </p:stCondLst>
                                <p:childTnLst>
                                  <p:par>
                                    <p:cTn id="39" presetID="22" presetClass="entr" presetSubtype="4"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par>
                                    <p:cTn id="42" presetID="2" presetClass="entr" presetSubtype="4"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750" fill="hold"/>
                                            <p:tgtEl>
                                              <p:spTgt spid="46"/>
                                            </p:tgtEl>
                                            <p:attrNameLst>
                                              <p:attrName>ppt_x</p:attrName>
                                            </p:attrNameLst>
                                          </p:cBhvr>
                                          <p:tavLst>
                                            <p:tav tm="0">
                                              <p:val>
                                                <p:strVal val="#ppt_x"/>
                                              </p:val>
                                            </p:tav>
                                            <p:tav tm="100000">
                                              <p:val>
                                                <p:strVal val="#ppt_x"/>
                                              </p:val>
                                            </p:tav>
                                          </p:tavLst>
                                        </p:anim>
                                        <p:anim calcmode="lin" valueType="num">
                                          <p:cBhvr additive="base">
                                            <p:cTn id="45" dur="750" fill="hold"/>
                                            <p:tgtEl>
                                              <p:spTgt spid="46"/>
                                            </p:tgtEl>
                                            <p:attrNameLst>
                                              <p:attrName>ppt_y</p:attrName>
                                            </p:attrNameLst>
                                          </p:cBhvr>
                                          <p:tavLst>
                                            <p:tav tm="0">
                                              <p:val>
                                                <p:strVal val="1+#ppt_h/2"/>
                                              </p:val>
                                            </p:tav>
                                            <p:tav tm="100000">
                                              <p:val>
                                                <p:strVal val="#ppt_y"/>
                                              </p:val>
                                            </p:tav>
                                          </p:tavLst>
                                        </p:anim>
                                      </p:childTnLst>
                                    </p:cTn>
                                  </p:par>
                                  <p:par>
                                    <p:cTn id="46" presetID="41" presetClass="entr" presetSubtype="0" fill="hold" grpId="0" nodeType="withEffect">
                                      <p:stCondLst>
                                        <p:cond delay="0"/>
                                      </p:stCondLst>
                                      <p:iterate type="lt">
                                        <p:tmPct val="10000"/>
                                      </p:iterate>
                                      <p:childTnLst>
                                        <p:set>
                                          <p:cBhvr>
                                            <p:cTn id="47" dur="1" fill="hold">
                                              <p:stCondLst>
                                                <p:cond delay="0"/>
                                              </p:stCondLst>
                                            </p:cTn>
                                            <p:tgtEl>
                                              <p:spTgt spid="45"/>
                                            </p:tgtEl>
                                            <p:attrNameLst>
                                              <p:attrName>style.visibility</p:attrName>
                                            </p:attrNameLst>
                                          </p:cBhvr>
                                          <p:to>
                                            <p:strVal val="visible"/>
                                          </p:to>
                                        </p:set>
                                        <p:anim calcmode="lin" valueType="num">
                                          <p:cBhvr>
                                            <p:cTn id="48"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45"/>
                                            </p:tgtEl>
                                            <p:attrNameLst>
                                              <p:attrName>ppt_y</p:attrName>
                                            </p:attrNameLst>
                                          </p:cBhvr>
                                          <p:tavLst>
                                            <p:tav tm="0">
                                              <p:val>
                                                <p:strVal val="#ppt_y"/>
                                              </p:val>
                                            </p:tav>
                                            <p:tav tm="100000">
                                              <p:val>
                                                <p:strVal val="#ppt_y"/>
                                              </p:val>
                                            </p:tav>
                                          </p:tavLst>
                                        </p:anim>
                                        <p:anim calcmode="lin" valueType="num">
                                          <p:cBhvr>
                                            <p:cTn id="50"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45"/>
                                            </p:tgtEl>
                                          </p:cBhvr>
                                        </p:animEffect>
                                      </p:childTnLst>
                                    </p:cTn>
                                  </p:par>
                                </p:childTnLst>
                              </p:cTn>
                            </p:par>
                            <p:par>
                              <p:cTn id="53" fill="hold">
                                <p:stCondLst>
                                  <p:cond delay="4450"/>
                                </p:stCondLst>
                                <p:childTnLst>
                                  <p:par>
                                    <p:cTn id="54" presetID="22" presetClass="entr" presetSubtype="1" fill="hold"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up)">
                                          <p:cBhvr>
                                            <p:cTn id="56" dur="500"/>
                                            <p:tgtEl>
                                              <p:spTgt spid="24"/>
                                            </p:tgtEl>
                                          </p:cBhvr>
                                        </p:animEffect>
                                      </p:childTnLst>
                                    </p:cTn>
                                  </p:par>
                                  <p:par>
                                    <p:cTn id="57" presetID="2" presetClass="entr" presetSubtype="1"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750" fill="hold"/>
                                            <p:tgtEl>
                                              <p:spTgt spid="50"/>
                                            </p:tgtEl>
                                            <p:attrNameLst>
                                              <p:attrName>ppt_x</p:attrName>
                                            </p:attrNameLst>
                                          </p:cBhvr>
                                          <p:tavLst>
                                            <p:tav tm="0">
                                              <p:val>
                                                <p:strVal val="#ppt_x"/>
                                              </p:val>
                                            </p:tav>
                                            <p:tav tm="100000">
                                              <p:val>
                                                <p:strVal val="#ppt_x"/>
                                              </p:val>
                                            </p:tav>
                                          </p:tavLst>
                                        </p:anim>
                                        <p:anim calcmode="lin" valueType="num">
                                          <p:cBhvr additive="base">
                                            <p:cTn id="60" dur="750" fill="hold"/>
                                            <p:tgtEl>
                                              <p:spTgt spid="50"/>
                                            </p:tgtEl>
                                            <p:attrNameLst>
                                              <p:attrName>ppt_y</p:attrName>
                                            </p:attrNameLst>
                                          </p:cBhvr>
                                          <p:tavLst>
                                            <p:tav tm="0">
                                              <p:val>
                                                <p:strVal val="0-#ppt_h/2"/>
                                              </p:val>
                                            </p:tav>
                                            <p:tav tm="100000">
                                              <p:val>
                                                <p:strVal val="#ppt_y"/>
                                              </p:val>
                                            </p:tav>
                                          </p:tavLst>
                                        </p:anim>
                                      </p:childTnLst>
                                    </p:cTn>
                                  </p:par>
                                  <p:par>
                                    <p:cTn id="61" presetID="41" presetClass="entr" presetSubtype="0" fill="hold" grpId="0" nodeType="withEffect">
                                      <p:stCondLst>
                                        <p:cond delay="0"/>
                                      </p:stCondLst>
                                      <p:iterate type="lt">
                                        <p:tmPct val="10000"/>
                                      </p:iterate>
                                      <p:childTnLst>
                                        <p:set>
                                          <p:cBhvr>
                                            <p:cTn id="62" dur="1" fill="hold">
                                              <p:stCondLst>
                                                <p:cond delay="0"/>
                                              </p:stCondLst>
                                            </p:cTn>
                                            <p:tgtEl>
                                              <p:spTgt spid="49"/>
                                            </p:tgtEl>
                                            <p:attrNameLst>
                                              <p:attrName>style.visibility</p:attrName>
                                            </p:attrNameLst>
                                          </p:cBhvr>
                                          <p:to>
                                            <p:strVal val="visible"/>
                                          </p:to>
                                        </p:set>
                                        <p:anim calcmode="lin" valueType="num">
                                          <p:cBhvr>
                                            <p:cTn id="63"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49"/>
                                            </p:tgtEl>
                                            <p:attrNameLst>
                                              <p:attrName>ppt_y</p:attrName>
                                            </p:attrNameLst>
                                          </p:cBhvr>
                                          <p:tavLst>
                                            <p:tav tm="0">
                                              <p:val>
                                                <p:strVal val="#ppt_y"/>
                                              </p:val>
                                            </p:tav>
                                            <p:tav tm="100000">
                                              <p:val>
                                                <p:strVal val="#ppt_y"/>
                                              </p:val>
                                            </p:tav>
                                          </p:tavLst>
                                        </p:anim>
                                        <p:anim calcmode="lin" valueType="num">
                                          <p:cBhvr>
                                            <p:cTn id="65"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3" grpId="0"/>
          <p:bldP spid="44" grpId="0"/>
          <p:bldP spid="45" grpId="0"/>
          <p:bldP spid="46" grpId="0"/>
          <p:bldP spid="49" grpId="0"/>
          <p:bldP spid="50"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企业文化</a:t>
            </a:r>
            <a:r>
              <a:rPr lang="en-US" altLang="zh-CN" sz="1400" dirty="0">
                <a:solidFill>
                  <a:prstClr val="black">
                    <a:lumMod val="65000"/>
                    <a:lumOff val="35000"/>
                  </a:prstClr>
                </a:solidFill>
              </a:rPr>
              <a:t>(Corporate Culture)</a:t>
            </a:r>
            <a:endParaRPr lang="zh-CN" altLang="en-US" dirty="0"/>
          </a:p>
        </p:txBody>
      </p:sp>
      <p:grpSp>
        <p:nvGrpSpPr>
          <p:cNvPr id="23" name="组合 22"/>
          <p:cNvGrpSpPr/>
          <p:nvPr/>
        </p:nvGrpSpPr>
        <p:grpSpPr>
          <a:xfrm>
            <a:off x="809387" y="1691319"/>
            <a:ext cx="2305216" cy="2304256"/>
            <a:chOff x="5240941" y="1151212"/>
            <a:chExt cx="2856309" cy="2855119"/>
          </a:xfrm>
        </p:grpSpPr>
        <p:sp>
          <p:nvSpPr>
            <p:cNvPr id="24" name="椭圆 23"/>
            <p:cNvSpPr/>
            <p:nvPr/>
          </p:nvSpPr>
          <p:spPr bwMode="auto">
            <a:xfrm>
              <a:off x="5240941" y="1151212"/>
              <a:ext cx="2856309" cy="2855119"/>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7" name="椭圆 26"/>
            <p:cNvSpPr/>
            <p:nvPr/>
          </p:nvSpPr>
          <p:spPr bwMode="auto">
            <a:xfrm>
              <a:off x="5307616" y="1217887"/>
              <a:ext cx="2722959" cy="2721769"/>
            </a:xfrm>
            <a:prstGeom prst="ellipse">
              <a:avLst/>
            </a:prstGeom>
            <a:blipFill dpi="0" rotWithShape="1">
              <a:blip r:embed="rId1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3" name="弧形 2"/>
          <p:cNvSpPr/>
          <p:nvPr/>
        </p:nvSpPr>
        <p:spPr>
          <a:xfrm rot="5400000">
            <a:off x="467544" y="1347614"/>
            <a:ext cx="3168352" cy="3168352"/>
          </a:xfrm>
          <a:prstGeom prst="arc">
            <a:avLst>
              <a:gd name="adj1" fmla="val 10885653"/>
              <a:gd name="adj2" fmla="val 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7" name="椭圆 56"/>
          <p:cNvSpPr/>
          <p:nvPr/>
        </p:nvSpPr>
        <p:spPr bwMode="auto">
          <a:xfrm>
            <a:off x="2555776" y="1294693"/>
            <a:ext cx="266716" cy="266774"/>
          </a:xfrm>
          <a:prstGeom prst="ellipse">
            <a:avLst/>
          </a:prstGeom>
          <a:solidFill>
            <a:srgbClr val="C00000"/>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a:solidFill>
                  <a:schemeClr val="bg1"/>
                </a:solidFill>
              </a:rPr>
              <a:t>1</a:t>
            </a:r>
            <a:endParaRPr lang="zh-CN" altLang="en-US" dirty="0">
              <a:solidFill>
                <a:schemeClr val="bg1"/>
              </a:solidFill>
            </a:endParaRPr>
          </a:p>
        </p:txBody>
      </p:sp>
      <p:sp>
        <p:nvSpPr>
          <p:cNvPr id="58" name="椭圆 57"/>
          <p:cNvSpPr/>
          <p:nvPr/>
        </p:nvSpPr>
        <p:spPr bwMode="auto">
          <a:xfrm>
            <a:off x="3347864" y="2051359"/>
            <a:ext cx="266716" cy="266774"/>
          </a:xfrm>
          <a:prstGeom prst="ellipse">
            <a:avLst/>
          </a:prstGeom>
          <a:solidFill>
            <a:srgbClr val="FF0000"/>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a:solidFill>
                  <a:schemeClr val="bg1"/>
                </a:solidFill>
              </a:rPr>
              <a:t>2</a:t>
            </a:r>
            <a:endParaRPr lang="zh-CN" altLang="en-US" dirty="0">
              <a:solidFill>
                <a:schemeClr val="bg1"/>
              </a:solidFill>
            </a:endParaRPr>
          </a:p>
        </p:txBody>
      </p:sp>
      <p:sp>
        <p:nvSpPr>
          <p:cNvPr id="62" name="椭圆 61"/>
          <p:cNvSpPr/>
          <p:nvPr/>
        </p:nvSpPr>
        <p:spPr bwMode="auto">
          <a:xfrm>
            <a:off x="3369180" y="3296752"/>
            <a:ext cx="266716" cy="266774"/>
          </a:xfrm>
          <a:prstGeom prst="ellipse">
            <a:avLst/>
          </a:prstGeom>
          <a:solidFill>
            <a:srgbClr val="C00000"/>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a:solidFill>
                  <a:schemeClr val="bg1"/>
                </a:solidFill>
              </a:rPr>
              <a:t>3</a:t>
            </a:r>
            <a:endParaRPr lang="zh-CN" altLang="en-US" dirty="0">
              <a:solidFill>
                <a:schemeClr val="bg1"/>
              </a:solidFill>
            </a:endParaRPr>
          </a:p>
        </p:txBody>
      </p:sp>
      <p:sp>
        <p:nvSpPr>
          <p:cNvPr id="63" name="椭圆 62"/>
          <p:cNvSpPr/>
          <p:nvPr/>
        </p:nvSpPr>
        <p:spPr bwMode="auto">
          <a:xfrm>
            <a:off x="2555776" y="4219168"/>
            <a:ext cx="266716" cy="266774"/>
          </a:xfrm>
          <a:prstGeom prst="ellipse">
            <a:avLst/>
          </a:prstGeom>
          <a:solidFill>
            <a:srgbClr val="FF0000"/>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a:solidFill>
                  <a:schemeClr val="bg1"/>
                </a:solidFill>
              </a:rPr>
              <a:t>4</a:t>
            </a:r>
            <a:endParaRPr lang="zh-CN" altLang="en-US" dirty="0">
              <a:solidFill>
                <a:schemeClr val="bg1"/>
              </a:solidFill>
            </a:endParaRPr>
          </a:p>
        </p:txBody>
      </p:sp>
      <p:sp>
        <p:nvSpPr>
          <p:cNvPr id="39" name="圆角矩形 38"/>
          <p:cNvSpPr/>
          <p:nvPr/>
        </p:nvSpPr>
        <p:spPr bwMode="auto">
          <a:xfrm flipH="1">
            <a:off x="3855406" y="915114"/>
            <a:ext cx="3888432" cy="612874"/>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0" name="TextBox 72"/>
          <p:cNvSpPr txBox="1"/>
          <p:nvPr/>
        </p:nvSpPr>
        <p:spPr bwMode="auto">
          <a:xfrm>
            <a:off x="4433836" y="1072842"/>
            <a:ext cx="2664000" cy="33855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600" b="1" kern="0" dirty="0" smtClean="0">
                <a:solidFill>
                  <a:schemeClr val="bg1">
                    <a:lumMod val="50000"/>
                  </a:schemeClr>
                </a:solidFill>
                <a:cs typeface="Arial" pitchFamily="34" charset="0"/>
              </a:rPr>
              <a:t>做真正的良心企业</a:t>
            </a:r>
            <a:endParaRPr lang="en-US" altLang="zh-CN" sz="1600" b="1" kern="0" dirty="0">
              <a:solidFill>
                <a:schemeClr val="bg1">
                  <a:lumMod val="50000"/>
                </a:schemeClr>
              </a:solidFill>
              <a:cs typeface="Arial" pitchFamily="34" charset="0"/>
            </a:endParaRPr>
          </a:p>
        </p:txBody>
      </p:sp>
      <p:sp>
        <p:nvSpPr>
          <p:cNvPr id="88" name="圆角矩形 87"/>
          <p:cNvSpPr/>
          <p:nvPr/>
        </p:nvSpPr>
        <p:spPr bwMode="auto">
          <a:xfrm flipH="1">
            <a:off x="4431470" y="1983804"/>
            <a:ext cx="3888432" cy="612874"/>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89" name="TextBox 72"/>
          <p:cNvSpPr txBox="1"/>
          <p:nvPr/>
        </p:nvSpPr>
        <p:spPr bwMode="auto">
          <a:xfrm>
            <a:off x="5009920" y="2158747"/>
            <a:ext cx="2946455" cy="33855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600" b="1" kern="0" dirty="0" smtClean="0">
                <a:solidFill>
                  <a:schemeClr val="bg1">
                    <a:lumMod val="50000"/>
                  </a:schemeClr>
                </a:solidFill>
                <a:latin typeface="+mn-ea"/>
                <a:cs typeface="Arial" pitchFamily="34" charset="0"/>
              </a:rPr>
              <a:t>以服务求生存，以质量求发展</a:t>
            </a:r>
            <a:endParaRPr lang="en-US" altLang="zh-CN" sz="1600" b="1" kern="0" dirty="0">
              <a:solidFill>
                <a:schemeClr val="bg1">
                  <a:lumMod val="50000"/>
                </a:schemeClr>
              </a:solidFill>
              <a:latin typeface="+mn-ea"/>
              <a:cs typeface="Arial" pitchFamily="34" charset="0"/>
            </a:endParaRPr>
          </a:p>
        </p:txBody>
      </p:sp>
      <p:sp>
        <p:nvSpPr>
          <p:cNvPr id="96" name="圆角矩形 95"/>
          <p:cNvSpPr/>
          <p:nvPr/>
        </p:nvSpPr>
        <p:spPr bwMode="auto">
          <a:xfrm flipH="1">
            <a:off x="4431470" y="3052497"/>
            <a:ext cx="3888432" cy="612874"/>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97" name="TextBox 72"/>
          <p:cNvSpPr txBox="1"/>
          <p:nvPr/>
        </p:nvSpPr>
        <p:spPr bwMode="auto">
          <a:xfrm>
            <a:off x="5009921" y="3244652"/>
            <a:ext cx="2664000" cy="33855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600" b="1" kern="0" dirty="0" smtClean="0">
                <a:solidFill>
                  <a:schemeClr val="bg1">
                    <a:lumMod val="50000"/>
                  </a:schemeClr>
                </a:solidFill>
                <a:cs typeface="Arial" pitchFamily="34" charset="0"/>
              </a:rPr>
              <a:t>友邻有爱，亲如一家</a:t>
            </a:r>
            <a:endParaRPr lang="en-US" altLang="zh-CN" sz="1600" b="1" kern="0" dirty="0">
              <a:solidFill>
                <a:schemeClr val="bg1">
                  <a:lumMod val="50000"/>
                </a:schemeClr>
              </a:solidFill>
              <a:cs typeface="Arial" pitchFamily="34" charset="0"/>
            </a:endParaRPr>
          </a:p>
        </p:txBody>
      </p:sp>
      <p:sp>
        <p:nvSpPr>
          <p:cNvPr id="104" name="圆角矩形 103"/>
          <p:cNvSpPr/>
          <p:nvPr/>
        </p:nvSpPr>
        <p:spPr bwMode="auto">
          <a:xfrm flipH="1">
            <a:off x="3855406" y="4121187"/>
            <a:ext cx="3888432" cy="612874"/>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05" name="TextBox 72"/>
          <p:cNvSpPr txBox="1"/>
          <p:nvPr/>
        </p:nvSpPr>
        <p:spPr bwMode="auto">
          <a:xfrm>
            <a:off x="4433837" y="4301981"/>
            <a:ext cx="3240085" cy="33855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600" b="1" kern="0" dirty="0" smtClean="0">
                <a:solidFill>
                  <a:schemeClr val="bg1">
                    <a:lumMod val="50000"/>
                  </a:schemeClr>
                </a:solidFill>
                <a:cs typeface="Arial" pitchFamily="34" charset="0"/>
              </a:rPr>
              <a:t>让每一个客户满意</a:t>
            </a:r>
            <a:endParaRPr lang="en-US" altLang="zh-CN" sz="1600" b="1" kern="0" dirty="0">
              <a:solidFill>
                <a:schemeClr val="bg1">
                  <a:lumMod val="50000"/>
                </a:schemeClr>
              </a:solidFill>
              <a:cs typeface="Arial" pitchFamily="34" charset="0"/>
            </a:endParaRPr>
          </a:p>
        </p:txBody>
      </p:sp>
      <p:grpSp>
        <p:nvGrpSpPr>
          <p:cNvPr id="56" name="组合 55"/>
          <p:cNvGrpSpPr/>
          <p:nvPr/>
        </p:nvGrpSpPr>
        <p:grpSpPr>
          <a:xfrm>
            <a:off x="3502538" y="771550"/>
            <a:ext cx="900000" cy="900000"/>
            <a:chOff x="4229236" y="3968984"/>
            <a:chExt cx="792000" cy="792000"/>
          </a:xfrm>
        </p:grpSpPr>
        <p:sp>
          <p:nvSpPr>
            <p:cNvPr id="60" name="MH_Other_2"/>
            <p:cNvSpPr/>
            <p:nvPr>
              <p:custDataLst>
                <p:tags r:id="rId7"/>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61" name="MH_Title_1"/>
            <p:cNvSpPr/>
            <p:nvPr>
              <p:custDataLst>
                <p:tags r:id="rId8"/>
              </p:custDataLst>
            </p:nvPr>
          </p:nvSpPr>
          <p:spPr>
            <a:xfrm>
              <a:off x="4355236" y="4094984"/>
              <a:ext cx="540000" cy="540000"/>
            </a:xfrm>
            <a:prstGeom prst="ellipse">
              <a:avLst/>
            </a:prstGeom>
            <a:solidFill>
              <a:srgbClr val="C00000"/>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1600" b="1" dirty="0">
                  <a:latin typeface="Impact" panose="020B0806030902050204" pitchFamily="34" charset="0"/>
                </a:rPr>
                <a:t>定位</a:t>
              </a:r>
            </a:p>
          </p:txBody>
        </p:sp>
      </p:grpSp>
      <p:grpSp>
        <p:nvGrpSpPr>
          <p:cNvPr id="65" name="组合 64"/>
          <p:cNvGrpSpPr/>
          <p:nvPr/>
        </p:nvGrpSpPr>
        <p:grpSpPr>
          <a:xfrm>
            <a:off x="3994261" y="1824420"/>
            <a:ext cx="900000" cy="900000"/>
            <a:chOff x="4229236" y="3968984"/>
            <a:chExt cx="792000" cy="792000"/>
          </a:xfrm>
        </p:grpSpPr>
        <p:sp>
          <p:nvSpPr>
            <p:cNvPr id="67" name="MH_Other_2"/>
            <p:cNvSpPr/>
            <p:nvPr>
              <p:custDataLst>
                <p:tags r:id="rId5"/>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68" name="MH_Title_1"/>
            <p:cNvSpPr/>
            <p:nvPr>
              <p:custDataLst>
                <p:tags r:id="rId6"/>
              </p:custDataLst>
            </p:nvPr>
          </p:nvSpPr>
          <p:spPr>
            <a:xfrm>
              <a:off x="4355236" y="4094984"/>
              <a:ext cx="540000" cy="540000"/>
            </a:xfrm>
            <a:prstGeom prst="ellipse">
              <a:avLst/>
            </a:prstGeom>
            <a:solidFill>
              <a:srgbClr val="FF0000"/>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1600" b="1" dirty="0">
                  <a:latin typeface="Impact" panose="020B0806030902050204" pitchFamily="34" charset="0"/>
                </a:rPr>
                <a:t>理念</a:t>
              </a:r>
              <a:endParaRPr lang="zh-CN" altLang="en-US" sz="1200" b="1" dirty="0">
                <a:latin typeface="Impact" panose="020B0806030902050204" pitchFamily="34" charset="0"/>
              </a:endParaRPr>
            </a:p>
          </p:txBody>
        </p:sp>
      </p:grpSp>
      <p:grpSp>
        <p:nvGrpSpPr>
          <p:cNvPr id="70" name="组合 69"/>
          <p:cNvGrpSpPr/>
          <p:nvPr/>
        </p:nvGrpSpPr>
        <p:grpSpPr>
          <a:xfrm>
            <a:off x="3994261" y="2894625"/>
            <a:ext cx="900000" cy="900000"/>
            <a:chOff x="4229236" y="3968984"/>
            <a:chExt cx="792000" cy="792000"/>
          </a:xfrm>
        </p:grpSpPr>
        <p:sp>
          <p:nvSpPr>
            <p:cNvPr id="72" name="MH_Other_2"/>
            <p:cNvSpPr/>
            <p:nvPr>
              <p:custDataLst>
                <p:tags r:id="rId3"/>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73" name="MH_Title_1"/>
            <p:cNvSpPr/>
            <p:nvPr>
              <p:custDataLst>
                <p:tags r:id="rId4"/>
              </p:custDataLst>
            </p:nvPr>
          </p:nvSpPr>
          <p:spPr>
            <a:xfrm>
              <a:off x="4355236" y="4094984"/>
              <a:ext cx="540000" cy="540000"/>
            </a:xfrm>
            <a:prstGeom prst="ellipse">
              <a:avLst/>
            </a:prstGeom>
            <a:solidFill>
              <a:srgbClr val="C00000"/>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1600" b="1" dirty="0" smtClean="0">
                  <a:latin typeface="Impact" panose="020B0806030902050204" pitchFamily="34" charset="0"/>
                </a:rPr>
                <a:t>愿景</a:t>
              </a:r>
              <a:endParaRPr lang="zh-CN" altLang="en-US" sz="1200" b="1" dirty="0">
                <a:latin typeface="Impact" panose="020B0806030902050204" pitchFamily="34" charset="0"/>
              </a:endParaRPr>
            </a:p>
          </p:txBody>
        </p:sp>
      </p:grpSp>
      <p:grpSp>
        <p:nvGrpSpPr>
          <p:cNvPr id="75" name="组合 74"/>
          <p:cNvGrpSpPr/>
          <p:nvPr/>
        </p:nvGrpSpPr>
        <p:grpSpPr>
          <a:xfrm>
            <a:off x="3502538" y="3950018"/>
            <a:ext cx="900000" cy="900000"/>
            <a:chOff x="4229236" y="3968984"/>
            <a:chExt cx="792000" cy="792000"/>
          </a:xfrm>
        </p:grpSpPr>
        <p:sp>
          <p:nvSpPr>
            <p:cNvPr id="77" name="MH_Other_2"/>
            <p:cNvSpPr/>
            <p:nvPr>
              <p:custDataLst>
                <p:tags r:id="rId1"/>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78" name="MH_Title_1"/>
            <p:cNvSpPr/>
            <p:nvPr>
              <p:custDataLst>
                <p:tags r:id="rId2"/>
              </p:custDataLst>
            </p:nvPr>
          </p:nvSpPr>
          <p:spPr>
            <a:xfrm>
              <a:off x="4355236" y="4094984"/>
              <a:ext cx="540000" cy="540000"/>
            </a:xfrm>
            <a:prstGeom prst="ellipse">
              <a:avLst/>
            </a:prstGeom>
            <a:solidFill>
              <a:srgbClr val="FF0000"/>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1600" b="1" dirty="0">
                  <a:latin typeface="Impact" panose="020B0806030902050204" pitchFamily="34" charset="0"/>
                </a:rPr>
                <a:t>使命</a:t>
              </a:r>
              <a:endParaRPr lang="zh-CN" altLang="en-US" sz="1200" b="1" dirty="0">
                <a:latin typeface="Impact" panose="020B0806030902050204" pitchFamily="34" charset="0"/>
              </a:endParaRPr>
            </a:p>
          </p:txBody>
        </p:sp>
      </p:grpSp>
    </p:spTree>
    <p:extLst>
      <p:ext uri="{BB962C8B-B14F-4D97-AF65-F5344CB8AC3E}">
        <p14:creationId xmlns:p14="http://schemas.microsoft.com/office/powerpoint/2010/main" val="2335965981"/>
      </p:ext>
    </p:extLst>
  </p:cSld>
  <p:clrMapOvr>
    <a:masterClrMapping/>
  </p:clrMapOvr>
  <p:transition spd="slow" advTm="8000">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fade">
                                      <p:cBhvr>
                                        <p:cTn id="16" dur="500"/>
                                        <p:tgtEl>
                                          <p:spTgt spid="57"/>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500"/>
                                        <p:tgtEl>
                                          <p:spTgt spid="62"/>
                                        </p:tgtEl>
                                      </p:cBhvr>
                                    </p:animEffect>
                                  </p:childTnLst>
                                </p:cTn>
                              </p:par>
                              <p:par>
                                <p:cTn id="23" presetID="10" presetClass="entr" presetSubtype="0" fill="hold" grpId="0" nodeType="withEffect">
                                  <p:stCondLst>
                                    <p:cond delay="750"/>
                                  </p:stCondLst>
                                  <p:childTnLst>
                                    <p:set>
                                      <p:cBhvr>
                                        <p:cTn id="24" dur="1" fill="hold">
                                          <p:stCondLst>
                                            <p:cond delay="0"/>
                                          </p:stCondLst>
                                        </p:cTn>
                                        <p:tgtEl>
                                          <p:spTgt spid="63"/>
                                        </p:tgtEl>
                                        <p:attrNameLst>
                                          <p:attrName>style.visibility</p:attrName>
                                        </p:attrNameLst>
                                      </p:cBhvr>
                                      <p:to>
                                        <p:strVal val="visible"/>
                                      </p:to>
                                    </p:set>
                                    <p:animEffect transition="in" filter="fade">
                                      <p:cBhvr>
                                        <p:cTn id="25" dur="500"/>
                                        <p:tgtEl>
                                          <p:spTgt spid="63"/>
                                        </p:tgtEl>
                                      </p:cBhvr>
                                    </p:animEffect>
                                  </p:childTnLst>
                                </p:cTn>
                              </p:par>
                            </p:childTnLst>
                          </p:cTn>
                        </p:par>
                        <p:par>
                          <p:cTn id="26" fill="hold">
                            <p:stCondLst>
                              <p:cond delay="2250"/>
                            </p:stCondLst>
                            <p:childTnLst>
                              <p:par>
                                <p:cTn id="27" presetID="2" presetClass="entr" presetSubtype="8" decel="50000"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additive="base">
                                        <p:cTn id="29" dur="500" fill="hold"/>
                                        <p:tgtEl>
                                          <p:spTgt spid="56"/>
                                        </p:tgtEl>
                                        <p:attrNameLst>
                                          <p:attrName>ppt_x</p:attrName>
                                        </p:attrNameLst>
                                      </p:cBhvr>
                                      <p:tavLst>
                                        <p:tav tm="0">
                                          <p:val>
                                            <p:strVal val="0-#ppt_w/2"/>
                                          </p:val>
                                        </p:tav>
                                        <p:tav tm="100000">
                                          <p:val>
                                            <p:strVal val="#ppt_x"/>
                                          </p:val>
                                        </p:tav>
                                      </p:tavLst>
                                    </p:anim>
                                    <p:anim calcmode="lin" valueType="num">
                                      <p:cBhvr additive="base">
                                        <p:cTn id="30" dur="500" fill="hold"/>
                                        <p:tgtEl>
                                          <p:spTgt spid="56"/>
                                        </p:tgtEl>
                                        <p:attrNameLst>
                                          <p:attrName>ppt_y</p:attrName>
                                        </p:attrNameLst>
                                      </p:cBhvr>
                                      <p:tavLst>
                                        <p:tav tm="0">
                                          <p:val>
                                            <p:strVal val="#ppt_y"/>
                                          </p:val>
                                        </p:tav>
                                        <p:tav tm="100000">
                                          <p:val>
                                            <p:strVal val="#ppt_y"/>
                                          </p:val>
                                        </p:tav>
                                      </p:tavLst>
                                    </p:anim>
                                  </p:childTnLst>
                                </p:cTn>
                              </p:par>
                              <p:par>
                                <p:cTn id="31" presetID="2" presetClass="entr" presetSubtype="2" decel="5000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fill="hold"/>
                                        <p:tgtEl>
                                          <p:spTgt spid="39"/>
                                        </p:tgtEl>
                                        <p:attrNameLst>
                                          <p:attrName>ppt_x</p:attrName>
                                        </p:attrNameLst>
                                      </p:cBhvr>
                                      <p:tavLst>
                                        <p:tav tm="0">
                                          <p:val>
                                            <p:strVal val="1+#ppt_w/2"/>
                                          </p:val>
                                        </p:tav>
                                        <p:tav tm="100000">
                                          <p:val>
                                            <p:strVal val="#ppt_x"/>
                                          </p:val>
                                        </p:tav>
                                      </p:tavLst>
                                    </p:anim>
                                    <p:anim calcmode="lin" valueType="num">
                                      <p:cBhvr additive="base">
                                        <p:cTn id="34" dur="500" fill="hold"/>
                                        <p:tgtEl>
                                          <p:spTgt spid="39"/>
                                        </p:tgtEl>
                                        <p:attrNameLst>
                                          <p:attrName>ppt_y</p:attrName>
                                        </p:attrNameLst>
                                      </p:cBhvr>
                                      <p:tavLst>
                                        <p:tav tm="0">
                                          <p:val>
                                            <p:strVal val="#ppt_y"/>
                                          </p:val>
                                        </p:tav>
                                        <p:tav tm="100000">
                                          <p:val>
                                            <p:strVal val="#ppt_y"/>
                                          </p:val>
                                        </p:tav>
                                      </p:tavLst>
                                    </p:anim>
                                  </p:childTnLst>
                                </p:cTn>
                              </p:par>
                              <p:par>
                                <p:cTn id="35" presetID="22" presetClass="entr" presetSubtype="8" fill="hold" grpId="0" nodeType="withEffect">
                                  <p:stCondLst>
                                    <p:cond delay="25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500"/>
                                        <p:tgtEl>
                                          <p:spTgt spid="40"/>
                                        </p:tgtEl>
                                      </p:cBhvr>
                                    </p:animEffect>
                                  </p:childTnLst>
                                </p:cTn>
                              </p:par>
                            </p:childTnLst>
                          </p:cTn>
                        </p:par>
                        <p:par>
                          <p:cTn id="38" fill="hold">
                            <p:stCondLst>
                              <p:cond delay="3000"/>
                            </p:stCondLst>
                            <p:childTnLst>
                              <p:par>
                                <p:cTn id="39" presetID="2" presetClass="entr" presetSubtype="8" decel="50000" fill="hold" nodeType="afterEffect">
                                  <p:stCondLst>
                                    <p:cond delay="0"/>
                                  </p:stCondLst>
                                  <p:childTnLst>
                                    <p:set>
                                      <p:cBhvr>
                                        <p:cTn id="40" dur="1" fill="hold">
                                          <p:stCondLst>
                                            <p:cond delay="0"/>
                                          </p:stCondLst>
                                        </p:cTn>
                                        <p:tgtEl>
                                          <p:spTgt spid="65"/>
                                        </p:tgtEl>
                                        <p:attrNameLst>
                                          <p:attrName>style.visibility</p:attrName>
                                        </p:attrNameLst>
                                      </p:cBhvr>
                                      <p:to>
                                        <p:strVal val="visible"/>
                                      </p:to>
                                    </p:set>
                                    <p:anim calcmode="lin" valueType="num">
                                      <p:cBhvr additive="base">
                                        <p:cTn id="41" dur="500" fill="hold"/>
                                        <p:tgtEl>
                                          <p:spTgt spid="65"/>
                                        </p:tgtEl>
                                        <p:attrNameLst>
                                          <p:attrName>ppt_x</p:attrName>
                                        </p:attrNameLst>
                                      </p:cBhvr>
                                      <p:tavLst>
                                        <p:tav tm="0">
                                          <p:val>
                                            <p:strVal val="0-#ppt_w/2"/>
                                          </p:val>
                                        </p:tav>
                                        <p:tav tm="100000">
                                          <p:val>
                                            <p:strVal val="#ppt_x"/>
                                          </p:val>
                                        </p:tav>
                                      </p:tavLst>
                                    </p:anim>
                                    <p:anim calcmode="lin" valueType="num">
                                      <p:cBhvr additive="base">
                                        <p:cTn id="42" dur="500" fill="hold"/>
                                        <p:tgtEl>
                                          <p:spTgt spid="65"/>
                                        </p:tgtEl>
                                        <p:attrNameLst>
                                          <p:attrName>ppt_y</p:attrName>
                                        </p:attrNameLst>
                                      </p:cBhvr>
                                      <p:tavLst>
                                        <p:tav tm="0">
                                          <p:val>
                                            <p:strVal val="#ppt_y"/>
                                          </p:val>
                                        </p:tav>
                                        <p:tav tm="100000">
                                          <p:val>
                                            <p:strVal val="#ppt_y"/>
                                          </p:val>
                                        </p:tav>
                                      </p:tavLst>
                                    </p:anim>
                                  </p:childTnLst>
                                </p:cTn>
                              </p:par>
                              <p:par>
                                <p:cTn id="43" presetID="2" presetClass="entr" presetSubtype="2" decel="50000" fill="hold" grpId="0" nodeType="withEffect">
                                  <p:stCondLst>
                                    <p:cond delay="0"/>
                                  </p:stCondLst>
                                  <p:childTnLst>
                                    <p:set>
                                      <p:cBhvr>
                                        <p:cTn id="44" dur="1" fill="hold">
                                          <p:stCondLst>
                                            <p:cond delay="0"/>
                                          </p:stCondLst>
                                        </p:cTn>
                                        <p:tgtEl>
                                          <p:spTgt spid="88"/>
                                        </p:tgtEl>
                                        <p:attrNameLst>
                                          <p:attrName>style.visibility</p:attrName>
                                        </p:attrNameLst>
                                      </p:cBhvr>
                                      <p:to>
                                        <p:strVal val="visible"/>
                                      </p:to>
                                    </p:set>
                                    <p:anim calcmode="lin" valueType="num">
                                      <p:cBhvr additive="base">
                                        <p:cTn id="45" dur="500" fill="hold"/>
                                        <p:tgtEl>
                                          <p:spTgt spid="88"/>
                                        </p:tgtEl>
                                        <p:attrNameLst>
                                          <p:attrName>ppt_x</p:attrName>
                                        </p:attrNameLst>
                                      </p:cBhvr>
                                      <p:tavLst>
                                        <p:tav tm="0">
                                          <p:val>
                                            <p:strVal val="1+#ppt_w/2"/>
                                          </p:val>
                                        </p:tav>
                                        <p:tav tm="100000">
                                          <p:val>
                                            <p:strVal val="#ppt_x"/>
                                          </p:val>
                                        </p:tav>
                                      </p:tavLst>
                                    </p:anim>
                                    <p:anim calcmode="lin" valueType="num">
                                      <p:cBhvr additive="base">
                                        <p:cTn id="46" dur="500" fill="hold"/>
                                        <p:tgtEl>
                                          <p:spTgt spid="88"/>
                                        </p:tgtEl>
                                        <p:attrNameLst>
                                          <p:attrName>ppt_y</p:attrName>
                                        </p:attrNameLst>
                                      </p:cBhvr>
                                      <p:tavLst>
                                        <p:tav tm="0">
                                          <p:val>
                                            <p:strVal val="#ppt_y"/>
                                          </p:val>
                                        </p:tav>
                                        <p:tav tm="100000">
                                          <p:val>
                                            <p:strVal val="#ppt_y"/>
                                          </p:val>
                                        </p:tav>
                                      </p:tavLst>
                                    </p:anim>
                                  </p:childTnLst>
                                </p:cTn>
                              </p:par>
                              <p:par>
                                <p:cTn id="47" presetID="22" presetClass="entr" presetSubtype="8" fill="hold" grpId="0" nodeType="withEffect">
                                  <p:stCondLst>
                                    <p:cond delay="250"/>
                                  </p:stCondLst>
                                  <p:childTnLst>
                                    <p:set>
                                      <p:cBhvr>
                                        <p:cTn id="48" dur="1" fill="hold">
                                          <p:stCondLst>
                                            <p:cond delay="0"/>
                                          </p:stCondLst>
                                        </p:cTn>
                                        <p:tgtEl>
                                          <p:spTgt spid="89"/>
                                        </p:tgtEl>
                                        <p:attrNameLst>
                                          <p:attrName>style.visibility</p:attrName>
                                        </p:attrNameLst>
                                      </p:cBhvr>
                                      <p:to>
                                        <p:strVal val="visible"/>
                                      </p:to>
                                    </p:set>
                                    <p:animEffect transition="in" filter="wipe(left)">
                                      <p:cBhvr>
                                        <p:cTn id="49" dur="500"/>
                                        <p:tgtEl>
                                          <p:spTgt spid="89"/>
                                        </p:tgtEl>
                                      </p:cBhvr>
                                    </p:animEffect>
                                  </p:childTnLst>
                                </p:cTn>
                              </p:par>
                            </p:childTnLst>
                          </p:cTn>
                        </p:par>
                        <p:par>
                          <p:cTn id="50" fill="hold">
                            <p:stCondLst>
                              <p:cond delay="3750"/>
                            </p:stCondLst>
                            <p:childTnLst>
                              <p:par>
                                <p:cTn id="51" presetID="2" presetClass="entr" presetSubtype="8" decel="50000" fill="hold" nodeType="afterEffect">
                                  <p:stCondLst>
                                    <p:cond delay="0"/>
                                  </p:stCondLst>
                                  <p:childTnLst>
                                    <p:set>
                                      <p:cBhvr>
                                        <p:cTn id="52" dur="1" fill="hold">
                                          <p:stCondLst>
                                            <p:cond delay="0"/>
                                          </p:stCondLst>
                                        </p:cTn>
                                        <p:tgtEl>
                                          <p:spTgt spid="70"/>
                                        </p:tgtEl>
                                        <p:attrNameLst>
                                          <p:attrName>style.visibility</p:attrName>
                                        </p:attrNameLst>
                                      </p:cBhvr>
                                      <p:to>
                                        <p:strVal val="visible"/>
                                      </p:to>
                                    </p:set>
                                    <p:anim calcmode="lin" valueType="num">
                                      <p:cBhvr additive="base">
                                        <p:cTn id="53" dur="500" fill="hold"/>
                                        <p:tgtEl>
                                          <p:spTgt spid="70"/>
                                        </p:tgtEl>
                                        <p:attrNameLst>
                                          <p:attrName>ppt_x</p:attrName>
                                        </p:attrNameLst>
                                      </p:cBhvr>
                                      <p:tavLst>
                                        <p:tav tm="0">
                                          <p:val>
                                            <p:strVal val="0-#ppt_w/2"/>
                                          </p:val>
                                        </p:tav>
                                        <p:tav tm="100000">
                                          <p:val>
                                            <p:strVal val="#ppt_x"/>
                                          </p:val>
                                        </p:tav>
                                      </p:tavLst>
                                    </p:anim>
                                    <p:anim calcmode="lin" valueType="num">
                                      <p:cBhvr additive="base">
                                        <p:cTn id="54" dur="500" fill="hold"/>
                                        <p:tgtEl>
                                          <p:spTgt spid="70"/>
                                        </p:tgtEl>
                                        <p:attrNameLst>
                                          <p:attrName>ppt_y</p:attrName>
                                        </p:attrNameLst>
                                      </p:cBhvr>
                                      <p:tavLst>
                                        <p:tav tm="0">
                                          <p:val>
                                            <p:strVal val="#ppt_y"/>
                                          </p:val>
                                        </p:tav>
                                        <p:tav tm="100000">
                                          <p:val>
                                            <p:strVal val="#ppt_y"/>
                                          </p:val>
                                        </p:tav>
                                      </p:tavLst>
                                    </p:anim>
                                  </p:childTnLst>
                                </p:cTn>
                              </p:par>
                              <p:par>
                                <p:cTn id="55" presetID="2" presetClass="entr" presetSubtype="2" decel="50000" fill="hold" grpId="0" nodeType="withEffect">
                                  <p:stCondLst>
                                    <p:cond delay="0"/>
                                  </p:stCondLst>
                                  <p:childTnLst>
                                    <p:set>
                                      <p:cBhvr>
                                        <p:cTn id="56" dur="1" fill="hold">
                                          <p:stCondLst>
                                            <p:cond delay="0"/>
                                          </p:stCondLst>
                                        </p:cTn>
                                        <p:tgtEl>
                                          <p:spTgt spid="96"/>
                                        </p:tgtEl>
                                        <p:attrNameLst>
                                          <p:attrName>style.visibility</p:attrName>
                                        </p:attrNameLst>
                                      </p:cBhvr>
                                      <p:to>
                                        <p:strVal val="visible"/>
                                      </p:to>
                                    </p:set>
                                    <p:anim calcmode="lin" valueType="num">
                                      <p:cBhvr additive="base">
                                        <p:cTn id="57" dur="500" fill="hold"/>
                                        <p:tgtEl>
                                          <p:spTgt spid="96"/>
                                        </p:tgtEl>
                                        <p:attrNameLst>
                                          <p:attrName>ppt_x</p:attrName>
                                        </p:attrNameLst>
                                      </p:cBhvr>
                                      <p:tavLst>
                                        <p:tav tm="0">
                                          <p:val>
                                            <p:strVal val="1+#ppt_w/2"/>
                                          </p:val>
                                        </p:tav>
                                        <p:tav tm="100000">
                                          <p:val>
                                            <p:strVal val="#ppt_x"/>
                                          </p:val>
                                        </p:tav>
                                      </p:tavLst>
                                    </p:anim>
                                    <p:anim calcmode="lin" valueType="num">
                                      <p:cBhvr additive="base">
                                        <p:cTn id="58" dur="500" fill="hold"/>
                                        <p:tgtEl>
                                          <p:spTgt spid="96"/>
                                        </p:tgtEl>
                                        <p:attrNameLst>
                                          <p:attrName>ppt_y</p:attrName>
                                        </p:attrNameLst>
                                      </p:cBhvr>
                                      <p:tavLst>
                                        <p:tav tm="0">
                                          <p:val>
                                            <p:strVal val="#ppt_y"/>
                                          </p:val>
                                        </p:tav>
                                        <p:tav tm="100000">
                                          <p:val>
                                            <p:strVal val="#ppt_y"/>
                                          </p:val>
                                        </p:tav>
                                      </p:tavLst>
                                    </p:anim>
                                  </p:childTnLst>
                                </p:cTn>
                              </p:par>
                              <p:par>
                                <p:cTn id="59" presetID="22" presetClass="entr" presetSubtype="8" fill="hold" grpId="0" nodeType="withEffect">
                                  <p:stCondLst>
                                    <p:cond delay="250"/>
                                  </p:stCondLst>
                                  <p:childTnLst>
                                    <p:set>
                                      <p:cBhvr>
                                        <p:cTn id="60" dur="1" fill="hold">
                                          <p:stCondLst>
                                            <p:cond delay="0"/>
                                          </p:stCondLst>
                                        </p:cTn>
                                        <p:tgtEl>
                                          <p:spTgt spid="97"/>
                                        </p:tgtEl>
                                        <p:attrNameLst>
                                          <p:attrName>style.visibility</p:attrName>
                                        </p:attrNameLst>
                                      </p:cBhvr>
                                      <p:to>
                                        <p:strVal val="visible"/>
                                      </p:to>
                                    </p:set>
                                    <p:animEffect transition="in" filter="wipe(left)">
                                      <p:cBhvr>
                                        <p:cTn id="61" dur="500"/>
                                        <p:tgtEl>
                                          <p:spTgt spid="97"/>
                                        </p:tgtEl>
                                      </p:cBhvr>
                                    </p:animEffect>
                                  </p:childTnLst>
                                </p:cTn>
                              </p:par>
                            </p:childTnLst>
                          </p:cTn>
                        </p:par>
                        <p:par>
                          <p:cTn id="62" fill="hold">
                            <p:stCondLst>
                              <p:cond delay="4500"/>
                            </p:stCondLst>
                            <p:childTnLst>
                              <p:par>
                                <p:cTn id="63" presetID="2" presetClass="entr" presetSubtype="8" decel="50000"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 calcmode="lin" valueType="num">
                                      <p:cBhvr additive="base">
                                        <p:cTn id="65" dur="500" fill="hold"/>
                                        <p:tgtEl>
                                          <p:spTgt spid="75"/>
                                        </p:tgtEl>
                                        <p:attrNameLst>
                                          <p:attrName>ppt_x</p:attrName>
                                        </p:attrNameLst>
                                      </p:cBhvr>
                                      <p:tavLst>
                                        <p:tav tm="0">
                                          <p:val>
                                            <p:strVal val="0-#ppt_w/2"/>
                                          </p:val>
                                        </p:tav>
                                        <p:tav tm="100000">
                                          <p:val>
                                            <p:strVal val="#ppt_x"/>
                                          </p:val>
                                        </p:tav>
                                      </p:tavLst>
                                    </p:anim>
                                    <p:anim calcmode="lin" valueType="num">
                                      <p:cBhvr additive="base">
                                        <p:cTn id="66" dur="500" fill="hold"/>
                                        <p:tgtEl>
                                          <p:spTgt spid="75"/>
                                        </p:tgtEl>
                                        <p:attrNameLst>
                                          <p:attrName>ppt_y</p:attrName>
                                        </p:attrNameLst>
                                      </p:cBhvr>
                                      <p:tavLst>
                                        <p:tav tm="0">
                                          <p:val>
                                            <p:strVal val="#ppt_y"/>
                                          </p:val>
                                        </p:tav>
                                        <p:tav tm="100000">
                                          <p:val>
                                            <p:strVal val="#ppt_y"/>
                                          </p:val>
                                        </p:tav>
                                      </p:tavLst>
                                    </p:anim>
                                  </p:childTnLst>
                                </p:cTn>
                              </p:par>
                              <p:par>
                                <p:cTn id="67" presetID="2" presetClass="entr" presetSubtype="2" decel="50000" fill="hold" grpId="0" nodeType="withEffect">
                                  <p:stCondLst>
                                    <p:cond delay="0"/>
                                  </p:stCondLst>
                                  <p:childTnLst>
                                    <p:set>
                                      <p:cBhvr>
                                        <p:cTn id="68" dur="1" fill="hold">
                                          <p:stCondLst>
                                            <p:cond delay="0"/>
                                          </p:stCondLst>
                                        </p:cTn>
                                        <p:tgtEl>
                                          <p:spTgt spid="104"/>
                                        </p:tgtEl>
                                        <p:attrNameLst>
                                          <p:attrName>style.visibility</p:attrName>
                                        </p:attrNameLst>
                                      </p:cBhvr>
                                      <p:to>
                                        <p:strVal val="visible"/>
                                      </p:to>
                                    </p:set>
                                    <p:anim calcmode="lin" valueType="num">
                                      <p:cBhvr additive="base">
                                        <p:cTn id="69" dur="500" fill="hold"/>
                                        <p:tgtEl>
                                          <p:spTgt spid="104"/>
                                        </p:tgtEl>
                                        <p:attrNameLst>
                                          <p:attrName>ppt_x</p:attrName>
                                        </p:attrNameLst>
                                      </p:cBhvr>
                                      <p:tavLst>
                                        <p:tav tm="0">
                                          <p:val>
                                            <p:strVal val="1+#ppt_w/2"/>
                                          </p:val>
                                        </p:tav>
                                        <p:tav tm="100000">
                                          <p:val>
                                            <p:strVal val="#ppt_x"/>
                                          </p:val>
                                        </p:tav>
                                      </p:tavLst>
                                    </p:anim>
                                    <p:anim calcmode="lin" valueType="num">
                                      <p:cBhvr additive="base">
                                        <p:cTn id="70" dur="500" fill="hold"/>
                                        <p:tgtEl>
                                          <p:spTgt spid="104"/>
                                        </p:tgtEl>
                                        <p:attrNameLst>
                                          <p:attrName>ppt_y</p:attrName>
                                        </p:attrNameLst>
                                      </p:cBhvr>
                                      <p:tavLst>
                                        <p:tav tm="0">
                                          <p:val>
                                            <p:strVal val="#ppt_y"/>
                                          </p:val>
                                        </p:tav>
                                        <p:tav tm="100000">
                                          <p:val>
                                            <p:strVal val="#ppt_y"/>
                                          </p:val>
                                        </p:tav>
                                      </p:tavLst>
                                    </p:anim>
                                  </p:childTnLst>
                                </p:cTn>
                              </p:par>
                              <p:par>
                                <p:cTn id="71" presetID="22" presetClass="entr" presetSubtype="8" fill="hold" grpId="0" nodeType="withEffect">
                                  <p:stCondLst>
                                    <p:cond delay="250"/>
                                  </p:stCondLst>
                                  <p:childTnLst>
                                    <p:set>
                                      <p:cBhvr>
                                        <p:cTn id="72" dur="1" fill="hold">
                                          <p:stCondLst>
                                            <p:cond delay="0"/>
                                          </p:stCondLst>
                                        </p:cTn>
                                        <p:tgtEl>
                                          <p:spTgt spid="105"/>
                                        </p:tgtEl>
                                        <p:attrNameLst>
                                          <p:attrName>style.visibility</p:attrName>
                                        </p:attrNameLst>
                                      </p:cBhvr>
                                      <p:to>
                                        <p:strVal val="visible"/>
                                      </p:to>
                                    </p:set>
                                    <p:animEffect transition="in" filter="wipe(left)">
                                      <p:cBhvr>
                                        <p:cTn id="73"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7" grpId="0" animBg="1"/>
      <p:bldP spid="58" grpId="0" animBg="1"/>
      <p:bldP spid="62" grpId="0" animBg="1"/>
      <p:bldP spid="63" grpId="0" animBg="1"/>
      <p:bldP spid="39" grpId="0" animBg="1"/>
      <p:bldP spid="40" grpId="0"/>
      <p:bldP spid="88" grpId="0" animBg="1"/>
      <p:bldP spid="89" grpId="0"/>
      <p:bldP spid="96" grpId="0" animBg="1"/>
      <p:bldP spid="97" grpId="0"/>
      <p:bldP spid="104" grpId="0" animBg="1"/>
      <p:bldP spid="10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MH_PageTitle"/>
          <p:cNvSpPr>
            <a:spLocks noGrp="1"/>
          </p:cNvSpPr>
          <p:nvPr>
            <p:ph type="title"/>
            <p:custDataLst>
              <p:tags r:id="rId2"/>
            </p:custDataLst>
          </p:nvPr>
        </p:nvSpPr>
        <p:spPr/>
        <p:txBody>
          <a:bodyPr>
            <a:normAutofit fontScale="90000"/>
          </a:bodyPr>
          <a:lstStyle/>
          <a:p>
            <a:r>
              <a:rPr lang="zh-CN" altLang="en-US" dirty="0"/>
              <a:t>经营业绩</a:t>
            </a:r>
            <a:r>
              <a:rPr lang="en-US" altLang="zh-CN" sz="1300" dirty="0">
                <a:solidFill>
                  <a:prstClr val="black">
                    <a:lumMod val="65000"/>
                    <a:lumOff val="35000"/>
                  </a:prstClr>
                </a:solidFill>
              </a:rPr>
              <a:t>(Operating Performance)</a:t>
            </a:r>
            <a:endParaRPr lang="zh-CN" altLang="en-US" dirty="0"/>
          </a:p>
        </p:txBody>
      </p:sp>
      <p:pic>
        <p:nvPicPr>
          <p:cNvPr id="114" name="图片 113"/>
          <p:cNvPicPr/>
          <p:nvPr/>
        </p:nvPicPr>
        <p:blipFill>
          <a:blip r:embed="rId5" cstate="print">
            <a:extLst>
              <a:ext uri="{28A0092B-C50C-407E-A947-70E740481C1C}">
                <a14:useLocalDpi xmlns:a14="http://schemas.microsoft.com/office/drawing/2010/main" val="0"/>
              </a:ext>
            </a:extLst>
          </a:blip>
          <a:stretch>
            <a:fillRect/>
          </a:stretch>
        </p:blipFill>
        <p:spPr>
          <a:xfrm>
            <a:off x="2443527" y="1131317"/>
            <a:ext cx="1944216" cy="27275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9891" y="1131317"/>
            <a:ext cx="1933971" cy="27365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3327" y="1131317"/>
            <a:ext cx="1928052" cy="27275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图片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66011" y="1131316"/>
            <a:ext cx="1867820" cy="27365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734018054"/>
      </p:ext>
    </p:extLst>
  </p:cSld>
  <p:clrMapOvr>
    <a:masterClrMapping/>
  </p:clrMapOvr>
  <p:transition spd="slow" advTm="9000">
    <p:pull dir="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D4B684C3-2776-4D14-ADDE-A78DA16DF5B2"/>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CqGsU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qhrF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CqGsUi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KoaxS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KoaxSG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Koax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KoaxSJ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oaxSL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K4axSAXZichKDQAA1SEAABcAAAB1bml2ZXJzYWwvdW5pdmVyc2FsLnBuZ+2a+VdS6/rAqdNpVvNU15xLvXmuOZQnp+NAmROna6UNZk61zLxhgqhoKGLTdUiJopaWiZ6sk+KAqZm6EbBDSR5E6jig4lBxFAXBgRAVkbupzr1r3fVd3z/gLn5gb57ns9/9Ps+73+d5n/1C7rEj/jobjTZCIBAdWIBPMASyBgaBfINcvxbU7Gq6MQGeViUF+3tDKF0mk6CwJvZg4EEIpI6wafnct6C8ISEgNAkC0WVqPqtYyIrzYDs4zOfgicuRkuGjebbyAdYHWdHc6rnV9Trn9ev1U78jntz8/fe7cy7o5+8MWPOuevNPOectLV79c+3W9Tt8bm8pM1Zf+Vn69/0bVNjpLpn7IulHxafSBxc9jydtD/9UTKmUUkRSt4hSSmVL3YMsLlSNla0op5EjGYrhmqZRnDFo0lknP1nFSpDpeTOEH1EPuvyMZKjR1lRm558zhnmpPnWneIOKK41V9vV4qyjsrK/7KlBuQwdl/OFner0bvwaUmu0rCUML4ij14K1/ixN+4DdIuIvFBvB0IMdKI+0iao43AlaDxy1aoAVaoAVaoAVaoAVaoAVaoAVaoAVaoAVaoAVa8L8HUAJz9QJLs2X6HtgK02i8rTRbiuvvaPYOd/p8p9lu3PL/g4/hd/5o4HrxWz/9fvihdSk2UfbGknAJtywwH0WJUL2CKlYooSlMF7yyDzmSJXlhXnszbXmsiaGSBPFbnOI5P4xPI5SVFazM3yTLjy07/M0znmNmXq7jr0svr2SFEahhZpqmYppihBrNGGLkDHbVxIgLMKe6wxvjFw71JKW9mTMXTwTMDSVxG/VmjoSALUryljhIXEMvPgxQryhdpulKaTxP/UEvs99j9tXWMK6Xcipe4EZqGkkTjwOZi2OFSEMXqIPTsAfiFHfgvlRAgNJjhppX3grl1bw3MUMs+qRZxqd3JDYmKInGyFc/mbJbC2nzkscsGn3TMdP5A/c527PqIoDh/VzCZ4/s+jgRkHhy0wlPKQJjX+bszJjFIy+5eFBnD6eOZijieSfPksVx11ux4rDRwUj7csF++HCICRm9wjRfmbnwPXnLvpK8OdI0VtjZdlLWG8MJ68aj5EDFzDFBO1fWSpI6JRoq6uKAM32AKs2Ot4ChsxNFnm9FLyQam6rpAelTdaxBLiHudztl9cPYQJEbvdMhkHDLavg6YAOMudUOVlTje4FqfBeiKDT+bKrxs0ZhW+u5M03oNxIUqnFE+P5YetCJHeTSwl2Prp32DJEn/bNmthj/xvFpFY/Z31BRxmzlsVwYixzn55tjaX5d6eaNmwXCiO5eRwJPRrboCKlbN0ie/8s3kPfwSs9bVC4+rvuzIfGiFmmBysOHmGSU/VcTIye4ZfrIW888Txj9R3mxbSn15gZ0S36IXNbPfuzdnrNtu3H7/phWM5sDtoqN5MzpNAQ3DV+s8BIJ00jSh4hXxEWAPX9y6mrKTdprCKS5SBS+fTi23UlUkNnHaXButEsIFVrrw+z/celZiuCCPFC1HIgrd+5kjWwsjlQM4QPqN6+Vyxz339un2otoeIiLuuEqdkp8p3RNBjII0xaAQvC3ZIUOpE0enB1ZvehhdXj4x/toWXWQaUq3nbrOh7jJyLh6uHkg0RJ9yrjdKXLnIhzNHeYZwgC+g0XHB0C5FvI+LVSW+5P7l3YnVQ8ECFOTQ1YtP9e9HMQbi7bcbHhKPhAsvDbR5fvyYu+uH5LuF3FhwTzCIfhv2CPE0ECobsjfBNhd6OHmmnM8N1gKzc8+zTz7iDUYxgm9tNl2Y4nwlZO4jwmOK2cEK+OkeJqI4vKs2B/eogze2XF9Tb+D2VwplpefjGOmF+9NOo1oTTRqLNnzl3zh05I8fW8b7x5ZsH7cjWr9QFHiqxuYEoDk5nXi/n1haNbNATrvDUb6OLKQ5VHgbkdsnfttj0ROxVl/GZAEEaPicrmo77WmZ/ulQgdf4qZKna66WUzB2CNdpmvnhYujEhQGHsH7YBvjc2cf5ddXO0LSkfli4damW1ccnz4spervFy0BQ9t3ijDTFAchjQBw9CN1MbZUb44veprV0OPQyFCrpmPpCi5A/9rpHagiLOqtnUoUwgDc6F57uAKcgjoaj1tkRyFws3lRUzTS3LKMO9qKX8KUlPfE9zYD4bf45WEGDYiSDFFdj2MXD886zQ5SU8YqMlPh2BrGEiaS8AuiiVLLVck8DgtDDZi+XUctiBBrHs3cXZ43I+NC1erUFQnDYJx9JHUUAqmOIuWVKbGXKxqy9DeKkkShTD6SQVOkiA63GUG9xPaKy4vvr+u94BEgqHxERieAmTdkmtjYhHfy8A7O1EftIQcqHxVgbJHf3jVqX+p36lH17heiR2R3c6zaOkC3z/GeFSPoU5/9BWiyLndJLDO6Z6/z0OHXdxYBfdi4jmKjUSluaXJ+Sd8Ffh8ZO8nNXJGlFGEc8EVNWRv/KnueLerrAB9K6b6eOby466ZVNDa28zg74tF5n7KYzUbiVB7gTkiLTxafN7izxrVFqnKdMmpfkNZ3D7tAIOIUw0zO06yxtUv91Mc4qQUMI2nkgb4kHGNSdFR1qa9NfPxuT+oy3XyajlwY9lB2Mk+Py3yIjn2C+7gWXTbZAkZzBtD1eQGri8MVOJMUnWhs6sCk1BhyBS32MjCryhq8X4uXO370lyweEwjxC4NvHNgX2yXJTJO17SPWAuxuSwtbvZduJ77cvecY+wyhpqB2ftl1D9E2O2Zix7mKLAz33gDYz2Rfh71Fh26mkj/qfNRT3jP/7b4qMTzcRS+B+l8u9WXYe/SFMl0nJ/pzzK8+zrq5Du1FHPQrRpZTavGqgdbCNzl70KGyvmPZj/NnWV8Hz0iEIoxRxjz2EDvZofCWcX6RXgN5VtZ80Cp3LGGiOW+ioPz4qieR1dCFl3rOUOUA15kAXVmwM8MtfOB4KoYaSH62V1Vg+ngWt0NA/Tpx+JYEj99xzh5+OrISK8s1m6MtcVP6jtdeOq7veYY8lOn1aNK158Kiwdlb72ruhrpwvZzyx3YIg8iZvL19nAWFR1T56sM6lns5wmjD9iXaVEBwLR5BmrIg2mLnOqwfmqsm/Plbgh16GjxUn7r5F+GDReVUu/eMzzacPuISlaLJRmeHIzPkvfMNH/bB+xuv0vOtYkx2NyyLnbMvTXDTnxSj1//2CEA7iscHyrPqTGQlO51MtsLgekVG8EE3XfwhfNZxX+LXqXP+0fy2FnA5Hdz7O/liXIn0xRW1aIRACvqDtZdgrDYrJEnpqyCnGWAVUK8Cg8UoJf7n1DvnTWyOM9evc0rO5tsi06cOBjMTkfei0eJoMFcf1ZFFU+JH99ladrTmH/K9fQbaaP+TKlyWP0Zp24+gFlsQe+LKwsyVOVZ3wdU6Ln0Hx/HGlIw2nYGUfcxzQKzMFTISXrfO/LqJz6x0DVNdE484sCZGCLHkqNuPT6QK/swhSxnzA7FCr9mLZLwsoq7MaytvP5tx4LixCq3KsZbLQscXbYzyxf4HXGu/BC+Z1Rhuju4PjIDOrybPRhsWwIvOgNfNzRSh3BvtPCnGYkXZy39U8LxpuwF5HSHAkby1vs8toED/SckQLyozowoXeUs9eTQTwEw8yh7EJ0ixETvenxpWju0YVqIKl345xbCiov6dVWe63Kefl+rzKJ8zVmO6jOPCR6Nyau2IWFNg7EGGWjk6isvzXHe7MpKNFwGIkqcpgkVpKiOdnxyuE7HtzxvPbvu89CxdnvylcJCbG9dXkw1OqCJwYiZJ0lzvBTi2KKVUZK75L/wKe/YkXSVBNnWjhOIySJPoy6iVv9WEDo8dTfDsw50Kr0KYgmPRV7lSxMHoNRj6EHMDEj3RQVfC0NOF0cnTrOMTmhAXjz0meAFvF2GUoi/Xi8BKLY73cp8PEZbaHEi6fr4liObhkMuMp7yw35hQJVUl5td+hJIBgmauNONExdv+s3T7IVtn/ajLrO9gu+XlWOrWppUVBYPRcjAC6sDi5YaJj67iGo+Em/7pMzr8rKKk9e8GnvNbwFyzaON1fWQDEFMKrrmcGMQmE1MYRYQ4nI1lL7OgKyjqweb8ncohNC/iYZR6iSdZ65r6AqqaPNr07SoEepqmeAF6VZxWyAIkX02jw2vVUpngTI+bKzBW0rt/uDUuiItqGhKik61aKp2kb+s/tX2jd0kT/c5ZyV9DL1O00HZ82fpkE8aQZbYa8swrDgrt2MVviRt5PL4tqsAMtOlj3tT97QrNj//cwLm7pctP8BbM7qNQGunp0xoMwAeL9Pfik1EVNfvumQAkat+xE+zkmw6HwRJu7MTo+tJfMfQYykSQ0JrM3CxKNAzArchKkXqHKlCrwbq+jSSxiWeafeyXDInpyyzXEKsWe03sczTPSNXd1gBQ2tEyTdUecvf/ehsoVS/Huq/+/DpQ4ZUoYDswLvlrxHCDXn/EshCqvvgf8ZJj/8PP/zCgVOb1PMNbOS2Lo9Rwa43qdJVoV3SzIQy+oGCoaYtgpA4+0HTQV7bkj76t1nnIUa/KjXsT7L356opGD/M94kPxPnvtX1BLAwQUAAIACAArhrFIKwvAbUoAAABrAAAAGwAAAHVuaXZlcnNhbC91bml2ZXJzYWwucG5nLnhtbLOxr8jNUShLLSrOzM+zVTLUM1Cyt+PlsikoSi3LTC1XqACKGekZQICSQiUqtzwzpSQDKGRgbowQzEjNTM8osVWyMDCFC+oDzQQAUEsBAgAAFAACAAgAKoaxSBUOrShkBAAABxEAAB0AAAAAAAAAAQAAAAAAAAAAAHVuaXZlcnNhbC9jb21tb25fbWVzc2FnZXMubG5nUEsBAgAAFAACAAgAKoaxSAh+CyMpAwAAhgwAACcAAAAAAAAAAQAAAAAAnwQAAHVuaXZlcnNhbC9mbGFzaF9wdWJsaXNoaW5nX3NldHRpbmdzLnhtbFBLAQIAABQAAgAIACqGsUi1/AlkugIAAFUKAAAhAAAAAAAAAAEAAAAAAA0IAAB1bml2ZXJzYWwvZmxhc2hfc2tpbl9zZXR0aW5ncy54bWxQSwECAAAUAAIACAAqhrFIKpYPZ/4CAACXCwAAJgAAAAAAAAABAAAAAAAGCwAAdW5pdmVyc2FsL2h0bWxfcHVibGlzaGluZ19zZXR0aW5ncy54bWxQSwECAAAUAAIACAAqhrFIaHFSkZoBAAAfBgAAHwAAAAAAAAABAAAAAABIDgAAdW5pdmVyc2FsL2h0bWxfc2tpbl9zZXR0aW5ncy5qc1BLAQIAABQAAgAIACqGsUg9PC/RwQAAAOUBAAAaAAAAAAAAAAEAAAAAAB8QAAB1bml2ZXJzYWwvaTE4bl9wcmVzZXRzLnhtbFBLAQIAABQAAgAIACqGsUia+ZZkawAAAGsAAAAcAAAAAAAAAAEAAAAAABgRAAB1bml2ZXJzYWwvbG9jYWxfc2V0dGluZ3MueG1sUEsBAgAAFAACAAgARJRXRyO0Tvv7AgAAsAgAABQAAAAAAAAAAQAAAAAAvREAAHVuaXZlcnNhbC9wbGF5ZXIueG1sUEsBAgAAFAACAAgAKoaxSLCHI/RsAQAA9wIAACkAAAAAAAAAAQAAAAAA6hQAAHVuaXZlcnNhbC9za2luX2N1c3RvbWl6YXRpb25fc2V0dGluZ3MueG1sUEsBAgAAFAACAAgAK4axSAXZichKDQAA1SEAABcAAAAAAAAAAAAAAAAAnRYAAHVuaXZlcnNhbC91bml2ZXJzYWwucG5nUEsBAgAAFAACAAgAK4axSCsLwG1KAAAAawAAABsAAAAAAAAAAQAAAAAAHCQAAHVuaXZlcnNhbC91bml2ZXJzYWwucG5nLnhtbFBLBQYAAAAACwALAEkDAACfJAAAAAA="/>
  <p:tag name="ISPRING_PRESENTATION_TITLE" val="3223"/>
</p:tagLst>
</file>

<file path=ppt/tags/tag1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0.xml><?xml version="1.0" encoding="utf-8"?>
<p:tagLst xmlns:a="http://schemas.openxmlformats.org/drawingml/2006/main" xmlns:r="http://schemas.openxmlformats.org/officeDocument/2006/relationships" xmlns:p="http://schemas.openxmlformats.org/presentationml/2006/main">
  <p:tag name="MH" val="20151124180108"/>
  <p:tag name="MH_LIBRARY" val="GRAPHIC"/>
  <p:tag name="MH_ORDER" val="Freeform 55"/>
</p:tagLst>
</file>

<file path=ppt/tags/tag21.xml><?xml version="1.0" encoding="utf-8"?>
<p:tagLst xmlns:a="http://schemas.openxmlformats.org/drawingml/2006/main" xmlns:r="http://schemas.openxmlformats.org/officeDocument/2006/relationships" xmlns:p="http://schemas.openxmlformats.org/presentationml/2006/main">
  <p:tag name="MH" val="20151124180108"/>
  <p:tag name="MH_LIBRARY" val="GRAPHIC"/>
  <p:tag name="MH_ORDER" val="Freeform 55"/>
</p:tagLst>
</file>

<file path=ppt/tags/tag22.xml><?xml version="1.0" encoding="utf-8"?>
<p:tagLst xmlns:a="http://schemas.openxmlformats.org/drawingml/2006/main" xmlns:r="http://schemas.openxmlformats.org/officeDocument/2006/relationships" xmlns:p="http://schemas.openxmlformats.org/presentationml/2006/main">
  <p:tag name="MH" val="20151124180108"/>
  <p:tag name="MH_LIBRARY" val="GRAPHIC"/>
  <p:tag name="MH_ORDER" val="Freeform 55"/>
</p:tagLst>
</file>

<file path=ppt/tags/tag23.xml><?xml version="1.0" encoding="utf-8"?>
<p:tagLst xmlns:a="http://schemas.openxmlformats.org/drawingml/2006/main" xmlns:r="http://schemas.openxmlformats.org/officeDocument/2006/relationships" xmlns:p="http://schemas.openxmlformats.org/presentationml/2006/main">
  <p:tag name="MH" val="20151124180108"/>
  <p:tag name="MH_LIBRARY" val="GRAPHIC"/>
  <p:tag name="MH_ORDER" val="Freeform 55"/>
</p:tagLst>
</file>

<file path=ppt/tags/tag24.xml><?xml version="1.0" encoding="utf-8"?>
<p:tagLst xmlns:a="http://schemas.openxmlformats.org/drawingml/2006/main" xmlns:r="http://schemas.openxmlformats.org/officeDocument/2006/relationships" xmlns:p="http://schemas.openxmlformats.org/presentationml/2006/main">
  <p:tag name="MH" val="20151124180108"/>
  <p:tag name="MH_LIBRARY" val="GRAPHIC"/>
  <p:tag name="MH_ORDER" val="Freeform 55"/>
</p:tagLst>
</file>

<file path=ppt/tags/tag25.xml><?xml version="1.0" encoding="utf-8"?>
<p:tagLst xmlns:a="http://schemas.openxmlformats.org/drawingml/2006/main" xmlns:r="http://schemas.openxmlformats.org/officeDocument/2006/relationships" xmlns:p="http://schemas.openxmlformats.org/presentationml/2006/main">
  <p:tag name="MH" val="20151124180108"/>
  <p:tag name="MH_LIBRARY" val="GRAPHIC"/>
  <p:tag name="MH_ORDER" val="Freeform 55"/>
</p:tagLst>
</file>

<file path=ppt/tags/tag2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3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3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3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3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4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2.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Text"/>
  <p:tag name="MH" val="20151111200301"/>
  <p:tag name="MH_LIBRARY" val="GRAPHIC"/>
</p:tagLst>
</file>

<file path=ppt/tags/tag43.xml><?xml version="1.0" encoding="utf-8"?>
<p:tagLst xmlns:a="http://schemas.openxmlformats.org/drawingml/2006/main" xmlns:r="http://schemas.openxmlformats.org/officeDocument/2006/relationships" xmlns:p="http://schemas.openxmlformats.org/presentationml/2006/main">
  <p:tag name="MH" val="20151111200301"/>
  <p:tag name="MH_LIBRARY" val="GRAPHIC"/>
  <p:tag name="MH_TYPE" val="PageTitle"/>
  <p:tag name="MH_ORDER" val="PageTitle"/>
</p:tagLst>
</file>

<file path=ppt/tags/tag44.xml><?xml version="1.0" encoding="utf-8"?>
<p:tagLst xmlns:a="http://schemas.openxmlformats.org/drawingml/2006/main" xmlns:r="http://schemas.openxmlformats.org/officeDocument/2006/relationships" xmlns:p="http://schemas.openxmlformats.org/presentationml/2006/main">
  <p:tag name="MH" val="20160312084837"/>
  <p:tag name="MH_LIBRARY" val="GRAPHIC"/>
  <p:tag name="MH_TYPE" val="Other"/>
  <p:tag name="MH_ORDER" val="5"/>
</p:tagLst>
</file>

<file path=ppt/tags/tag45.xml><?xml version="1.0" encoding="utf-8"?>
<p:tagLst xmlns:a="http://schemas.openxmlformats.org/drawingml/2006/main" xmlns:r="http://schemas.openxmlformats.org/officeDocument/2006/relationships" xmlns:p="http://schemas.openxmlformats.org/presentationml/2006/main">
  <p:tag name="MH" val="20160312084837"/>
  <p:tag name="MH_LIBRARY" val="GRAPHIC"/>
  <p:tag name="MH_TYPE" val="Other"/>
  <p:tag name="MH_ORDER" val="6"/>
</p:tagLst>
</file>

<file path=ppt/tags/tag46.xml><?xml version="1.0" encoding="utf-8"?>
<p:tagLst xmlns:a="http://schemas.openxmlformats.org/drawingml/2006/main" xmlns:r="http://schemas.openxmlformats.org/officeDocument/2006/relationships" xmlns:p="http://schemas.openxmlformats.org/presentationml/2006/main">
  <p:tag name="MH" val="20160312084837"/>
  <p:tag name="MH_LIBRARY" val="GRAPHIC"/>
  <p:tag name="MH_TYPE" val="Other"/>
  <p:tag name="MH_ORDER" val="5"/>
</p:tagLst>
</file>

<file path=ppt/tags/tag47.xml><?xml version="1.0" encoding="utf-8"?>
<p:tagLst xmlns:a="http://schemas.openxmlformats.org/drawingml/2006/main" xmlns:r="http://schemas.openxmlformats.org/officeDocument/2006/relationships" xmlns:p="http://schemas.openxmlformats.org/presentationml/2006/main">
  <p:tag name="MH" val="20160312084837"/>
  <p:tag name="MH_LIBRARY" val="GRAPHIC"/>
  <p:tag name="MH_TYPE" val="Other"/>
  <p:tag name="MH_ORDER" val="6"/>
</p:tagLst>
</file>

<file path=ppt/tags/tag48.xml><?xml version="1.0" encoding="utf-8"?>
<p:tagLst xmlns:a="http://schemas.openxmlformats.org/drawingml/2006/main" xmlns:r="http://schemas.openxmlformats.org/officeDocument/2006/relationships" xmlns:p="http://schemas.openxmlformats.org/presentationml/2006/main">
  <p:tag name="MH" val="20160312084837"/>
  <p:tag name="MH_LIBRARY" val="GRAPHIC"/>
  <p:tag name="MH_TYPE" val="Other"/>
  <p:tag name="MH_ORDER" val="5"/>
</p:tagLst>
</file>

<file path=ppt/tags/tag49.xml><?xml version="1.0" encoding="utf-8"?>
<p:tagLst xmlns:a="http://schemas.openxmlformats.org/drawingml/2006/main" xmlns:r="http://schemas.openxmlformats.org/officeDocument/2006/relationships" xmlns:p="http://schemas.openxmlformats.org/presentationml/2006/main">
  <p:tag name="MH" val="20160312084837"/>
  <p:tag name="MH_LIBRARY" val="GRAPHIC"/>
  <p:tag name="MH_TYPE" val="Other"/>
  <p:tag name="MH_ORDER" val="6"/>
</p:tagLst>
</file>

<file path=ppt/tags/tag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50.xml><?xml version="1.0" encoding="utf-8"?>
<p:tagLst xmlns:a="http://schemas.openxmlformats.org/drawingml/2006/main" xmlns:r="http://schemas.openxmlformats.org/officeDocument/2006/relationships" xmlns:p="http://schemas.openxmlformats.org/presentationml/2006/main">
  <p:tag name="MH" val="20160312084837"/>
  <p:tag name="MH_LIBRARY" val="GRAPHIC"/>
  <p:tag name="MH_TYPE" val="Other"/>
  <p:tag name="MH_ORDER" val="5"/>
</p:tagLst>
</file>

<file path=ppt/tags/tag51.xml><?xml version="1.0" encoding="utf-8"?>
<p:tagLst xmlns:a="http://schemas.openxmlformats.org/drawingml/2006/main" xmlns:r="http://schemas.openxmlformats.org/officeDocument/2006/relationships" xmlns:p="http://schemas.openxmlformats.org/presentationml/2006/main">
  <p:tag name="MH" val="20160312084837"/>
  <p:tag name="MH_LIBRARY" val="GRAPHIC"/>
  <p:tag name="MH_TYPE" val="Other"/>
  <p:tag name="MH_ORDER" val="6"/>
</p:tagLst>
</file>

<file path=ppt/tags/tag52.xml><?xml version="1.0" encoding="utf-8"?>
<p:tagLst xmlns:a="http://schemas.openxmlformats.org/drawingml/2006/main" xmlns:r="http://schemas.openxmlformats.org/officeDocument/2006/relationships" xmlns:p="http://schemas.openxmlformats.org/presentationml/2006/main">
  <p:tag name="MH" val="20160312084837"/>
  <p:tag name="MH_LIBRARY" val="GRAPHIC"/>
  <p:tag name="MH_TYPE" val="Other"/>
  <p:tag name="MH_ORDER" val="5"/>
</p:tagLst>
</file>

<file path=ppt/tags/tag53.xml><?xml version="1.0" encoding="utf-8"?>
<p:tagLst xmlns:a="http://schemas.openxmlformats.org/drawingml/2006/main" xmlns:r="http://schemas.openxmlformats.org/officeDocument/2006/relationships" xmlns:p="http://schemas.openxmlformats.org/presentationml/2006/main">
  <p:tag name="MH" val="20160312084837"/>
  <p:tag name="MH_LIBRARY" val="GRAPHIC"/>
  <p:tag name="MH_TYPE" val="Other"/>
  <p:tag name="MH_ORDER" val="6"/>
</p:tagLst>
</file>

<file path=ppt/tags/tag54.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TuWHP#"/>
  <p:tag name="MH_LAYOUT" val="SubTitleDesc"/>
  <p:tag name="MH" val="20160217203636"/>
  <p:tag name="MH_LIBRARY" val="GRAPHIC"/>
</p:tagLst>
</file>

<file path=ppt/tags/tag55.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56.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57.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58.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59.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0.xml><?xml version="1.0" encoding="utf-8"?>
<p:tagLst xmlns:a="http://schemas.openxmlformats.org/drawingml/2006/main" xmlns:r="http://schemas.openxmlformats.org/officeDocument/2006/relationships" xmlns:p="http://schemas.openxmlformats.org/presentationml/2006/main">
  <p:tag name="MH_TYPE" val="#NeiR#"/>
  <p:tag name="MH_NUMBER" val="1"/>
  <p:tag name="MH_CATEGORY" val="#TuWHP#"/>
  <p:tag name="MH_LAYOUT" val="SubTitleText"/>
  <p:tag name="MH" val="20160218232539"/>
  <p:tag name="MH_LIBRARY" val="GRAPHIC"/>
</p:tagLst>
</file>

<file path=ppt/tags/tag61.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62.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63.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64.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65.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66.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67.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68.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69.xml><?xml version="1.0" encoding="utf-8"?>
<p:tagLst xmlns:a="http://schemas.openxmlformats.org/drawingml/2006/main" xmlns:r="http://schemas.openxmlformats.org/officeDocument/2006/relationships" xmlns:p="http://schemas.openxmlformats.org/presentationml/2006/main">
  <p:tag name="MH_TYPE" val="#NeiR#"/>
  <p:tag name="MH_NUMBER" val="1"/>
  <p:tag name="MH_CATEGORY" val="#TuWHP#"/>
  <p:tag name="MH_LAYOUT" val="SubTitleText"/>
  <p:tag name="MH" val="20160218232539"/>
  <p:tag name="MH_LIBRARY" val="GRAPHIC"/>
</p:tagLst>
</file>

<file path=ppt/tags/tag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70.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71.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72.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73.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74.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75.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76.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77.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7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7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8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8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8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8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8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heme/theme1.xml><?xml version="1.0" encoding="utf-8"?>
<a:theme xmlns:a="http://schemas.openxmlformats.org/drawingml/2006/main" name="1_Office 主题​​">
  <a:themeElements>
    <a:clrScheme name="自定义 4">
      <a:dk1>
        <a:sysClr val="windowText" lastClr="000000"/>
      </a:dk1>
      <a:lt1>
        <a:sysClr val="window" lastClr="FFFFFF"/>
      </a:lt1>
      <a:dk2>
        <a:srgbClr val="000000"/>
      </a:dk2>
      <a:lt2>
        <a:srgbClr val="EEECE1"/>
      </a:lt2>
      <a:accent1>
        <a:srgbClr val="0065B0"/>
      </a:accent1>
      <a:accent2>
        <a:srgbClr val="00B0F0"/>
      </a:accent2>
      <a:accent3>
        <a:srgbClr val="0084B4"/>
      </a:accent3>
      <a:accent4>
        <a:srgbClr val="92D050"/>
      </a:accent4>
      <a:accent5>
        <a:srgbClr val="FFC000"/>
      </a:accent5>
      <a:accent6>
        <a:srgbClr val="FF0000"/>
      </a:accent6>
      <a:hlink>
        <a:srgbClr val="0000FF"/>
      </a:hlink>
      <a:folHlink>
        <a:srgbClr val="595959"/>
      </a:folHlink>
    </a:clrScheme>
    <a:fontScheme name="微软雅黑和Arial">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2112</TotalTime>
  <Words>1041</Words>
  <Application>Microsoft Office PowerPoint</Application>
  <PresentationFormat>全屏显示(16:9)</PresentationFormat>
  <Paragraphs>190</Paragraphs>
  <Slides>27</Slides>
  <Notes>27</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27</vt:i4>
      </vt:variant>
    </vt:vector>
  </HeadingPairs>
  <TitlesOfParts>
    <vt:vector size="34" baseType="lpstr">
      <vt:lpstr>Calibri</vt:lpstr>
      <vt:lpstr>Impact</vt:lpstr>
      <vt:lpstr>Wingdings</vt:lpstr>
      <vt:lpstr>宋体</vt:lpstr>
      <vt:lpstr>Arial</vt:lpstr>
      <vt:lpstr>微软雅黑</vt:lpstr>
      <vt:lpstr>1_Office 主题​​</vt:lpstr>
      <vt:lpstr>PowerPoint 演示文稿</vt:lpstr>
      <vt:lpstr>PowerPoint 演示文稿</vt:lpstr>
      <vt:lpstr>PowerPoint 演示文稿</vt:lpstr>
      <vt:lpstr>公司介绍(Company Introduction)</vt:lpstr>
      <vt:lpstr>团队介绍(Team Introduction)</vt:lpstr>
      <vt:lpstr>企业理念(Team Introduction)</vt:lpstr>
      <vt:lpstr>发展历程(Development Course)</vt:lpstr>
      <vt:lpstr>企业文化(Corporate Culture)</vt:lpstr>
      <vt:lpstr>经营业绩(Operating Performance)</vt:lpstr>
      <vt:lpstr>PowerPoint 演示文稿</vt:lpstr>
      <vt:lpstr>企业资质荣誉(Company Honor)</vt:lpstr>
      <vt:lpstr>企业资质荣誉(Company Honor)</vt:lpstr>
      <vt:lpstr>企业资质荣誉(Company Honor)</vt:lpstr>
      <vt:lpstr>企业资质荣誉(Company Honor)</vt:lpstr>
      <vt:lpstr>企业资质荣誉(Company Honor)</vt:lpstr>
      <vt:lpstr>PowerPoint 演示文稿</vt:lpstr>
      <vt:lpstr>组织架构(Organizational Structure)</vt:lpstr>
      <vt:lpstr>团队展示</vt:lpstr>
      <vt:lpstr>我们的优势(Our Advantage)</vt:lpstr>
      <vt:lpstr>PowerPoint 演示文稿</vt:lpstr>
      <vt:lpstr>我们的服务</vt:lpstr>
      <vt:lpstr>我们的业主活动</vt:lpstr>
      <vt:lpstr>我们的业主活动</vt:lpstr>
      <vt:lpstr>联系我们 (Contact Us)</vt:lpstr>
      <vt:lpstr>联系我们 (Contact Us)</vt:lpstr>
      <vt:lpstr>联系我们 (Contact Us)</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大气公司介绍企业简介产品宣传PPT模板</dc:title>
  <dc:creator>XB</dc:creator>
  <cp:lastModifiedBy>Administrator</cp:lastModifiedBy>
  <cp:revision>206</cp:revision>
  <cp:lastPrinted>2023-03-15T01:05:56Z</cp:lastPrinted>
  <dcterms:created xsi:type="dcterms:W3CDTF">2016-03-10T07:57:08Z</dcterms:created>
  <dcterms:modified xsi:type="dcterms:W3CDTF">2023-04-24T07:33:31Z</dcterms:modified>
</cp:coreProperties>
</file>