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0"/>
  </p:handoutMasterIdLst>
  <p:sldIdLst>
    <p:sldId id="1599" r:id="rId3"/>
    <p:sldId id="1873" r:id="rId5"/>
    <p:sldId id="1789" r:id="rId6"/>
    <p:sldId id="1916" r:id="rId7"/>
    <p:sldId id="1917" r:id="rId8"/>
    <p:sldId id="1918" r:id="rId9"/>
    <p:sldId id="1919" r:id="rId10"/>
    <p:sldId id="1920" r:id="rId11"/>
    <p:sldId id="1926" r:id="rId12"/>
    <p:sldId id="1922" r:id="rId13"/>
    <p:sldId id="1921" r:id="rId14"/>
    <p:sldId id="1937" r:id="rId15"/>
    <p:sldId id="1927" r:id="rId16"/>
    <p:sldId id="1928" r:id="rId17"/>
    <p:sldId id="1938" r:id="rId18"/>
    <p:sldId id="1683"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9" userDrawn="1">
          <p15:clr>
            <a:srgbClr val="A4A3A4"/>
          </p15:clr>
        </p15:guide>
        <p15:guide id="2" pos="374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5DA3"/>
    <a:srgbClr val="D7000F"/>
    <a:srgbClr val="375FA6"/>
    <a:srgbClr val="BFBFBF"/>
    <a:srgbClr val="D80010"/>
    <a:srgbClr val="375EA5"/>
    <a:srgbClr val="595959"/>
    <a:srgbClr val="7F7F7F"/>
    <a:srgbClr val="517FD5"/>
    <a:srgbClr val="F3766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45" autoAdjust="0"/>
    <p:restoredTop sz="93203" autoAdjust="0"/>
  </p:normalViewPr>
  <p:slideViewPr>
    <p:cSldViewPr snapToGrid="0">
      <p:cViewPr varScale="1">
        <p:scale>
          <a:sx n="64" d="100"/>
          <a:sy n="64" d="100"/>
        </p:scale>
        <p:origin x="774" y="72"/>
      </p:cViewPr>
      <p:guideLst>
        <p:guide orient="horz" pos="2209"/>
        <p:guide pos="37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4" Type="http://schemas.openxmlformats.org/officeDocument/2006/relationships/tags" Target="tags/tag3.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handoutMaster" Target="handoutMasters/handoutMaster1.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69FFBF-7966-47ED-9A15-FBD3DCEC9608}"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4FC517-FED1-49A6-B0FD-4EE1B4B8CEEC}"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8" name="图片 7"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10" name="图片 9"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2"/>
          <a:stretch>
            <a:fillRect/>
          </a:stretch>
        </p:blipFill>
        <p:spPr>
          <a:xfrm>
            <a:off x="9876155" y="188990"/>
            <a:ext cx="1991072" cy="396003"/>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1659BBBE-D383-4A6F-BB22-A0828365C3E5}"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F505CF8-7D8F-4638-84ED-39D2306509DC}"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image" Target="../media/image1.png"/><Relationship Id="rId12" Type="http://schemas.openxmlformats.org/officeDocument/2006/relationships/image" Target="../media/image2.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2">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59BBBE-D383-4A6F-BB22-A0828365C3E5}"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F505CF8-7D8F-4638-84ED-39D2306509DC}" type="slidenum">
              <a:rPr lang="zh-CN" altLang="en-US" smtClean="0"/>
            </a:fld>
            <a:endParaRPr lang="zh-CN" altLang="en-US"/>
          </a:p>
        </p:txBody>
      </p:sp>
      <p:pic>
        <p:nvPicPr>
          <p:cNvPr id="7" name="图片 6" descr="清大LOGO (2)"/>
          <p:cNvPicPr>
            <a:picLocks noChangeAspect="1"/>
          </p:cNvPicPr>
          <p:nvPr userDrawn="1"/>
        </p:nvPicPr>
        <p:blipFill>
          <a:blip r:embed="rId13"/>
          <a:stretch>
            <a:fillRect/>
          </a:stretch>
        </p:blipFill>
        <p:spPr>
          <a:xfrm>
            <a:off x="9876155" y="188990"/>
            <a:ext cx="1991072" cy="396003"/>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9.jpeg"/><Relationship Id="rId1" Type="http://schemas.openxmlformats.org/officeDocument/2006/relationships/image" Target="../media/image8.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1.jpeg"/><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5"/>
          <p:cNvSpPr>
            <a:spLocks noChangeArrowheads="1"/>
          </p:cNvSpPr>
          <p:nvPr/>
        </p:nvSpPr>
        <p:spPr bwMode="auto">
          <a:xfrm>
            <a:off x="335" y="-8278"/>
            <a:ext cx="12191331" cy="6863974"/>
          </a:xfrm>
          <a:prstGeom prst="rect">
            <a:avLst/>
          </a:prstGeom>
          <a:blipFill dpi="0" rotWithShape="1">
            <a:blip r:embed="rId1"/>
            <a:srcRect/>
            <a:stretch>
              <a:fillRect/>
            </a:stretch>
          </a:blipFill>
          <a:ln>
            <a:noFill/>
          </a:ln>
        </p:spPr>
        <p:txBody>
          <a:bodyPr vert="horz" wrap="square" lIns="121913" tIns="60956" rIns="121913" bIns="60956" numCol="1" anchor="t" anchorCtr="0" compatLnSpc="1"/>
          <a:lstStyle/>
          <a:p>
            <a:endParaRPr lang="zh-CN" altLang="en-US" sz="1705"/>
          </a:p>
        </p:txBody>
      </p:sp>
      <p:sp>
        <p:nvSpPr>
          <p:cNvPr id="15" name="菱形 14"/>
          <p:cNvSpPr/>
          <p:nvPr/>
        </p:nvSpPr>
        <p:spPr>
          <a:xfrm>
            <a:off x="-4022554" y="-2797832"/>
            <a:ext cx="12169610" cy="12169610"/>
          </a:xfrm>
          <a:prstGeom prst="diamond">
            <a:avLst/>
          </a:prstGeom>
          <a:solidFill>
            <a:srgbClr val="D80010">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4" name="矩形 259"/>
          <p:cNvSpPr>
            <a:spLocks noChangeArrowheads="1"/>
          </p:cNvSpPr>
          <p:nvPr/>
        </p:nvSpPr>
        <p:spPr bwMode="auto">
          <a:xfrm>
            <a:off x="905095" y="2731021"/>
            <a:ext cx="6484338" cy="6997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4550" cap="all" dirty="0">
                <a:solidFill>
                  <a:schemeClr val="bg1"/>
                </a:solidFill>
                <a:latin typeface="Arial" panose="020B0604020202020204" pitchFamily="34" charset="0"/>
                <a:cs typeface="Arial" panose="020B0604020202020204" pitchFamily="34" charset="0"/>
                <a:sym typeface="+mn-ea"/>
              </a:rPr>
              <a:t>消防设施操作员基础知识</a:t>
            </a:r>
            <a:endParaRPr lang="zh-CN" altLang="en-US" sz="4550" cap="all" dirty="0">
              <a:solidFill>
                <a:schemeClr val="bg1"/>
              </a:solidFill>
              <a:latin typeface="Arial" panose="020B0604020202020204" pitchFamily="34" charset="0"/>
              <a:cs typeface="Arial" panose="020B0604020202020204" pitchFamily="34" charset="0"/>
            </a:endParaRPr>
          </a:p>
        </p:txBody>
      </p:sp>
      <p:sp>
        <p:nvSpPr>
          <p:cNvPr id="7" name="矩形 259"/>
          <p:cNvSpPr>
            <a:spLocks noChangeArrowheads="1"/>
          </p:cNvSpPr>
          <p:nvPr/>
        </p:nvSpPr>
        <p:spPr bwMode="auto">
          <a:xfrm>
            <a:off x="927194" y="3461147"/>
            <a:ext cx="6462239" cy="466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3035" cap="all" dirty="0">
                <a:solidFill>
                  <a:schemeClr val="bg1"/>
                </a:solidFill>
                <a:latin typeface="Arial" panose="020B0604020202020204" pitchFamily="34" charset="0"/>
                <a:cs typeface="Arial" panose="020B0604020202020204" pitchFamily="34" charset="0"/>
              </a:rPr>
              <a:t>清大东方消防学校</a:t>
            </a:r>
            <a:endParaRPr lang="zh-CN" altLang="en-US" sz="3035" cap="all" dirty="0">
              <a:solidFill>
                <a:schemeClr val="bg1"/>
              </a:solidFill>
              <a:latin typeface="Arial" panose="020B0604020202020204" pitchFamily="34" charset="0"/>
              <a:cs typeface="Arial" panose="020B0604020202020204" pitchFamily="34" charset="0"/>
            </a:endParaRPr>
          </a:p>
        </p:txBody>
      </p:sp>
      <p:sp>
        <p:nvSpPr>
          <p:cNvPr id="9" name="矩形 259"/>
          <p:cNvSpPr>
            <a:spLocks noChangeArrowheads="1"/>
          </p:cNvSpPr>
          <p:nvPr/>
        </p:nvSpPr>
        <p:spPr bwMode="auto">
          <a:xfrm>
            <a:off x="828822" y="4279063"/>
            <a:ext cx="2116385" cy="302390"/>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515" b="1" dirty="0">
                <a:solidFill>
                  <a:schemeClr val="bg1"/>
                </a:solidFill>
                <a:cs typeface="Arial" panose="020B0604020202020204" pitchFamily="34" charset="0"/>
              </a:rPr>
              <a:t>TRAINING COURSE</a:t>
            </a:r>
            <a:endParaRPr lang="en-US" altLang="zh-CN" sz="1515" b="1" dirty="0">
              <a:solidFill>
                <a:schemeClr val="bg1"/>
              </a:solidFill>
              <a:cs typeface="Arial" panose="020B0604020202020204" pitchFamily="34" charset="0"/>
            </a:endParaRPr>
          </a:p>
        </p:txBody>
      </p:sp>
      <p:sp>
        <p:nvSpPr>
          <p:cNvPr id="16" name="菱形 15"/>
          <p:cNvSpPr/>
          <p:nvPr/>
        </p:nvSpPr>
        <p:spPr>
          <a:xfrm>
            <a:off x="2871146" y="-7710264"/>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7" name="菱形 16"/>
          <p:cNvSpPr/>
          <p:nvPr/>
        </p:nvSpPr>
        <p:spPr>
          <a:xfrm>
            <a:off x="8602566" y="2616201"/>
            <a:ext cx="9839586" cy="9839586"/>
          </a:xfrm>
          <a:prstGeom prst="diamond">
            <a:avLst/>
          </a:prstGeom>
          <a:solidFill>
            <a:srgbClr val="D80010">
              <a:alpha val="6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9" name="菱形 18"/>
          <p:cNvSpPr/>
          <p:nvPr/>
        </p:nvSpPr>
        <p:spPr>
          <a:xfrm>
            <a:off x="-1692530" y="5023603"/>
            <a:ext cx="9839586" cy="9839586"/>
          </a:xfrm>
          <a:prstGeom prst="diamond">
            <a:avLst/>
          </a:prstGeom>
          <a:solidFill>
            <a:schemeClr val="tx1">
              <a:lumMod val="75000"/>
              <a:lumOff val="25000"/>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05"/>
          </a:p>
        </p:txBody>
      </p:sp>
      <p:sp>
        <p:nvSpPr>
          <p:cNvPr id="13" name="矩形 259"/>
          <p:cNvSpPr>
            <a:spLocks noChangeArrowheads="1"/>
          </p:cNvSpPr>
          <p:nvPr/>
        </p:nvSpPr>
        <p:spPr bwMode="auto">
          <a:xfrm>
            <a:off x="927194" y="3926745"/>
            <a:ext cx="6462239" cy="17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140" cap="all" dirty="0">
                <a:solidFill>
                  <a:schemeClr val="bg1"/>
                </a:solidFill>
                <a:latin typeface="Arial" panose="020B0604020202020204" pitchFamily="34" charset="0"/>
                <a:cs typeface="Arial" panose="020B0604020202020204" pitchFamily="34" charset="0"/>
              </a:rPr>
              <a:t>Qing Da Oriental Fire Training School</a:t>
            </a:r>
            <a:endParaRPr lang="en-US" altLang="zh-CN" sz="1140" cap="all" dirty="0">
              <a:solidFill>
                <a:schemeClr val="bg1"/>
              </a:solidFill>
              <a:latin typeface="Arial" panose="020B0604020202020204" pitchFamily="34" charset="0"/>
              <a:cs typeface="Arial" panose="020B0604020202020204" pitchFamily="34" charset="0"/>
            </a:endParaRPr>
          </a:p>
        </p:txBody>
      </p:sp>
      <p:sp>
        <p:nvSpPr>
          <p:cNvPr id="12" name="矩形 259"/>
          <p:cNvSpPr>
            <a:spLocks noChangeArrowheads="1"/>
          </p:cNvSpPr>
          <p:nvPr/>
        </p:nvSpPr>
        <p:spPr bwMode="auto">
          <a:xfrm>
            <a:off x="3508966" y="4280081"/>
            <a:ext cx="2116385" cy="300355"/>
          </a:xfrm>
          <a:prstGeom prst="rect">
            <a:avLst/>
          </a:prstGeom>
          <a:noFill/>
          <a:ln w="9525">
            <a:noFill/>
            <a:miter lim="800000"/>
          </a:ln>
        </p:spPr>
        <p:txBody>
          <a:bodyPr wrap="square" lIns="34131" tIns="34131" rIns="34131" bIns="34131" anchor="ctr" anchorCtr="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zh-CN" altLang="en-US" sz="1515" b="1" dirty="0">
                <a:solidFill>
                  <a:schemeClr val="bg1"/>
                </a:solidFill>
                <a:cs typeface="Arial" panose="020B0604020202020204" pitchFamily="34" charset="0"/>
              </a:rPr>
              <a:t>主讲</a:t>
            </a:r>
            <a:r>
              <a:rPr lang="en-US" altLang="zh-CN" sz="1515" b="1" dirty="0">
                <a:solidFill>
                  <a:schemeClr val="bg1"/>
                </a:solidFill>
                <a:cs typeface="Arial" panose="020B0604020202020204" pitchFamily="34" charset="0"/>
              </a:rPr>
              <a:t> </a:t>
            </a:r>
            <a:r>
              <a:rPr lang="zh-CN" altLang="zh-CN" sz="1515" b="1" dirty="0">
                <a:solidFill>
                  <a:schemeClr val="bg1"/>
                </a:solidFill>
                <a:cs typeface="Arial" panose="020B0604020202020204" pitchFamily="34" charset="0"/>
              </a:rPr>
              <a:t>丁显孔</a:t>
            </a:r>
            <a:endParaRPr lang="zh-CN" altLang="zh-CN" sz="1515" b="1" dirty="0">
              <a:solidFill>
                <a:schemeClr val="bg1"/>
              </a:solidFill>
              <a:cs typeface="Arial" panose="020B0604020202020204" pitchFamily="34" charset="0"/>
            </a:endParaRPr>
          </a:p>
        </p:txBody>
      </p:sp>
      <p:sp>
        <p:nvSpPr>
          <p:cNvPr id="2" name="矩形 1"/>
          <p:cNvSpPr/>
          <p:nvPr/>
        </p:nvSpPr>
        <p:spPr>
          <a:xfrm>
            <a:off x="335" y="-8278"/>
            <a:ext cx="12191331" cy="6866278"/>
          </a:xfrm>
          <a:prstGeom prst="rect">
            <a:avLst/>
          </a:prstGeom>
          <a:noFill/>
          <a:ln w="1016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p14:dur="10" advTm="0"/>
    </mc:Choice>
    <mc:Fallback>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fill="hold"/>
                                        <p:tgtEl>
                                          <p:spTgt spid="15"/>
                                        </p:tgtEl>
                                        <p:attrNameLst>
                                          <p:attrName>ppt_x</p:attrName>
                                        </p:attrNameLst>
                                      </p:cBhvr>
                                      <p:tavLst>
                                        <p:tav tm="0">
                                          <p:val>
                                            <p:strVal val="0-#ppt_w/2"/>
                                          </p:val>
                                        </p:tav>
                                        <p:tav tm="100000">
                                          <p:val>
                                            <p:strVal val="#ppt_x"/>
                                          </p:val>
                                        </p:tav>
                                      </p:tavLst>
                                    </p:anim>
                                    <p:anim calcmode="lin" valueType="num">
                                      <p:cBhvr additive="base">
                                        <p:cTn id="13" dur="500" fill="hold"/>
                                        <p:tgtEl>
                                          <p:spTgt spid="15"/>
                                        </p:tgtEl>
                                        <p:attrNameLst>
                                          <p:attrName>ppt_y</p:attrName>
                                        </p:attrNameLst>
                                      </p:cBhvr>
                                      <p:tavLst>
                                        <p:tav tm="0">
                                          <p:val>
                                            <p:strVal val="#ppt_y"/>
                                          </p:val>
                                        </p:tav>
                                        <p:tav tm="100000">
                                          <p:val>
                                            <p:strVal val="#ppt_y"/>
                                          </p:val>
                                        </p:tav>
                                      </p:tavLst>
                                    </p:anim>
                                  </p:childTnLst>
                                </p:cTn>
                              </p:par>
                              <p:par>
                                <p:cTn id="14" presetID="2" presetClass="entr" presetSubtype="1"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 calcmode="lin" valueType="num">
                                      <p:cBhvr additive="base">
                                        <p:cTn id="16" dur="500" fill="hold"/>
                                        <p:tgtEl>
                                          <p:spTgt spid="16"/>
                                        </p:tgtEl>
                                        <p:attrNameLst>
                                          <p:attrName>ppt_x</p:attrName>
                                        </p:attrNameLst>
                                      </p:cBhvr>
                                      <p:tavLst>
                                        <p:tav tm="0">
                                          <p:val>
                                            <p:strVal val="#ppt_x"/>
                                          </p:val>
                                        </p:tav>
                                        <p:tav tm="100000">
                                          <p:val>
                                            <p:strVal val="#ppt_x"/>
                                          </p:val>
                                        </p:tav>
                                      </p:tavLst>
                                    </p:anim>
                                    <p:anim calcmode="lin" valueType="num">
                                      <p:cBhvr additive="base">
                                        <p:cTn id="17" dur="500" fill="hold"/>
                                        <p:tgtEl>
                                          <p:spTgt spid="16"/>
                                        </p:tgtEl>
                                        <p:attrNameLst>
                                          <p:attrName>ppt_y</p:attrName>
                                        </p:attrNameLst>
                                      </p:cBhvr>
                                      <p:tavLst>
                                        <p:tav tm="0">
                                          <p:val>
                                            <p:strVal val="0-#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19"/>
                                        </p:tgtEl>
                                        <p:attrNameLst>
                                          <p:attrName>style.visibility</p:attrName>
                                        </p:attrNameLst>
                                      </p:cBhvr>
                                      <p:to>
                                        <p:strVal val="visible"/>
                                      </p:to>
                                    </p:set>
                                    <p:anim calcmode="lin" valueType="num">
                                      <p:cBhvr additive="base">
                                        <p:cTn id="24" dur="500" fill="hold"/>
                                        <p:tgtEl>
                                          <p:spTgt spid="19"/>
                                        </p:tgtEl>
                                        <p:attrNameLst>
                                          <p:attrName>ppt_x</p:attrName>
                                        </p:attrNameLst>
                                      </p:cBhvr>
                                      <p:tavLst>
                                        <p:tav tm="0">
                                          <p:val>
                                            <p:strVal val="#ppt_x"/>
                                          </p:val>
                                        </p:tav>
                                        <p:tav tm="100000">
                                          <p:val>
                                            <p:strVal val="#ppt_x"/>
                                          </p:val>
                                        </p:tav>
                                      </p:tavLst>
                                    </p:anim>
                                    <p:anim calcmode="lin" valueType="num">
                                      <p:cBhvr additive="base">
                                        <p:cTn id="25" dur="500" fill="hold"/>
                                        <p:tgtEl>
                                          <p:spTgt spid="19"/>
                                        </p:tgtEl>
                                        <p:attrNameLst>
                                          <p:attrName>ppt_y</p:attrName>
                                        </p:attrNameLst>
                                      </p:cBhvr>
                                      <p:tavLst>
                                        <p:tav tm="0">
                                          <p:val>
                                            <p:strVal val="1+#ppt_h/2"/>
                                          </p:val>
                                        </p:tav>
                                        <p:tav tm="100000">
                                          <p:val>
                                            <p:strVal val="#ppt_y"/>
                                          </p:val>
                                        </p:tav>
                                      </p:tavLst>
                                    </p:anim>
                                  </p:childTnLst>
                                </p:cTn>
                              </p:par>
                            </p:childTnLst>
                          </p:cTn>
                        </p:par>
                        <p:par>
                          <p:cTn id="26" fill="hold">
                            <p:stCondLst>
                              <p:cond delay="5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4"/>
                                        </p:tgtEl>
                                        <p:attrNameLst>
                                          <p:attrName>style.visibility</p:attrName>
                                        </p:attrNameLst>
                                      </p:cBhvr>
                                      <p:to>
                                        <p:strVal val="visible"/>
                                      </p:to>
                                    </p:set>
                                    <p:anim calcmode="lin" valueType="num">
                                      <p:cBhvr>
                                        <p:cTn id="29"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4"/>
                                        </p:tgtEl>
                                        <p:attrNameLst>
                                          <p:attrName>ppt_y</p:attrName>
                                        </p:attrNameLst>
                                      </p:cBhvr>
                                      <p:tavLst>
                                        <p:tav tm="0">
                                          <p:val>
                                            <p:strVal val="#ppt_y"/>
                                          </p:val>
                                        </p:tav>
                                        <p:tav tm="100000">
                                          <p:val>
                                            <p:strVal val="#ppt_y"/>
                                          </p:val>
                                        </p:tav>
                                      </p:tavLst>
                                    </p:anim>
                                    <p:anim calcmode="lin" valueType="num">
                                      <p:cBhvr>
                                        <p:cTn id="31"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4"/>
                                        </p:tgtEl>
                                      </p:cBhvr>
                                    </p:animEffect>
                                  </p:childTnLst>
                                </p:cTn>
                              </p:par>
                            </p:childTnLst>
                          </p:cTn>
                        </p:par>
                        <p:par>
                          <p:cTn id="34" fill="hold">
                            <p:stCondLst>
                              <p:cond delay="1500"/>
                            </p:stCondLst>
                            <p:childTnLst>
                              <p:par>
                                <p:cTn id="35" presetID="26" presetClass="emph" presetSubtype="0" fill="hold" grpId="1" nodeType="afterEffect">
                                  <p:stCondLst>
                                    <p:cond delay="0"/>
                                  </p:stCondLst>
                                  <p:iterate type="lt">
                                    <p:tmPct val="0"/>
                                  </p:iterate>
                                  <p:childTnLst>
                                    <p:animEffect transition="out" filter="fade">
                                      <p:cBhvr>
                                        <p:cTn id="36" dur="500" tmFilter="0, 0; .2, .5; .8, .5; 1, 0"/>
                                        <p:tgtEl>
                                          <p:spTgt spid="4"/>
                                        </p:tgtEl>
                                      </p:cBhvr>
                                    </p:animEffect>
                                    <p:animScale>
                                      <p:cBhvr>
                                        <p:cTn id="37" dur="250" autoRev="1" fill="hold"/>
                                        <p:tgtEl>
                                          <p:spTgt spid="4"/>
                                        </p:tgtEl>
                                      </p:cBhvr>
                                      <p:by x="105000" y="105000"/>
                                    </p:animScale>
                                  </p:childTnLst>
                                </p:cTn>
                              </p:par>
                            </p:childTnLst>
                          </p:cTn>
                        </p:par>
                        <p:par>
                          <p:cTn id="38" fill="hold">
                            <p:stCondLst>
                              <p:cond delay="2000"/>
                            </p:stCondLst>
                            <p:childTnLst>
                              <p:par>
                                <p:cTn id="39" presetID="41" presetClass="entr" presetSubtype="0" fill="hold" grpId="0" nodeType="afterEffect">
                                  <p:stCondLst>
                                    <p:cond delay="0"/>
                                  </p:stCondLst>
                                  <p:iterate type="lt">
                                    <p:tmPct val="10000"/>
                                  </p:iterate>
                                  <p:childTnLst>
                                    <p:set>
                                      <p:cBhvr>
                                        <p:cTn id="40" dur="1" fill="hold">
                                          <p:stCondLst>
                                            <p:cond delay="0"/>
                                          </p:stCondLst>
                                        </p:cTn>
                                        <p:tgtEl>
                                          <p:spTgt spid="7"/>
                                        </p:tgtEl>
                                        <p:attrNameLst>
                                          <p:attrName>style.visibility</p:attrName>
                                        </p:attrNameLst>
                                      </p:cBhvr>
                                      <p:to>
                                        <p:strVal val="visible"/>
                                      </p:to>
                                    </p:set>
                                    <p:anim calcmode="lin" valueType="num">
                                      <p:cBhvr>
                                        <p:cTn id="41" dur="500" fill="hold"/>
                                        <p:tgtEl>
                                          <p:spTgt spid="7"/>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7"/>
                                        </p:tgtEl>
                                        <p:attrNameLst>
                                          <p:attrName>ppt_y</p:attrName>
                                        </p:attrNameLst>
                                      </p:cBhvr>
                                      <p:tavLst>
                                        <p:tav tm="0">
                                          <p:val>
                                            <p:strVal val="#ppt_y"/>
                                          </p:val>
                                        </p:tav>
                                        <p:tav tm="100000">
                                          <p:val>
                                            <p:strVal val="#ppt_y"/>
                                          </p:val>
                                        </p:tav>
                                      </p:tavLst>
                                    </p:anim>
                                    <p:anim calcmode="lin" valueType="num">
                                      <p:cBhvr>
                                        <p:cTn id="43" dur="500" fill="hold"/>
                                        <p:tgtEl>
                                          <p:spTgt spid="7"/>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7"/>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7"/>
                                        </p:tgtEl>
                                      </p:cBhvr>
                                    </p:animEffect>
                                  </p:childTnLst>
                                </p:cTn>
                              </p:par>
                            </p:childTnLst>
                          </p:cTn>
                        </p:par>
                        <p:par>
                          <p:cTn id="46" fill="hold">
                            <p:stCondLst>
                              <p:cond delay="2849"/>
                            </p:stCondLst>
                            <p:childTnLst>
                              <p:par>
                                <p:cTn id="47" presetID="26" presetClass="emph" presetSubtype="0" fill="hold" grpId="1" nodeType="afterEffect">
                                  <p:stCondLst>
                                    <p:cond delay="0"/>
                                  </p:stCondLst>
                                  <p:iterate type="lt">
                                    <p:tmPct val="0"/>
                                  </p:iterate>
                                  <p:childTnLst>
                                    <p:animEffect transition="out" filter="fade">
                                      <p:cBhvr>
                                        <p:cTn id="48" dur="500" tmFilter="0, 0; .2, .5; .8, .5; 1, 0"/>
                                        <p:tgtEl>
                                          <p:spTgt spid="7"/>
                                        </p:tgtEl>
                                      </p:cBhvr>
                                    </p:animEffect>
                                    <p:animScale>
                                      <p:cBhvr>
                                        <p:cTn id="49" dur="250" autoRev="1" fill="hold"/>
                                        <p:tgtEl>
                                          <p:spTgt spid="7"/>
                                        </p:tgtEl>
                                      </p:cBhvr>
                                      <p:by x="105000" y="105000"/>
                                    </p:animScale>
                                  </p:childTnLst>
                                </p:cTn>
                              </p:par>
                            </p:childTnLst>
                          </p:cTn>
                        </p:par>
                        <p:par>
                          <p:cTn id="50" fill="hold">
                            <p:stCondLst>
                              <p:cond delay="3349"/>
                            </p:stCondLst>
                            <p:childTnLst>
                              <p:par>
                                <p:cTn id="51" presetID="41" presetClass="entr" presetSubtype="0" fill="hold" grpId="0" nodeType="afterEffect">
                                  <p:stCondLst>
                                    <p:cond delay="0"/>
                                  </p:stCondLst>
                                  <p:iterate type="lt">
                                    <p:tmPct val="10000"/>
                                  </p:iterate>
                                  <p:childTnLst>
                                    <p:set>
                                      <p:cBhvr>
                                        <p:cTn id="52" dur="1" fill="hold">
                                          <p:stCondLst>
                                            <p:cond delay="0"/>
                                          </p:stCondLst>
                                        </p:cTn>
                                        <p:tgtEl>
                                          <p:spTgt spid="13"/>
                                        </p:tgtEl>
                                        <p:attrNameLst>
                                          <p:attrName>style.visibility</p:attrName>
                                        </p:attrNameLst>
                                      </p:cBhvr>
                                      <p:to>
                                        <p:strVal val="visible"/>
                                      </p:to>
                                    </p:set>
                                    <p:anim calcmode="lin" valueType="num">
                                      <p:cBhvr>
                                        <p:cTn id="53"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54" dur="500" fill="hold"/>
                                        <p:tgtEl>
                                          <p:spTgt spid="13"/>
                                        </p:tgtEl>
                                        <p:attrNameLst>
                                          <p:attrName>ppt_y</p:attrName>
                                        </p:attrNameLst>
                                      </p:cBhvr>
                                      <p:tavLst>
                                        <p:tav tm="0">
                                          <p:val>
                                            <p:strVal val="#ppt_y"/>
                                          </p:val>
                                        </p:tav>
                                        <p:tav tm="100000">
                                          <p:val>
                                            <p:strVal val="#ppt_y"/>
                                          </p:val>
                                        </p:tav>
                                      </p:tavLst>
                                    </p:anim>
                                    <p:anim calcmode="lin" valueType="num">
                                      <p:cBhvr>
                                        <p:cTn id="55"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56"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57" dur="500" tmFilter="0,0; .5, 1; 1, 1"/>
                                        <p:tgtEl>
                                          <p:spTgt spid="13"/>
                                        </p:tgtEl>
                                      </p:cBhvr>
                                    </p:animEffect>
                                  </p:childTnLst>
                                </p:cTn>
                              </p:par>
                            </p:childTnLst>
                          </p:cTn>
                        </p:par>
                        <p:par>
                          <p:cTn id="58" fill="hold">
                            <p:stCondLst>
                              <p:cond delay="5650"/>
                            </p:stCondLst>
                            <p:childTnLst>
                              <p:par>
                                <p:cTn id="59" presetID="26" presetClass="emph" presetSubtype="0" fill="hold" grpId="1" nodeType="afterEffect">
                                  <p:stCondLst>
                                    <p:cond delay="0"/>
                                  </p:stCondLst>
                                  <p:iterate type="lt">
                                    <p:tmPct val="0"/>
                                  </p:iterate>
                                  <p:childTnLst>
                                    <p:animEffect transition="out" filter="fade">
                                      <p:cBhvr>
                                        <p:cTn id="60" dur="500" tmFilter="0, 0; .2, .5; .8, .5; 1, 0"/>
                                        <p:tgtEl>
                                          <p:spTgt spid="13"/>
                                        </p:tgtEl>
                                      </p:cBhvr>
                                    </p:animEffect>
                                    <p:animScale>
                                      <p:cBhvr>
                                        <p:cTn id="61" dur="250" autoRev="1" fill="hold"/>
                                        <p:tgtEl>
                                          <p:spTgt spid="13"/>
                                        </p:tgtEl>
                                      </p:cBhvr>
                                      <p:by x="105000" y="105000"/>
                                    </p:animScale>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15" grpId="0" bldLvl="0" animBg="1"/>
      <p:bldP spid="4" grpId="0"/>
      <p:bldP spid="4" grpId="1"/>
      <p:bldP spid="7" grpId="0"/>
      <p:bldP spid="7" grpId="1"/>
      <p:bldP spid="9" grpId="0"/>
      <p:bldP spid="16" grpId="0" bldLvl="0" animBg="1"/>
      <p:bldP spid="17" grpId="0" bldLvl="0" animBg="1"/>
      <p:bldP spid="19" grpId="0" bldLvl="0" animBg="1"/>
      <p:bldP spid="13" grpId="0"/>
      <p:bldP spid="13" grpId="1"/>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二、火灾警报装置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1328420" y="1578610"/>
            <a:ext cx="9677400" cy="398780"/>
          </a:xfrm>
          <a:prstGeom prst="rect">
            <a:avLst/>
          </a:prstGeom>
          <a:noFill/>
          <a:ln w="9525">
            <a:noFill/>
          </a:ln>
        </p:spPr>
        <p:txBody>
          <a:bodyPr wrap="square">
            <a:spAutoFit/>
          </a:bodyPr>
          <a:p>
            <a:pPr indent="0" algn="ctr"/>
            <a:r>
              <a:rPr lang="zh-CN" sz="2000" b="1">
                <a:ea typeface="宋体" panose="02010600030101010101" pitchFamily="2" charset="-122"/>
              </a:rPr>
              <a:t>表6.1.3-2 火灾警报装置分类简表</a:t>
            </a:r>
            <a:endParaRPr lang="zh-CN" altLang="en-US" sz="2000" b="1">
              <a:ea typeface="宋体" panose="02010600030101010101" pitchFamily="2" charset="-122"/>
            </a:endParaRPr>
          </a:p>
        </p:txBody>
      </p:sp>
      <p:graphicFrame>
        <p:nvGraphicFramePr>
          <p:cNvPr id="3" name="表格 2"/>
          <p:cNvGraphicFramePr/>
          <p:nvPr>
            <p:custDataLst>
              <p:tags r:id="rId1"/>
            </p:custDataLst>
          </p:nvPr>
        </p:nvGraphicFramePr>
        <p:xfrm>
          <a:off x="1328420" y="2680970"/>
          <a:ext cx="9678035" cy="3040380"/>
        </p:xfrm>
        <a:graphic>
          <a:graphicData uri="http://schemas.openxmlformats.org/drawingml/2006/table">
            <a:tbl>
              <a:tblPr firstRow="1" bandRow="1">
                <a:tableStyleId>{5940675A-B579-460E-94D1-54222C63F5DA}</a:tableStyleId>
              </a:tblPr>
              <a:tblGrid>
                <a:gridCol w="1256030"/>
                <a:gridCol w="1743075"/>
                <a:gridCol w="2465705"/>
                <a:gridCol w="4213225"/>
              </a:tblGrid>
              <a:tr h="360000">
                <a:tc>
                  <a:txBody>
                    <a:bodyPr/>
                    <a:p>
                      <a:pPr indent="0" algn="ctr">
                        <a:buNone/>
                      </a:pPr>
                      <a:r>
                        <a:rPr lang="en-US" sz="1800" b="0">
                          <a:latin typeface="黑体" panose="02010609060101010101" charset="-122"/>
                          <a:ea typeface="黑体" panose="02010609060101010101" charset="-122"/>
                          <a:cs typeface="黑体" panose="02010609060101010101" charset="-122"/>
                        </a:rPr>
                        <a:t>序号</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黑体" panose="02010609060101010101" charset="-122"/>
                        </a:rPr>
                        <a:t>分类标准</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lgn="ctr">
                        <a:buNone/>
                      </a:pPr>
                      <a:r>
                        <a:rPr lang="en-US" sz="1800" b="0">
                          <a:latin typeface="黑体" panose="02010609060101010101" charset="-122"/>
                          <a:ea typeface="黑体" panose="02010609060101010101" charset="-122"/>
                          <a:cs typeface="黑体" panose="02010609060101010101" charset="-122"/>
                        </a:rPr>
                        <a:t>类别</a:t>
                      </a:r>
                      <a:endParaRPr lang="en-US" altLang="en-US" sz="1800" b="0">
                        <a:latin typeface="黑体" panose="02010609060101010101" charset="-122"/>
                        <a:ea typeface="黑体" panose="02010609060101010101" charset="-122"/>
                        <a:cs typeface="黑体" panose="02010609060101010101"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0000">
                <a:tc>
                  <a:txBody>
                    <a:bodyPr/>
                    <a:p>
                      <a:pPr indent="0" algn="ctr">
                        <a:buNone/>
                      </a:pPr>
                      <a:r>
                        <a:rPr lang="en-US" sz="1800" b="0">
                          <a:latin typeface="方正书宋简体" panose="03000509000000000000" charset="-122"/>
                          <a:cs typeface="方正书宋简体" panose="03000509000000000000" charset="-122"/>
                        </a:rPr>
                        <a:t>1</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4">
                  <a:txBody>
                    <a:bodyPr/>
                    <a:p>
                      <a:pPr indent="0" algn="ctr">
                        <a:buNone/>
                      </a:pPr>
                      <a:r>
                        <a:rPr lang="en-US" sz="1800" b="0">
                          <a:latin typeface="方正书宋简体" panose="03000509000000000000" charset="-122"/>
                          <a:cs typeface="方正书宋简体" panose="03000509000000000000" charset="-122"/>
                        </a:rPr>
                        <a:t>用 途</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gridSpan="2">
                  <a:txBody>
                    <a:bodyPr/>
                    <a:p>
                      <a:pPr indent="0" algn="ctr">
                        <a:buNone/>
                      </a:pPr>
                      <a:r>
                        <a:rPr lang="en-US" sz="1800" b="0">
                          <a:latin typeface="方正书宋简体" panose="03000509000000000000" charset="-122"/>
                          <a:cs typeface="方正书宋简体" panose="03000509000000000000" charset="-122"/>
                        </a:rPr>
                        <a:t>火灾声警报器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0000">
                <a:tc>
                  <a:txBody>
                    <a:bodyPr/>
                    <a:p>
                      <a:pPr indent="0" algn="ctr">
                        <a:buNone/>
                      </a:pPr>
                      <a:r>
                        <a:rPr lang="en-US" sz="1800" b="0">
                          <a:latin typeface="方正书宋简体" panose="03000509000000000000" charset="-122"/>
                          <a:cs typeface="方正书宋简体" panose="03000509000000000000" charset="-122"/>
                        </a:rPr>
                        <a:t>2</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gridSpan="2">
                  <a:txBody>
                    <a:bodyPr/>
                    <a:p>
                      <a:pPr indent="0" algn="ctr">
                        <a:buNone/>
                      </a:pPr>
                      <a:r>
                        <a:rPr lang="en-US" sz="1800" b="0">
                          <a:latin typeface="方正书宋简体" panose="03000509000000000000" charset="-122"/>
                          <a:cs typeface="方正书宋简体" panose="03000509000000000000" charset="-122"/>
                        </a:rPr>
                        <a:t>火灾光警报器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0000">
                <a:tc>
                  <a:txBody>
                    <a:bodyPr/>
                    <a:p>
                      <a:pPr indent="0" algn="ctr">
                        <a:buNone/>
                      </a:pPr>
                      <a:r>
                        <a:rPr lang="en-US" sz="1800" b="0">
                          <a:latin typeface="方正书宋简体" panose="03000509000000000000" charset="-122"/>
                          <a:cs typeface="方正书宋简体" panose="03000509000000000000" charset="-122"/>
                        </a:rPr>
                        <a:t>3</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gridSpan="2">
                  <a:txBody>
                    <a:bodyPr/>
                    <a:p>
                      <a:pPr indent="0" algn="ctr">
                        <a:buNone/>
                      </a:pPr>
                      <a:r>
                        <a:rPr lang="en-US" sz="1800" b="0">
                          <a:latin typeface="方正书宋简体" panose="03000509000000000000" charset="-122"/>
                          <a:cs typeface="方正书宋简体" panose="03000509000000000000" charset="-122"/>
                        </a:rPr>
                        <a:t>火灾声光警报器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0000">
                <a:tc>
                  <a:txBody>
                    <a:bodyPr/>
                    <a:p>
                      <a:pPr indent="0" algn="ctr">
                        <a:buNone/>
                      </a:pPr>
                      <a:r>
                        <a:rPr lang="en-US" sz="1800" b="0">
                          <a:latin typeface="方正书宋简体" panose="03000509000000000000" charset="-122"/>
                          <a:cs typeface="方正书宋简体" panose="03000509000000000000" charset="-122"/>
                        </a:rPr>
                        <a:t>4</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p>
                      <a:pPr indent="0" algn="ctr">
                        <a:buNone/>
                      </a:pPr>
                      <a:r>
                        <a:rPr lang="en-US" sz="1800" b="0">
                          <a:latin typeface="方正书宋简体" panose="03000509000000000000" charset="-122"/>
                          <a:cs typeface="方正书宋简体" panose="03000509000000000000" charset="-122"/>
                        </a:rPr>
                        <a:t>气体释放警报器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60000">
                <a:tc>
                  <a:txBody>
                    <a:bodyPr/>
                    <a:p>
                      <a:pPr indent="0" algn="ctr">
                        <a:buNone/>
                      </a:pPr>
                      <a:r>
                        <a:rPr lang="en-US" sz="1800" b="0">
                          <a:latin typeface="方正书宋简体" panose="03000509000000000000" charset="-122"/>
                          <a:cs typeface="方正书宋简体" panose="03000509000000000000" charset="-122"/>
                        </a:rPr>
                        <a:t>5</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3">
                  <a:txBody>
                    <a:bodyPr/>
                    <a:p>
                      <a:pPr indent="0" algn="ctr">
                        <a:buNone/>
                      </a:pPr>
                      <a:r>
                        <a:rPr lang="en-US" sz="1800" b="0">
                          <a:latin typeface="方正书宋简体" panose="03000509000000000000" charset="-122"/>
                          <a:cs typeface="方正书宋简体" panose="03000509000000000000" charset="-122"/>
                        </a:rPr>
                        <a:t>使用场所</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室内型火灾警报装置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住宅内使用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0000">
                <a:tc>
                  <a:txBody>
                    <a:bodyPr/>
                    <a:p>
                      <a:pPr indent="0" algn="ctr">
                        <a:buNone/>
                      </a:pPr>
                      <a:r>
                        <a:rPr lang="en-US" sz="1800" b="0">
                          <a:latin typeface="方正书宋简体" panose="03000509000000000000" charset="-122"/>
                          <a:cs typeface="方正书宋简体" panose="03000509000000000000" charset="-122"/>
                        </a:rPr>
                        <a:t>6</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非住宅内使用</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0000">
                <a:tc>
                  <a:txBody>
                    <a:bodyPr/>
                    <a:p>
                      <a:pPr indent="0" algn="ctr">
                        <a:buNone/>
                      </a:pPr>
                      <a:r>
                        <a:rPr lang="en-US" sz="1800" b="0">
                          <a:latin typeface="方正书宋简体" panose="03000509000000000000" charset="-122"/>
                          <a:cs typeface="方正书宋简体" panose="03000509000000000000" charset="-122"/>
                        </a:rPr>
                        <a:t>7</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gridSpan="2">
                  <a:txBody>
                    <a:bodyPr/>
                    <a:p>
                      <a:pPr indent="0" algn="ctr">
                        <a:buNone/>
                      </a:pPr>
                      <a:r>
                        <a:rPr lang="en-US" sz="1800" b="0">
                          <a:latin typeface="方正书宋简体" panose="03000509000000000000" charset="-122"/>
                          <a:cs typeface="方正书宋简体" panose="03000509000000000000" charset="-122"/>
                        </a:rPr>
                        <a:t>室外型火灾警报装置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二、火灾警报装置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26745" y="1858645"/>
            <a:ext cx="10744835" cy="369252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火灾警报装置能在4h内可靠运行，持续发出警报信号。当确认火灾后，所有火灾声光警报器均处于启动状态，通过发出火灾报警声信号和火灾报警光信号提示建筑内的人已经发生火灾，应尽快疏散逃生。火灾声警报器的A计权声压级应大于60dB，环境噪声大于60dB时，火灾声警报器的A计权声压级应高于背景噪声15dB。火灾光警报器的闪光频率在1Hz～2Hz之间，光信号在100lx～500lx环境光线下，25m处清晰可见。</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4" name="图片 3" descr="&amp;pky340_sjzg_VCG41N482615233_sjzg_VCG41N482615233&amp;"/>
          <p:cNvPicPr>
            <a:picLocks noChangeAspect="1"/>
          </p:cNvPicPr>
          <p:nvPr/>
        </p:nvPicPr>
        <p:blipFill>
          <a:blip r:embed="rId1"/>
          <a:stretch>
            <a:fillRect/>
          </a:stretch>
        </p:blipFill>
        <p:spPr>
          <a:xfrm>
            <a:off x="-89535" y="0"/>
            <a:ext cx="6972300" cy="6858000"/>
          </a:xfrm>
          <a:prstGeom prst="rect">
            <a:avLst/>
          </a:prstGeom>
        </p:spPr>
      </p:pic>
      <p:pic>
        <p:nvPicPr>
          <p:cNvPr id="5" name="图片 4" descr="&amp;pky300_sjzg_VCG41N475642225_sjzg_VCG41N475642225&amp;"/>
          <p:cNvPicPr>
            <a:picLocks noChangeAspect="1"/>
          </p:cNvPicPr>
          <p:nvPr/>
        </p:nvPicPr>
        <p:blipFill>
          <a:blip r:embed="rId2"/>
          <a:stretch>
            <a:fillRect/>
          </a:stretch>
        </p:blipFill>
        <p:spPr>
          <a:xfrm>
            <a:off x="6637655" y="1447165"/>
            <a:ext cx="5554345" cy="3702050"/>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97205" y="1619250"/>
            <a:ext cx="10744835" cy="309181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【例题解析】火灾警报装置启动后，在环境噪声大于60dB的场所使用A计权的声级计测量其声信号，至少在一个方向上3m处的声压级不应小于（</a:t>
            </a:r>
            <a:r>
              <a:rPr lang="en-US" altLang="zh-CN" sz="2600" dirty="0">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A.60dB  B.65dB  C.70dB </a:t>
            </a:r>
            <a:r>
              <a:rPr lang="zh-CN" altLang="en-US" sz="2600" dirty="0">
                <a:solidFill>
                  <a:srgbClr val="FF0000"/>
                </a:solidFill>
                <a:latin typeface="微软雅黑" panose="020B0503020204020204" pitchFamily="34" charset="-122"/>
                <a:ea typeface="微软雅黑" panose="020B0503020204020204" pitchFamily="34" charset="-122"/>
                <a:sym typeface="微软雅黑" panose="020B0503020204020204" pitchFamily="34" charset="-122"/>
              </a:rPr>
              <a:t> D.75dB</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a:p>
            <a:pPr indent="720090" algn="just" fontAlgn="auto">
              <a:lnSpc>
                <a:spcPct val="150000"/>
              </a:lnSpc>
            </a:pP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三、例题解析</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26745" y="1558608"/>
            <a:ext cx="10744835"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解析：火灾警报器调试过程中，应对火灾声警报器的火灾声警报功能进行检查并记录，警报器的火灾声警报功能应符合以下要求：①应操作控制器使火灾声警报器启动；②在警报器生产企业声称的最大设置间距、距地面1.5m～1.6m处，声警报的A计权声压级应大于60dB，环境噪声大于60dB时，声警报的A计权声压级应高于背景噪声15dB；③带有语音提示功能的声警报应能清晰播报语音信息。结合题意，本题应选择“75dB”，其他选项均可排除。</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pic>
        <p:nvPicPr>
          <p:cNvPr id="5" name="图片 4" descr="&amp;pky300_sjzg_VCG41N811116676_sjzg_VCG41N811116676&amp;"/>
          <p:cNvPicPr>
            <a:picLocks noChangeAspect="1"/>
          </p:cNvPicPr>
          <p:nvPr/>
        </p:nvPicPr>
        <p:blipFill>
          <a:blip r:embed="rId1"/>
          <a:stretch>
            <a:fillRect/>
          </a:stretch>
        </p:blipFill>
        <p:spPr>
          <a:xfrm>
            <a:off x="602615" y="902335"/>
            <a:ext cx="6176645" cy="5247640"/>
          </a:xfrm>
          <a:prstGeom prst="rect">
            <a:avLst/>
          </a:prstGeom>
        </p:spPr>
      </p:pic>
      <p:pic>
        <p:nvPicPr>
          <p:cNvPr id="6" name="图片 5" descr="&amp;pky380_sjzg_VCG41N104385488_sjzg_VCG41N104385488&amp;"/>
          <p:cNvPicPr>
            <a:picLocks noChangeAspect="1"/>
          </p:cNvPicPr>
          <p:nvPr/>
        </p:nvPicPr>
        <p:blipFill>
          <a:blip r:embed="rId2"/>
          <a:srcRect r="40652"/>
          <a:stretch>
            <a:fillRect/>
          </a:stretch>
        </p:blipFill>
        <p:spPr>
          <a:xfrm>
            <a:off x="7304405" y="1136015"/>
            <a:ext cx="4464050" cy="5013960"/>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a:blip r:embed="rId1" cstate="print">
            <a:extLst>
              <a:ext uri="{28A0092B-C50C-407E-A947-70E740481C1C}">
                <a14:useLocalDpi xmlns:a14="http://schemas.microsoft.com/office/drawing/2010/main" val="0"/>
              </a:ext>
            </a:extLst>
          </a:blip>
          <a:stretch>
            <a:fillRect/>
          </a:stretch>
        </p:blipFill>
        <p:spPr>
          <a:xfrm>
            <a:off x="4813075" y="2415957"/>
            <a:ext cx="5597213" cy="2360797"/>
          </a:xfrm>
          <a:custGeom>
            <a:avLst/>
            <a:gdLst>
              <a:gd name="connsiteX0" fmla="*/ 7383596 w 7390716"/>
              <a:gd name="connsiteY0" fmla="*/ 0 h 2360797"/>
              <a:gd name="connsiteX1" fmla="*/ 7389947 w 7390716"/>
              <a:gd name="connsiteY1" fmla="*/ 2360797 h 2360797"/>
              <a:gd name="connsiteX2" fmla="*/ 0 w 7390716"/>
              <a:gd name="connsiteY2" fmla="*/ 2170297 h 2360797"/>
              <a:gd name="connsiteX3" fmla="*/ 445273 w 7390716"/>
              <a:gd name="connsiteY3" fmla="*/ 107950 h 2360797"/>
            </a:gdLst>
            <a:ahLst/>
            <a:cxnLst>
              <a:cxn ang="0">
                <a:pos x="connsiteX0" y="connsiteY0"/>
              </a:cxn>
              <a:cxn ang="0">
                <a:pos x="connsiteX1" y="connsiteY1"/>
              </a:cxn>
              <a:cxn ang="0">
                <a:pos x="connsiteX2" y="connsiteY2"/>
              </a:cxn>
              <a:cxn ang="0">
                <a:pos x="connsiteX3" y="connsiteY3"/>
              </a:cxn>
            </a:cxnLst>
            <a:rect l="l" t="t" r="r" b="b"/>
            <a:pathLst>
              <a:path w="7390716" h="2360797">
                <a:moveTo>
                  <a:pt x="7383596" y="0"/>
                </a:moveTo>
                <a:cubicBezTo>
                  <a:pt x="7379363" y="767882"/>
                  <a:pt x="7394180" y="1592915"/>
                  <a:pt x="7389947" y="2360797"/>
                </a:cubicBezTo>
                <a:lnTo>
                  <a:pt x="0" y="2170297"/>
                </a:lnTo>
                <a:lnTo>
                  <a:pt x="445273" y="107950"/>
                </a:lnTo>
                <a:close/>
              </a:path>
            </a:pathLst>
          </a:custGeom>
          <a:solidFill>
            <a:srgbClr val="D7000F"/>
          </a:solidFill>
          <a:ln w="38100">
            <a:solidFill>
              <a:srgbClr val="EE302D">
                <a:alpha val="80000"/>
              </a:srgbClr>
            </a:solidFill>
          </a:ln>
        </p:spPr>
      </p:pic>
      <p:grpSp>
        <p:nvGrpSpPr>
          <p:cNvPr id="12" name="后翅膀"/>
          <p:cNvGrpSpPr/>
          <p:nvPr/>
        </p:nvGrpSpPr>
        <p:grpSpPr>
          <a:xfrm>
            <a:off x="1429307" y="381162"/>
            <a:ext cx="3445850" cy="3231270"/>
            <a:chOff x="1844890" y="304962"/>
            <a:chExt cx="3445850" cy="3231270"/>
          </a:xfrm>
        </p:grpSpPr>
        <p:sp>
          <p:nvSpPr>
            <p:cNvPr id="13" name="等腰三角形 15"/>
            <p:cNvSpPr/>
            <p:nvPr/>
          </p:nvSpPr>
          <p:spPr>
            <a:xfrm rot="1247463">
              <a:off x="3151989" y="304962"/>
              <a:ext cx="1784535" cy="2162021"/>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 name="connsiteX0-113" fmla="*/ 0 w 1960530"/>
                <a:gd name="connsiteY0-114" fmla="*/ 2219474 h 2233324"/>
                <a:gd name="connsiteX1-115" fmla="*/ 1688517 w 1960530"/>
                <a:gd name="connsiteY1-116" fmla="*/ 0 h 2233324"/>
                <a:gd name="connsiteX2-117" fmla="*/ 1960530 w 1960530"/>
                <a:gd name="connsiteY2-118" fmla="*/ 2233324 h 2233324"/>
                <a:gd name="connsiteX3-119" fmla="*/ 0 w 1960530"/>
                <a:gd name="connsiteY3-120" fmla="*/ 2219474 h 2233324"/>
                <a:gd name="connsiteX0-121" fmla="*/ 0 w 1788142"/>
                <a:gd name="connsiteY0-122" fmla="*/ 2219474 h 2219474"/>
                <a:gd name="connsiteX1-123" fmla="*/ 1688517 w 1788142"/>
                <a:gd name="connsiteY1-124" fmla="*/ 0 h 2219474"/>
                <a:gd name="connsiteX2-125" fmla="*/ 1788142 w 1788142"/>
                <a:gd name="connsiteY2-126" fmla="*/ 974277 h 2219474"/>
                <a:gd name="connsiteX3-127" fmla="*/ 0 w 1788142"/>
                <a:gd name="connsiteY3-128" fmla="*/ 2219474 h 2219474"/>
                <a:gd name="connsiteX0-129" fmla="*/ 0 w 1788142"/>
                <a:gd name="connsiteY0-130" fmla="*/ 2205950 h 2205950"/>
                <a:gd name="connsiteX1-131" fmla="*/ 1652898 w 1788142"/>
                <a:gd name="connsiteY1-132" fmla="*/ 0 h 2205950"/>
                <a:gd name="connsiteX2-133" fmla="*/ 1788142 w 1788142"/>
                <a:gd name="connsiteY2-134" fmla="*/ 960753 h 2205950"/>
                <a:gd name="connsiteX3-135" fmla="*/ 0 w 1788142"/>
                <a:gd name="connsiteY3-136" fmla="*/ 2205950 h 2205950"/>
                <a:gd name="connsiteX0-137" fmla="*/ 0 w 1788142"/>
                <a:gd name="connsiteY0-138" fmla="*/ 2158950 h 2158950"/>
                <a:gd name="connsiteX1-139" fmla="*/ 1609613 w 1788142"/>
                <a:gd name="connsiteY1-140" fmla="*/ 0 h 2158950"/>
                <a:gd name="connsiteX2-141" fmla="*/ 1788142 w 1788142"/>
                <a:gd name="connsiteY2-142" fmla="*/ 913753 h 2158950"/>
                <a:gd name="connsiteX3-143" fmla="*/ 0 w 1788142"/>
                <a:gd name="connsiteY3-144" fmla="*/ 2158950 h 2158950"/>
                <a:gd name="connsiteX0-145" fmla="*/ 0 w 1785380"/>
                <a:gd name="connsiteY0-146" fmla="*/ 2158950 h 2158950"/>
                <a:gd name="connsiteX1-147" fmla="*/ 1609613 w 1785380"/>
                <a:gd name="connsiteY1-148" fmla="*/ 0 h 2158950"/>
                <a:gd name="connsiteX2-149" fmla="*/ 1785380 w 1785380"/>
                <a:gd name="connsiteY2-150" fmla="*/ 919897 h 2158950"/>
                <a:gd name="connsiteX3-151" fmla="*/ 0 w 1785380"/>
                <a:gd name="connsiteY3-152" fmla="*/ 2158950 h 2158950"/>
                <a:gd name="connsiteX0-153" fmla="*/ 0 w 1783154"/>
                <a:gd name="connsiteY0-154" fmla="*/ 2158950 h 2158950"/>
                <a:gd name="connsiteX1-155" fmla="*/ 1609613 w 1783154"/>
                <a:gd name="connsiteY1-156" fmla="*/ 0 h 2158950"/>
                <a:gd name="connsiteX2-157" fmla="*/ 1783154 w 1783154"/>
                <a:gd name="connsiteY2-158" fmla="*/ 920742 h 2158950"/>
                <a:gd name="connsiteX3-159" fmla="*/ 0 w 1783154"/>
                <a:gd name="connsiteY3-160" fmla="*/ 2158950 h 2158950"/>
                <a:gd name="connsiteX0-161" fmla="*/ 0 w 1784535"/>
                <a:gd name="connsiteY0-162" fmla="*/ 2162021 h 2162021"/>
                <a:gd name="connsiteX1-163" fmla="*/ 1610994 w 1784535"/>
                <a:gd name="connsiteY1-164" fmla="*/ 0 h 2162021"/>
                <a:gd name="connsiteX2-165" fmla="*/ 1784535 w 1784535"/>
                <a:gd name="connsiteY2-166" fmla="*/ 920742 h 2162021"/>
                <a:gd name="connsiteX3-167" fmla="*/ 0 w 1784535"/>
                <a:gd name="connsiteY3-168" fmla="*/ 2162021 h 2162021"/>
              </a:gdLst>
              <a:ahLst/>
              <a:cxnLst>
                <a:cxn ang="0">
                  <a:pos x="connsiteX0-1" y="connsiteY0-2"/>
                </a:cxn>
                <a:cxn ang="0">
                  <a:pos x="connsiteX1-3" y="connsiteY1-4"/>
                </a:cxn>
                <a:cxn ang="0">
                  <a:pos x="connsiteX2-5" y="connsiteY2-6"/>
                </a:cxn>
                <a:cxn ang="0">
                  <a:pos x="connsiteX3-7" y="connsiteY3-8"/>
                </a:cxn>
              </a:cxnLst>
              <a:rect l="l" t="t" r="r" b="b"/>
              <a:pathLst>
                <a:path w="1784535" h="2162021">
                  <a:moveTo>
                    <a:pt x="0" y="2162021"/>
                  </a:moveTo>
                  <a:lnTo>
                    <a:pt x="1610994" y="0"/>
                  </a:lnTo>
                  <a:lnTo>
                    <a:pt x="1784535" y="920742"/>
                  </a:lnTo>
                  <a:lnTo>
                    <a:pt x="0" y="2162021"/>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等腰三角形 18"/>
            <p:cNvSpPr/>
            <p:nvPr/>
          </p:nvSpPr>
          <p:spPr>
            <a:xfrm>
              <a:off x="4690665" y="632230"/>
              <a:ext cx="600075" cy="268381"/>
            </a:xfrm>
            <a:custGeom>
              <a:avLst/>
              <a:gdLst>
                <a:gd name="connsiteX0" fmla="*/ 0 w 390525"/>
                <a:gd name="connsiteY0" fmla="*/ 119156 h 119156"/>
                <a:gd name="connsiteX1" fmla="*/ 195263 w 390525"/>
                <a:gd name="connsiteY1" fmla="*/ 0 h 119156"/>
                <a:gd name="connsiteX2" fmla="*/ 390525 w 390525"/>
                <a:gd name="connsiteY2" fmla="*/ 119156 h 119156"/>
                <a:gd name="connsiteX3" fmla="*/ 0 w 390525"/>
                <a:gd name="connsiteY3" fmla="*/ 119156 h 119156"/>
                <a:gd name="connsiteX0-1" fmla="*/ 0 w 428625"/>
                <a:gd name="connsiteY0-2" fmla="*/ 157256 h 157256"/>
                <a:gd name="connsiteX1-3" fmla="*/ 233363 w 428625"/>
                <a:gd name="connsiteY1-4" fmla="*/ 0 h 157256"/>
                <a:gd name="connsiteX2-5" fmla="*/ 428625 w 428625"/>
                <a:gd name="connsiteY2-6" fmla="*/ 119156 h 157256"/>
                <a:gd name="connsiteX3-7" fmla="*/ 0 w 428625"/>
                <a:gd name="connsiteY3-8" fmla="*/ 157256 h 157256"/>
                <a:gd name="connsiteX0-9" fmla="*/ 0 w 533400"/>
                <a:gd name="connsiteY0-10" fmla="*/ 236631 h 236631"/>
                <a:gd name="connsiteX1-11" fmla="*/ 338138 w 533400"/>
                <a:gd name="connsiteY1-12" fmla="*/ 0 h 236631"/>
                <a:gd name="connsiteX2-13" fmla="*/ 533400 w 533400"/>
                <a:gd name="connsiteY2-14" fmla="*/ 119156 h 236631"/>
                <a:gd name="connsiteX3-15" fmla="*/ 0 w 533400"/>
                <a:gd name="connsiteY3-16" fmla="*/ 236631 h 236631"/>
                <a:gd name="connsiteX0-17" fmla="*/ 0 w 571500"/>
                <a:gd name="connsiteY0-18" fmla="*/ 252506 h 252506"/>
                <a:gd name="connsiteX1-19" fmla="*/ 376238 w 571500"/>
                <a:gd name="connsiteY1-20" fmla="*/ 0 h 252506"/>
                <a:gd name="connsiteX2-21" fmla="*/ 571500 w 571500"/>
                <a:gd name="connsiteY2-22" fmla="*/ 119156 h 252506"/>
                <a:gd name="connsiteX3-23" fmla="*/ 0 w 571500"/>
                <a:gd name="connsiteY3-24" fmla="*/ 252506 h 252506"/>
                <a:gd name="connsiteX0-25" fmla="*/ 0 w 600075"/>
                <a:gd name="connsiteY0-26" fmla="*/ 268381 h 268381"/>
                <a:gd name="connsiteX1-27" fmla="*/ 404813 w 600075"/>
                <a:gd name="connsiteY1-28" fmla="*/ 0 h 268381"/>
                <a:gd name="connsiteX2-29" fmla="*/ 600075 w 600075"/>
                <a:gd name="connsiteY2-30" fmla="*/ 119156 h 268381"/>
                <a:gd name="connsiteX3-31" fmla="*/ 0 w 600075"/>
                <a:gd name="connsiteY3-32" fmla="*/ 268381 h 268381"/>
              </a:gdLst>
              <a:ahLst/>
              <a:cxnLst>
                <a:cxn ang="0">
                  <a:pos x="connsiteX0-1" y="connsiteY0-2"/>
                </a:cxn>
                <a:cxn ang="0">
                  <a:pos x="connsiteX1-3" y="connsiteY1-4"/>
                </a:cxn>
                <a:cxn ang="0">
                  <a:pos x="connsiteX2-5" y="connsiteY2-6"/>
                </a:cxn>
                <a:cxn ang="0">
                  <a:pos x="connsiteX3-7" y="connsiteY3-8"/>
                </a:cxn>
              </a:cxnLst>
              <a:rect l="l" t="t" r="r" b="b"/>
              <a:pathLst>
                <a:path w="600075" h="268381">
                  <a:moveTo>
                    <a:pt x="0" y="268381"/>
                  </a:moveTo>
                  <a:lnTo>
                    <a:pt x="404813" y="0"/>
                  </a:lnTo>
                  <a:lnTo>
                    <a:pt x="600075" y="119156"/>
                  </a:lnTo>
                  <a:lnTo>
                    <a:pt x="0" y="268381"/>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等腰三角形 15"/>
            <p:cNvSpPr/>
            <p:nvPr/>
          </p:nvSpPr>
          <p:spPr>
            <a:xfrm rot="2261504">
              <a:off x="3137649" y="1145480"/>
              <a:ext cx="1960530" cy="1721893"/>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 name="connsiteX0-57" fmla="*/ 0 w 1961900"/>
                <a:gd name="connsiteY0-58" fmla="*/ 1268496 h 1289312"/>
                <a:gd name="connsiteX1-59" fmla="*/ 1474773 w 1961900"/>
                <a:gd name="connsiteY1-60" fmla="*/ 0 h 1289312"/>
                <a:gd name="connsiteX2-61" fmla="*/ 1961900 w 1961900"/>
                <a:gd name="connsiteY2-62" fmla="*/ 1289312 h 1289312"/>
                <a:gd name="connsiteX3-63" fmla="*/ 0 w 1961900"/>
                <a:gd name="connsiteY3-64" fmla="*/ 1268496 h 1289312"/>
                <a:gd name="connsiteX0-65" fmla="*/ 0 w 1960530"/>
                <a:gd name="connsiteY0-66" fmla="*/ 1275462 h 1289312"/>
                <a:gd name="connsiteX1-67" fmla="*/ 1473403 w 1960530"/>
                <a:gd name="connsiteY1-68" fmla="*/ 0 h 1289312"/>
                <a:gd name="connsiteX2-69" fmla="*/ 1960530 w 1960530"/>
                <a:gd name="connsiteY2-70" fmla="*/ 1289312 h 1289312"/>
                <a:gd name="connsiteX3-71" fmla="*/ 0 w 1960530"/>
                <a:gd name="connsiteY3-72" fmla="*/ 1275462 h 1289312"/>
                <a:gd name="connsiteX0-73" fmla="*/ 0 w 1960530"/>
                <a:gd name="connsiteY0-74" fmla="*/ 1721302 h 1735152"/>
                <a:gd name="connsiteX1-75" fmla="*/ 1120897 w 1960530"/>
                <a:gd name="connsiteY1-76" fmla="*/ 0 h 1735152"/>
                <a:gd name="connsiteX2-77" fmla="*/ 1960530 w 1960530"/>
                <a:gd name="connsiteY2-78" fmla="*/ 1735152 h 1735152"/>
                <a:gd name="connsiteX3-79" fmla="*/ 0 w 1960530"/>
                <a:gd name="connsiteY3-80" fmla="*/ 1721302 h 1735152"/>
                <a:gd name="connsiteX0-81" fmla="*/ 0 w 1960530"/>
                <a:gd name="connsiteY0-82" fmla="*/ 1740031 h 1753881"/>
                <a:gd name="connsiteX1-83" fmla="*/ 1098401 w 1960530"/>
                <a:gd name="connsiteY1-84" fmla="*/ 0 h 1753881"/>
                <a:gd name="connsiteX2-85" fmla="*/ 1960530 w 1960530"/>
                <a:gd name="connsiteY2-86" fmla="*/ 1753881 h 1753881"/>
                <a:gd name="connsiteX3-87" fmla="*/ 0 w 1960530"/>
                <a:gd name="connsiteY3-88" fmla="*/ 1740031 h 1753881"/>
                <a:gd name="connsiteX0-89" fmla="*/ 0 w 1960530"/>
                <a:gd name="connsiteY0-90" fmla="*/ 1687945 h 1701795"/>
                <a:gd name="connsiteX1-91" fmla="*/ 1363334 w 1960530"/>
                <a:gd name="connsiteY1-92" fmla="*/ 0 h 1701795"/>
                <a:gd name="connsiteX2-93" fmla="*/ 1960530 w 1960530"/>
                <a:gd name="connsiteY2-94" fmla="*/ 1701795 h 1701795"/>
                <a:gd name="connsiteX3-95" fmla="*/ 0 w 1960530"/>
                <a:gd name="connsiteY3-96" fmla="*/ 1687945 h 1701795"/>
                <a:gd name="connsiteX0-97" fmla="*/ 0 w 1960530"/>
                <a:gd name="connsiteY0-98" fmla="*/ 1718094 h 1731944"/>
                <a:gd name="connsiteX1-99" fmla="*/ 1340040 w 1960530"/>
                <a:gd name="connsiteY1-100" fmla="*/ 0 h 1731944"/>
                <a:gd name="connsiteX2-101" fmla="*/ 1960530 w 1960530"/>
                <a:gd name="connsiteY2-102" fmla="*/ 1731944 h 1731944"/>
                <a:gd name="connsiteX3-103" fmla="*/ 0 w 1960530"/>
                <a:gd name="connsiteY3-104" fmla="*/ 1718094 h 1731944"/>
                <a:gd name="connsiteX0-105" fmla="*/ 0 w 1960530"/>
                <a:gd name="connsiteY0-106" fmla="*/ 1708043 h 1721893"/>
                <a:gd name="connsiteX1-107" fmla="*/ 1347805 w 1960530"/>
                <a:gd name="connsiteY1-108" fmla="*/ 0 h 1721893"/>
                <a:gd name="connsiteX2-109" fmla="*/ 1960530 w 1960530"/>
                <a:gd name="connsiteY2-110" fmla="*/ 1721893 h 1721893"/>
                <a:gd name="connsiteX3-111" fmla="*/ 0 w 1960530"/>
                <a:gd name="connsiteY3-112" fmla="*/ 1708043 h 1721893"/>
              </a:gdLst>
              <a:ahLst/>
              <a:cxnLst>
                <a:cxn ang="0">
                  <a:pos x="connsiteX0-1" y="connsiteY0-2"/>
                </a:cxn>
                <a:cxn ang="0">
                  <a:pos x="connsiteX1-3" y="connsiteY1-4"/>
                </a:cxn>
                <a:cxn ang="0">
                  <a:pos x="connsiteX2-5" y="connsiteY2-6"/>
                </a:cxn>
                <a:cxn ang="0">
                  <a:pos x="connsiteX3-7" y="connsiteY3-8"/>
                </a:cxn>
              </a:cxnLst>
              <a:rect l="l" t="t" r="r" b="b"/>
              <a:pathLst>
                <a:path w="1960530" h="1721893">
                  <a:moveTo>
                    <a:pt x="0" y="1708043"/>
                  </a:moveTo>
                  <a:lnTo>
                    <a:pt x="1347805" y="0"/>
                  </a:lnTo>
                  <a:lnTo>
                    <a:pt x="1960530" y="1721893"/>
                  </a:lnTo>
                  <a:lnTo>
                    <a:pt x="0" y="1708043"/>
                  </a:lnTo>
                  <a:close/>
                </a:path>
              </a:pathLst>
            </a:cu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等腰三角形 15"/>
            <p:cNvSpPr/>
            <p:nvPr/>
          </p:nvSpPr>
          <p:spPr>
            <a:xfrm rot="19291348">
              <a:off x="1844890" y="2246920"/>
              <a:ext cx="1975832" cy="1289312"/>
            </a:xfrm>
            <a:custGeom>
              <a:avLst/>
              <a:gdLst>
                <a:gd name="connsiteX0" fmla="*/ 0 w 1422400"/>
                <a:gd name="connsiteY0" fmla="*/ 1272729 h 1272729"/>
                <a:gd name="connsiteX1" fmla="*/ 711200 w 1422400"/>
                <a:gd name="connsiteY1" fmla="*/ 0 h 1272729"/>
                <a:gd name="connsiteX2" fmla="*/ 1422400 w 1422400"/>
                <a:gd name="connsiteY2" fmla="*/ 1272729 h 1272729"/>
                <a:gd name="connsiteX3" fmla="*/ 0 w 1422400"/>
                <a:gd name="connsiteY3" fmla="*/ 1272729 h 1272729"/>
                <a:gd name="connsiteX0-1" fmla="*/ 0 w 1727276"/>
                <a:gd name="connsiteY0-2" fmla="*/ 1452206 h 1452206"/>
                <a:gd name="connsiteX1-3" fmla="*/ 1016076 w 1727276"/>
                <a:gd name="connsiteY1-4" fmla="*/ 0 h 1452206"/>
                <a:gd name="connsiteX2-5" fmla="*/ 1727276 w 1727276"/>
                <a:gd name="connsiteY2-6" fmla="*/ 1272729 h 1452206"/>
                <a:gd name="connsiteX3-7" fmla="*/ 0 w 1727276"/>
                <a:gd name="connsiteY3-8" fmla="*/ 1452206 h 1452206"/>
                <a:gd name="connsiteX0-9" fmla="*/ 0 w 1727276"/>
                <a:gd name="connsiteY0-10" fmla="*/ 1167474 h 1167474"/>
                <a:gd name="connsiteX1-11" fmla="*/ 1292677 w 1727276"/>
                <a:gd name="connsiteY1-12" fmla="*/ 0 h 1167474"/>
                <a:gd name="connsiteX2-13" fmla="*/ 1727276 w 1727276"/>
                <a:gd name="connsiteY2-14" fmla="*/ 987997 h 1167474"/>
                <a:gd name="connsiteX3-15" fmla="*/ 0 w 1727276"/>
                <a:gd name="connsiteY3-16" fmla="*/ 1167474 h 1167474"/>
                <a:gd name="connsiteX0-17" fmla="*/ 0 w 1721932"/>
                <a:gd name="connsiteY0-18" fmla="*/ 1167474 h 1178422"/>
                <a:gd name="connsiteX1-19" fmla="*/ 1292677 w 1721932"/>
                <a:gd name="connsiteY1-20" fmla="*/ 0 h 1178422"/>
                <a:gd name="connsiteX2-21" fmla="*/ 1721932 w 1721932"/>
                <a:gd name="connsiteY2-22" fmla="*/ 1178422 h 1178422"/>
                <a:gd name="connsiteX3-23" fmla="*/ 0 w 1721932"/>
                <a:gd name="connsiteY3-24" fmla="*/ 1167474 h 1178422"/>
                <a:gd name="connsiteX0-25" fmla="*/ 0 w 1721932"/>
                <a:gd name="connsiteY0-26" fmla="*/ 1308706 h 1319654"/>
                <a:gd name="connsiteX1-27" fmla="*/ 1421150 w 1721932"/>
                <a:gd name="connsiteY1-28" fmla="*/ 0 h 1319654"/>
                <a:gd name="connsiteX2-29" fmla="*/ 1721932 w 1721932"/>
                <a:gd name="connsiteY2-30" fmla="*/ 1319654 h 1319654"/>
                <a:gd name="connsiteX3-31" fmla="*/ 0 w 1721932"/>
                <a:gd name="connsiteY3-32" fmla="*/ 1308706 h 1319654"/>
                <a:gd name="connsiteX0-33" fmla="*/ 0 w 2096662"/>
                <a:gd name="connsiteY0-34" fmla="*/ 1308706 h 1308706"/>
                <a:gd name="connsiteX1-35" fmla="*/ 1421150 w 2096662"/>
                <a:gd name="connsiteY1-36" fmla="*/ 0 h 1308706"/>
                <a:gd name="connsiteX2-37" fmla="*/ 2096662 w 2096662"/>
                <a:gd name="connsiteY2-38" fmla="*/ 1276812 h 1308706"/>
                <a:gd name="connsiteX3-39" fmla="*/ 0 w 2096662"/>
                <a:gd name="connsiteY3-40" fmla="*/ 1308706 h 1308706"/>
                <a:gd name="connsiteX0-41" fmla="*/ 0 w 1975832"/>
                <a:gd name="connsiteY0-42" fmla="*/ 1308706 h 1326782"/>
                <a:gd name="connsiteX1-43" fmla="*/ 1421150 w 1975832"/>
                <a:gd name="connsiteY1-44" fmla="*/ 0 h 1326782"/>
                <a:gd name="connsiteX2-45" fmla="*/ 1975832 w 1975832"/>
                <a:gd name="connsiteY2-46" fmla="*/ 1326782 h 1326782"/>
                <a:gd name="connsiteX3-47" fmla="*/ 0 w 1975832"/>
                <a:gd name="connsiteY3-48" fmla="*/ 1308706 h 1326782"/>
                <a:gd name="connsiteX0-49" fmla="*/ 0 w 1975832"/>
                <a:gd name="connsiteY0-50" fmla="*/ 1271236 h 1289312"/>
                <a:gd name="connsiteX1-51" fmla="*/ 1488705 w 1975832"/>
                <a:gd name="connsiteY1-52" fmla="*/ 0 h 1289312"/>
                <a:gd name="connsiteX2-53" fmla="*/ 1975832 w 1975832"/>
                <a:gd name="connsiteY2-54" fmla="*/ 1289312 h 1289312"/>
                <a:gd name="connsiteX3-55" fmla="*/ 0 w 1975832"/>
                <a:gd name="connsiteY3-56" fmla="*/ 1271236 h 1289312"/>
              </a:gdLst>
              <a:ahLst/>
              <a:cxnLst>
                <a:cxn ang="0">
                  <a:pos x="connsiteX0-1" y="connsiteY0-2"/>
                </a:cxn>
                <a:cxn ang="0">
                  <a:pos x="connsiteX1-3" y="connsiteY1-4"/>
                </a:cxn>
                <a:cxn ang="0">
                  <a:pos x="connsiteX2-5" y="connsiteY2-6"/>
                </a:cxn>
                <a:cxn ang="0">
                  <a:pos x="connsiteX3-7" y="connsiteY3-8"/>
                </a:cxn>
              </a:cxnLst>
              <a:rect l="l" t="t" r="r" b="b"/>
              <a:pathLst>
                <a:path w="1975832" h="1289312">
                  <a:moveTo>
                    <a:pt x="0" y="1271236"/>
                  </a:moveTo>
                  <a:lnTo>
                    <a:pt x="1488705" y="0"/>
                  </a:lnTo>
                  <a:lnTo>
                    <a:pt x="1975832" y="1289312"/>
                  </a:lnTo>
                  <a:lnTo>
                    <a:pt x="0" y="1271236"/>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身体"/>
          <p:cNvGrpSpPr/>
          <p:nvPr/>
        </p:nvGrpSpPr>
        <p:grpSpPr>
          <a:xfrm>
            <a:off x="1063283" y="2902631"/>
            <a:ext cx="4420524" cy="2642723"/>
            <a:chOff x="2823257" y="2614410"/>
            <a:chExt cx="4420524" cy="2642723"/>
          </a:xfrm>
        </p:grpSpPr>
        <p:sp>
          <p:nvSpPr>
            <p:cNvPr id="18" name="直角三角形 17"/>
            <p:cNvSpPr/>
            <p:nvPr/>
          </p:nvSpPr>
          <p:spPr>
            <a:xfrm rot="7802093">
              <a:off x="2824051" y="2733568"/>
              <a:ext cx="584200" cy="585788"/>
            </a:xfrm>
            <a:prstGeom prst="rtTriangle">
              <a:avLst/>
            </a:prstGeom>
            <a:solidFill>
              <a:srgbClr val="9E1B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直角三角形 4"/>
            <p:cNvSpPr/>
            <p:nvPr/>
          </p:nvSpPr>
          <p:spPr>
            <a:xfrm rot="20722384">
              <a:off x="5661780" y="3518194"/>
              <a:ext cx="1582001" cy="1738939"/>
            </a:xfrm>
            <a:custGeom>
              <a:avLst/>
              <a:gdLst>
                <a:gd name="connsiteX0" fmla="*/ 0 w 1040580"/>
                <a:gd name="connsiteY0" fmla="*/ 1603491 h 1603491"/>
                <a:gd name="connsiteX1" fmla="*/ 0 w 1040580"/>
                <a:gd name="connsiteY1" fmla="*/ 0 h 1603491"/>
                <a:gd name="connsiteX2" fmla="*/ 1040580 w 1040580"/>
                <a:gd name="connsiteY2" fmla="*/ 1603491 h 1603491"/>
                <a:gd name="connsiteX3" fmla="*/ 0 w 1040580"/>
                <a:gd name="connsiteY3" fmla="*/ 1603491 h 1603491"/>
                <a:gd name="connsiteX0-1" fmla="*/ 0 w 1040580"/>
                <a:gd name="connsiteY0-2" fmla="*/ 1601086 h 1601086"/>
                <a:gd name="connsiteX1-3" fmla="*/ 9216 w 1040580"/>
                <a:gd name="connsiteY1-4" fmla="*/ 0 h 1601086"/>
                <a:gd name="connsiteX2-5" fmla="*/ 1040580 w 1040580"/>
                <a:gd name="connsiteY2-6" fmla="*/ 1601086 h 1601086"/>
                <a:gd name="connsiteX3-7" fmla="*/ 0 w 1040580"/>
                <a:gd name="connsiteY3-8" fmla="*/ 1601086 h 1601086"/>
                <a:gd name="connsiteX0-9" fmla="*/ 0 w 1040580"/>
                <a:gd name="connsiteY0-10" fmla="*/ 1602689 h 1602689"/>
                <a:gd name="connsiteX1-11" fmla="*/ 3072 w 1040580"/>
                <a:gd name="connsiteY1-12" fmla="*/ 0 h 1602689"/>
                <a:gd name="connsiteX2-13" fmla="*/ 1040580 w 1040580"/>
                <a:gd name="connsiteY2-14" fmla="*/ 1602689 h 1602689"/>
                <a:gd name="connsiteX3-15" fmla="*/ 0 w 1040580"/>
                <a:gd name="connsiteY3-16" fmla="*/ 1602689 h 1602689"/>
                <a:gd name="connsiteX0-17" fmla="*/ 0 w 1285252"/>
                <a:gd name="connsiteY0-18" fmla="*/ 1602689 h 1795696"/>
                <a:gd name="connsiteX1-19" fmla="*/ 3072 w 1285252"/>
                <a:gd name="connsiteY1-20" fmla="*/ 0 h 1795696"/>
                <a:gd name="connsiteX2-21" fmla="*/ 1285252 w 1285252"/>
                <a:gd name="connsiteY2-22" fmla="*/ 1795696 h 1795696"/>
                <a:gd name="connsiteX3-23" fmla="*/ 0 w 1285252"/>
                <a:gd name="connsiteY3-24" fmla="*/ 1602689 h 1795696"/>
                <a:gd name="connsiteX0-25" fmla="*/ 34389 w 1282180"/>
                <a:gd name="connsiteY0-26" fmla="*/ 1609638 h 1795696"/>
                <a:gd name="connsiteX1-27" fmla="*/ 0 w 1282180"/>
                <a:gd name="connsiteY1-28" fmla="*/ 0 h 1795696"/>
                <a:gd name="connsiteX2-29" fmla="*/ 1282180 w 1282180"/>
                <a:gd name="connsiteY2-30" fmla="*/ 1795696 h 1795696"/>
                <a:gd name="connsiteX3-31" fmla="*/ 34389 w 1282180"/>
                <a:gd name="connsiteY3-32" fmla="*/ 1609638 h 1795696"/>
                <a:gd name="connsiteX0-33" fmla="*/ 51382 w 1282180"/>
                <a:gd name="connsiteY0-34" fmla="*/ 1622478 h 1795696"/>
                <a:gd name="connsiteX1-35" fmla="*/ 0 w 1282180"/>
                <a:gd name="connsiteY1-36" fmla="*/ 0 h 1795696"/>
                <a:gd name="connsiteX2-37" fmla="*/ 1282180 w 1282180"/>
                <a:gd name="connsiteY2-38" fmla="*/ 1795696 h 1795696"/>
                <a:gd name="connsiteX3-39" fmla="*/ 51382 w 1282180"/>
                <a:gd name="connsiteY3-40" fmla="*/ 1622478 h 1795696"/>
                <a:gd name="connsiteX0-41" fmla="*/ 56064 w 1282180"/>
                <a:gd name="connsiteY0-42" fmla="*/ 1623346 h 1795696"/>
                <a:gd name="connsiteX1-43" fmla="*/ 0 w 1282180"/>
                <a:gd name="connsiteY1-44" fmla="*/ 0 h 1795696"/>
                <a:gd name="connsiteX2-45" fmla="*/ 1282180 w 1282180"/>
                <a:gd name="connsiteY2-46" fmla="*/ 1795696 h 1795696"/>
                <a:gd name="connsiteX3-47" fmla="*/ 56064 w 1282180"/>
                <a:gd name="connsiteY3-48" fmla="*/ 1623346 h 1795696"/>
                <a:gd name="connsiteX0-49" fmla="*/ 56064 w 1582001"/>
                <a:gd name="connsiteY0-50" fmla="*/ 1623346 h 1738939"/>
                <a:gd name="connsiteX1-51" fmla="*/ 0 w 1582001"/>
                <a:gd name="connsiteY1-52" fmla="*/ 0 h 1738939"/>
                <a:gd name="connsiteX2-53" fmla="*/ 1582001 w 1582001"/>
                <a:gd name="connsiteY2-54" fmla="*/ 1738939 h 1738939"/>
                <a:gd name="connsiteX3-55" fmla="*/ 56064 w 1582001"/>
                <a:gd name="connsiteY3-56" fmla="*/ 1623346 h 1738939"/>
              </a:gdLst>
              <a:ahLst/>
              <a:cxnLst>
                <a:cxn ang="0">
                  <a:pos x="connsiteX0-1" y="connsiteY0-2"/>
                </a:cxn>
                <a:cxn ang="0">
                  <a:pos x="connsiteX1-3" y="connsiteY1-4"/>
                </a:cxn>
                <a:cxn ang="0">
                  <a:pos x="connsiteX2-5" y="connsiteY2-6"/>
                </a:cxn>
                <a:cxn ang="0">
                  <a:pos x="connsiteX3-7" y="connsiteY3-8"/>
                </a:cxn>
              </a:cxnLst>
              <a:rect l="l" t="t" r="r" b="b"/>
              <a:pathLst>
                <a:path w="1582001" h="1738939">
                  <a:moveTo>
                    <a:pt x="56064" y="1623346"/>
                  </a:moveTo>
                  <a:lnTo>
                    <a:pt x="0" y="0"/>
                  </a:lnTo>
                  <a:lnTo>
                    <a:pt x="1582001" y="1738939"/>
                  </a:lnTo>
                  <a:lnTo>
                    <a:pt x="56064" y="1623346"/>
                  </a:lnTo>
                  <a:close/>
                </a:path>
              </a:pathLst>
            </a:custGeom>
            <a:solidFill>
              <a:srgbClr val="82151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2"/>
            <p:cNvSpPr/>
            <p:nvPr/>
          </p:nvSpPr>
          <p:spPr>
            <a:xfrm>
              <a:off x="3078051" y="2614410"/>
              <a:ext cx="2459864" cy="1574576"/>
            </a:xfrm>
            <a:custGeom>
              <a:avLst/>
              <a:gdLst>
                <a:gd name="connsiteX0" fmla="*/ 0 w 1815921"/>
                <a:gd name="connsiteY0" fmla="*/ 0 h 1403798"/>
                <a:gd name="connsiteX1" fmla="*/ 1815921 w 1815921"/>
                <a:gd name="connsiteY1" fmla="*/ 0 h 1403798"/>
                <a:gd name="connsiteX2" fmla="*/ 1815921 w 1815921"/>
                <a:gd name="connsiteY2" fmla="*/ 1403798 h 1403798"/>
                <a:gd name="connsiteX3" fmla="*/ 0 w 1815921"/>
                <a:gd name="connsiteY3" fmla="*/ 1403798 h 1403798"/>
                <a:gd name="connsiteX4" fmla="*/ 0 w 1815921"/>
                <a:gd name="connsiteY4" fmla="*/ 0 h 1403798"/>
                <a:gd name="connsiteX0-1" fmla="*/ 0 w 2472743"/>
                <a:gd name="connsiteY0-2" fmla="*/ 0 h 1584102"/>
                <a:gd name="connsiteX1-3" fmla="*/ 2472743 w 2472743"/>
                <a:gd name="connsiteY1-4" fmla="*/ 180304 h 1584102"/>
                <a:gd name="connsiteX2-5" fmla="*/ 2472743 w 2472743"/>
                <a:gd name="connsiteY2-6" fmla="*/ 1584102 h 1584102"/>
                <a:gd name="connsiteX3-7" fmla="*/ 656822 w 2472743"/>
                <a:gd name="connsiteY3-8" fmla="*/ 1584102 h 1584102"/>
                <a:gd name="connsiteX4-9" fmla="*/ 0 w 2472743"/>
                <a:gd name="connsiteY4-10" fmla="*/ 0 h 1584102"/>
                <a:gd name="connsiteX0-11" fmla="*/ 0 w 2472743"/>
                <a:gd name="connsiteY0-12" fmla="*/ 0 h 1584102"/>
                <a:gd name="connsiteX1-13" fmla="*/ 2472743 w 2472743"/>
                <a:gd name="connsiteY1-14" fmla="*/ 180304 h 1584102"/>
                <a:gd name="connsiteX2-15" fmla="*/ 2459864 w 2472743"/>
                <a:gd name="connsiteY2-16" fmla="*/ 1210615 h 1584102"/>
                <a:gd name="connsiteX3-17" fmla="*/ 656822 w 2472743"/>
                <a:gd name="connsiteY3-18" fmla="*/ 1584102 h 1584102"/>
                <a:gd name="connsiteX4-19" fmla="*/ 0 w 2472743"/>
                <a:gd name="connsiteY4-20" fmla="*/ 0 h 1584102"/>
                <a:gd name="connsiteX0-21" fmla="*/ 0 w 2459864"/>
                <a:gd name="connsiteY0-22" fmla="*/ 0 h 1584102"/>
                <a:gd name="connsiteX1-23" fmla="*/ 2253802 w 2459864"/>
                <a:gd name="connsiteY1-24" fmla="*/ 347730 h 1584102"/>
                <a:gd name="connsiteX2-25" fmla="*/ 2459864 w 2459864"/>
                <a:gd name="connsiteY2-26" fmla="*/ 1210615 h 1584102"/>
                <a:gd name="connsiteX3-27" fmla="*/ 656822 w 2459864"/>
                <a:gd name="connsiteY3-28" fmla="*/ 1584102 h 1584102"/>
                <a:gd name="connsiteX4-29" fmla="*/ 0 w 2459864"/>
                <a:gd name="connsiteY4-30" fmla="*/ 0 h 1584102"/>
                <a:gd name="connsiteX0-31" fmla="*/ 0 w 2459864"/>
                <a:gd name="connsiteY0-32" fmla="*/ 0 h 1579339"/>
                <a:gd name="connsiteX1-33" fmla="*/ 2253802 w 2459864"/>
                <a:gd name="connsiteY1-34" fmla="*/ 347730 h 1579339"/>
                <a:gd name="connsiteX2-35" fmla="*/ 2459864 w 2459864"/>
                <a:gd name="connsiteY2-36" fmla="*/ 1210615 h 1579339"/>
                <a:gd name="connsiteX3-37" fmla="*/ 666347 w 2459864"/>
                <a:gd name="connsiteY3-38" fmla="*/ 1579339 h 1579339"/>
                <a:gd name="connsiteX4-39" fmla="*/ 0 w 2459864"/>
                <a:gd name="connsiteY4-40" fmla="*/ 0 h 1579339"/>
                <a:gd name="connsiteX0-41" fmla="*/ 0 w 2459864"/>
                <a:gd name="connsiteY0-42" fmla="*/ 0 h 1579339"/>
                <a:gd name="connsiteX1-43" fmla="*/ 2253802 w 2459864"/>
                <a:gd name="connsiteY1-44" fmla="*/ 347730 h 1579339"/>
                <a:gd name="connsiteX2-45" fmla="*/ 2459864 w 2459864"/>
                <a:gd name="connsiteY2-46" fmla="*/ 1210615 h 1579339"/>
                <a:gd name="connsiteX3-47" fmla="*/ 661584 w 2459864"/>
                <a:gd name="connsiteY3-48" fmla="*/ 1579339 h 1579339"/>
                <a:gd name="connsiteX4-49" fmla="*/ 0 w 2459864"/>
                <a:gd name="connsiteY4-50" fmla="*/ 0 h 1579339"/>
                <a:gd name="connsiteX0-51" fmla="*/ 0 w 2459864"/>
                <a:gd name="connsiteY0-52" fmla="*/ 0 h 1574576"/>
                <a:gd name="connsiteX1-53" fmla="*/ 2253802 w 2459864"/>
                <a:gd name="connsiteY1-54" fmla="*/ 347730 h 1574576"/>
                <a:gd name="connsiteX2-55" fmla="*/ 2459864 w 2459864"/>
                <a:gd name="connsiteY2-56" fmla="*/ 1210615 h 1574576"/>
                <a:gd name="connsiteX3-57" fmla="*/ 659203 w 2459864"/>
                <a:gd name="connsiteY3-58" fmla="*/ 1574576 h 1574576"/>
                <a:gd name="connsiteX4-59" fmla="*/ 0 w 2459864"/>
                <a:gd name="connsiteY4-60" fmla="*/ 0 h 1574576"/>
                <a:gd name="connsiteX0-61" fmla="*/ 0 w 2459864"/>
                <a:gd name="connsiteY0-62" fmla="*/ 0 h 1574576"/>
                <a:gd name="connsiteX1-63" fmla="*/ 2253802 w 2459864"/>
                <a:gd name="connsiteY1-64" fmla="*/ 347730 h 1574576"/>
                <a:gd name="connsiteX2-65" fmla="*/ 2459864 w 2459864"/>
                <a:gd name="connsiteY2-66" fmla="*/ 1210615 h 1574576"/>
                <a:gd name="connsiteX3-67" fmla="*/ 656822 w 2459864"/>
                <a:gd name="connsiteY3-68" fmla="*/ 1574576 h 1574576"/>
                <a:gd name="connsiteX4-69" fmla="*/ 0 w 2459864"/>
                <a:gd name="connsiteY4-70" fmla="*/ 0 h 1574576"/>
                <a:gd name="connsiteX0-71" fmla="*/ 0 w 2459864"/>
                <a:gd name="connsiteY0-72" fmla="*/ 0 h 1579338"/>
                <a:gd name="connsiteX1-73" fmla="*/ 2253802 w 2459864"/>
                <a:gd name="connsiteY1-74" fmla="*/ 347730 h 1579338"/>
                <a:gd name="connsiteX2-75" fmla="*/ 2459864 w 2459864"/>
                <a:gd name="connsiteY2-76" fmla="*/ 1210615 h 1579338"/>
                <a:gd name="connsiteX3-77" fmla="*/ 656822 w 2459864"/>
                <a:gd name="connsiteY3-78" fmla="*/ 1579338 h 1579338"/>
                <a:gd name="connsiteX4-79" fmla="*/ 0 w 2459864"/>
                <a:gd name="connsiteY4-80" fmla="*/ 0 h 1579338"/>
                <a:gd name="connsiteX0-81" fmla="*/ 0 w 2459864"/>
                <a:gd name="connsiteY0-82" fmla="*/ 0 h 1572194"/>
                <a:gd name="connsiteX1-83" fmla="*/ 2253802 w 2459864"/>
                <a:gd name="connsiteY1-84" fmla="*/ 347730 h 1572194"/>
                <a:gd name="connsiteX2-85" fmla="*/ 2459864 w 2459864"/>
                <a:gd name="connsiteY2-86" fmla="*/ 1210615 h 1572194"/>
                <a:gd name="connsiteX3-87" fmla="*/ 659203 w 2459864"/>
                <a:gd name="connsiteY3-88" fmla="*/ 1572194 h 1572194"/>
                <a:gd name="connsiteX4-89" fmla="*/ 0 w 2459864"/>
                <a:gd name="connsiteY4-90" fmla="*/ 0 h 1572194"/>
                <a:gd name="connsiteX0-91" fmla="*/ 0 w 2459864"/>
                <a:gd name="connsiteY0-92" fmla="*/ 0 h 1574575"/>
                <a:gd name="connsiteX1-93" fmla="*/ 2253802 w 2459864"/>
                <a:gd name="connsiteY1-94" fmla="*/ 347730 h 1574575"/>
                <a:gd name="connsiteX2-95" fmla="*/ 2459864 w 2459864"/>
                <a:gd name="connsiteY2-96" fmla="*/ 1210615 h 1574575"/>
                <a:gd name="connsiteX3-97" fmla="*/ 656822 w 2459864"/>
                <a:gd name="connsiteY3-98" fmla="*/ 1574575 h 1574575"/>
                <a:gd name="connsiteX4-99" fmla="*/ 0 w 2459864"/>
                <a:gd name="connsiteY4-100" fmla="*/ 0 h 1574575"/>
                <a:gd name="connsiteX0-101" fmla="*/ 0 w 2459864"/>
                <a:gd name="connsiteY0-102" fmla="*/ 0 h 1572194"/>
                <a:gd name="connsiteX1-103" fmla="*/ 2253802 w 2459864"/>
                <a:gd name="connsiteY1-104" fmla="*/ 347730 h 1572194"/>
                <a:gd name="connsiteX2-105" fmla="*/ 2459864 w 2459864"/>
                <a:gd name="connsiteY2-106" fmla="*/ 1210615 h 1572194"/>
                <a:gd name="connsiteX3-107" fmla="*/ 649679 w 2459864"/>
                <a:gd name="connsiteY3-108" fmla="*/ 1572194 h 1572194"/>
                <a:gd name="connsiteX4-109" fmla="*/ 0 w 2459864"/>
                <a:gd name="connsiteY4-110" fmla="*/ 0 h 1572194"/>
                <a:gd name="connsiteX0-111" fmla="*/ 0 w 2459864"/>
                <a:gd name="connsiteY0-112" fmla="*/ 0 h 1572194"/>
                <a:gd name="connsiteX1-113" fmla="*/ 2253802 w 2459864"/>
                <a:gd name="connsiteY1-114" fmla="*/ 347730 h 1572194"/>
                <a:gd name="connsiteX2-115" fmla="*/ 2459864 w 2459864"/>
                <a:gd name="connsiteY2-116" fmla="*/ 1210615 h 1572194"/>
                <a:gd name="connsiteX3-117" fmla="*/ 644917 w 2459864"/>
                <a:gd name="connsiteY3-118" fmla="*/ 1572194 h 1572194"/>
                <a:gd name="connsiteX4-119" fmla="*/ 0 w 2459864"/>
                <a:gd name="connsiteY4-120" fmla="*/ 0 h 1572194"/>
                <a:gd name="connsiteX0-121" fmla="*/ 0 w 2459864"/>
                <a:gd name="connsiteY0-122" fmla="*/ 0 h 1574576"/>
                <a:gd name="connsiteX1-123" fmla="*/ 2253802 w 2459864"/>
                <a:gd name="connsiteY1-124" fmla="*/ 347730 h 1574576"/>
                <a:gd name="connsiteX2-125" fmla="*/ 2459864 w 2459864"/>
                <a:gd name="connsiteY2-126" fmla="*/ 1210615 h 1574576"/>
                <a:gd name="connsiteX3-127" fmla="*/ 647298 w 2459864"/>
                <a:gd name="connsiteY3-128" fmla="*/ 1574576 h 1574576"/>
                <a:gd name="connsiteX4-129" fmla="*/ 0 w 2459864"/>
                <a:gd name="connsiteY4-130" fmla="*/ 0 h 1574576"/>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2459864" h="1574576">
                  <a:moveTo>
                    <a:pt x="0" y="0"/>
                  </a:moveTo>
                  <a:lnTo>
                    <a:pt x="2253802" y="347730"/>
                  </a:lnTo>
                  <a:lnTo>
                    <a:pt x="2459864" y="1210615"/>
                  </a:lnTo>
                  <a:lnTo>
                    <a:pt x="647298" y="1574576"/>
                  </a:lnTo>
                  <a:lnTo>
                    <a:pt x="0" y="0"/>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直角三角形 3"/>
            <p:cNvSpPr/>
            <p:nvPr/>
          </p:nvSpPr>
          <p:spPr>
            <a:xfrm rot="10800000">
              <a:off x="3725408" y="3814081"/>
              <a:ext cx="1973978" cy="698950"/>
            </a:xfrm>
            <a:custGeom>
              <a:avLst/>
              <a:gdLst>
                <a:gd name="connsiteX0" fmla="*/ 0 w 2061029"/>
                <a:gd name="connsiteY0" fmla="*/ 682172 h 682172"/>
                <a:gd name="connsiteX1" fmla="*/ 0 w 2061029"/>
                <a:gd name="connsiteY1" fmla="*/ 0 h 682172"/>
                <a:gd name="connsiteX2" fmla="*/ 2061029 w 2061029"/>
                <a:gd name="connsiteY2" fmla="*/ 682172 h 682172"/>
                <a:gd name="connsiteX3" fmla="*/ 0 w 2061029"/>
                <a:gd name="connsiteY3" fmla="*/ 682172 h 682172"/>
                <a:gd name="connsiteX0-1" fmla="*/ 0 w 2340429"/>
                <a:gd name="connsiteY0-2" fmla="*/ 682172 h 809172"/>
                <a:gd name="connsiteX1-3" fmla="*/ 0 w 2340429"/>
                <a:gd name="connsiteY1-4" fmla="*/ 0 h 809172"/>
                <a:gd name="connsiteX2-5" fmla="*/ 2340429 w 2340429"/>
                <a:gd name="connsiteY2-6" fmla="*/ 809172 h 809172"/>
                <a:gd name="connsiteX3-7" fmla="*/ 0 w 2340429"/>
                <a:gd name="connsiteY3-8" fmla="*/ 682172 h 809172"/>
                <a:gd name="connsiteX0-9" fmla="*/ 558800 w 2340429"/>
                <a:gd name="connsiteY0-10" fmla="*/ 1183822 h 1183822"/>
                <a:gd name="connsiteX1-11" fmla="*/ 0 w 2340429"/>
                <a:gd name="connsiteY1-12" fmla="*/ 0 h 1183822"/>
                <a:gd name="connsiteX2-13" fmla="*/ 2340429 w 2340429"/>
                <a:gd name="connsiteY2-14" fmla="*/ 809172 h 1183822"/>
                <a:gd name="connsiteX3-15" fmla="*/ 558800 w 2340429"/>
                <a:gd name="connsiteY3-16" fmla="*/ 1183822 h 1183822"/>
                <a:gd name="connsiteX0-17" fmla="*/ 222250 w 2003879"/>
                <a:gd name="connsiteY0-18" fmla="*/ 618672 h 618672"/>
                <a:gd name="connsiteX1-19" fmla="*/ 0 w 2003879"/>
                <a:gd name="connsiteY1-20" fmla="*/ 0 h 618672"/>
                <a:gd name="connsiteX2-21" fmla="*/ 2003879 w 2003879"/>
                <a:gd name="connsiteY2-22" fmla="*/ 244022 h 618672"/>
                <a:gd name="connsiteX3-23" fmla="*/ 222250 w 2003879"/>
                <a:gd name="connsiteY3-24" fmla="*/ 618672 h 618672"/>
                <a:gd name="connsiteX0-25" fmla="*/ 196850 w 1978479"/>
                <a:gd name="connsiteY0-26" fmla="*/ 675822 h 675822"/>
                <a:gd name="connsiteX1-27" fmla="*/ 0 w 1978479"/>
                <a:gd name="connsiteY1-28" fmla="*/ 0 h 675822"/>
                <a:gd name="connsiteX2-29" fmla="*/ 1978479 w 1978479"/>
                <a:gd name="connsiteY2-30" fmla="*/ 301172 h 675822"/>
                <a:gd name="connsiteX3-31" fmla="*/ 196850 w 1978479"/>
                <a:gd name="connsiteY3-32" fmla="*/ 675822 h 675822"/>
                <a:gd name="connsiteX0-33" fmla="*/ 184150 w 1965779"/>
                <a:gd name="connsiteY0-34" fmla="*/ 685347 h 685347"/>
                <a:gd name="connsiteX1-35" fmla="*/ 0 w 1965779"/>
                <a:gd name="connsiteY1-36" fmla="*/ 0 h 685347"/>
                <a:gd name="connsiteX2-37" fmla="*/ 1965779 w 1965779"/>
                <a:gd name="connsiteY2-38" fmla="*/ 310697 h 685347"/>
                <a:gd name="connsiteX3-39" fmla="*/ 184150 w 1965779"/>
                <a:gd name="connsiteY3-40" fmla="*/ 685347 h 685347"/>
                <a:gd name="connsiteX0-41" fmla="*/ 184150 w 1984829"/>
                <a:gd name="connsiteY0-42" fmla="*/ 685347 h 685347"/>
                <a:gd name="connsiteX1-43" fmla="*/ 0 w 1984829"/>
                <a:gd name="connsiteY1-44" fmla="*/ 0 h 685347"/>
                <a:gd name="connsiteX2-45" fmla="*/ 1984829 w 1984829"/>
                <a:gd name="connsiteY2-46" fmla="*/ 310697 h 685347"/>
                <a:gd name="connsiteX3-47" fmla="*/ 184150 w 1984829"/>
                <a:gd name="connsiteY3-48" fmla="*/ 685347 h 685347"/>
                <a:gd name="connsiteX0-49" fmla="*/ 184150 w 1984829"/>
                <a:gd name="connsiteY0-50" fmla="*/ 685347 h 685347"/>
                <a:gd name="connsiteX1-51" fmla="*/ 0 w 1984829"/>
                <a:gd name="connsiteY1-52" fmla="*/ 0 h 685347"/>
                <a:gd name="connsiteX2-53" fmla="*/ 1984829 w 1984829"/>
                <a:gd name="connsiteY2-54" fmla="*/ 317047 h 685347"/>
                <a:gd name="connsiteX3-55" fmla="*/ 184150 w 1984829"/>
                <a:gd name="connsiteY3-56" fmla="*/ 685347 h 685347"/>
                <a:gd name="connsiteX0-57" fmla="*/ 184150 w 1988004"/>
                <a:gd name="connsiteY0-58" fmla="*/ 685347 h 685347"/>
                <a:gd name="connsiteX1-59" fmla="*/ 0 w 1988004"/>
                <a:gd name="connsiteY1-60" fmla="*/ 0 h 685347"/>
                <a:gd name="connsiteX2-61" fmla="*/ 1988004 w 1988004"/>
                <a:gd name="connsiteY2-62" fmla="*/ 320222 h 685347"/>
                <a:gd name="connsiteX3-63" fmla="*/ 184150 w 1988004"/>
                <a:gd name="connsiteY3-64" fmla="*/ 685347 h 685347"/>
                <a:gd name="connsiteX0-65" fmla="*/ 184150 w 1997529"/>
                <a:gd name="connsiteY0-66" fmla="*/ 685347 h 685347"/>
                <a:gd name="connsiteX1-67" fmla="*/ 0 w 1997529"/>
                <a:gd name="connsiteY1-68" fmla="*/ 0 h 685347"/>
                <a:gd name="connsiteX2-69" fmla="*/ 1997529 w 1997529"/>
                <a:gd name="connsiteY2-70" fmla="*/ 313872 h 685347"/>
                <a:gd name="connsiteX3-71" fmla="*/ 184150 w 1997529"/>
                <a:gd name="connsiteY3-72" fmla="*/ 685347 h 685347"/>
                <a:gd name="connsiteX0-73" fmla="*/ 184150 w 1997529"/>
                <a:gd name="connsiteY0-74" fmla="*/ 694872 h 694872"/>
                <a:gd name="connsiteX1-75" fmla="*/ 0 w 1997529"/>
                <a:gd name="connsiteY1-76" fmla="*/ 0 h 694872"/>
                <a:gd name="connsiteX2-77" fmla="*/ 1997529 w 1997529"/>
                <a:gd name="connsiteY2-78" fmla="*/ 313872 h 694872"/>
                <a:gd name="connsiteX3-79" fmla="*/ 184150 w 1997529"/>
                <a:gd name="connsiteY3-80" fmla="*/ 694872 h 694872"/>
                <a:gd name="connsiteX0-81" fmla="*/ 191293 w 1997529"/>
                <a:gd name="connsiteY0-82" fmla="*/ 694872 h 694872"/>
                <a:gd name="connsiteX1-83" fmla="*/ 0 w 1997529"/>
                <a:gd name="connsiteY1-84" fmla="*/ 0 h 694872"/>
                <a:gd name="connsiteX2-85" fmla="*/ 1997529 w 1997529"/>
                <a:gd name="connsiteY2-86" fmla="*/ 313872 h 694872"/>
                <a:gd name="connsiteX3-87" fmla="*/ 191293 w 1997529"/>
                <a:gd name="connsiteY3-88" fmla="*/ 694872 h 694872"/>
                <a:gd name="connsiteX0-89" fmla="*/ 186530 w 1997529"/>
                <a:gd name="connsiteY0-90" fmla="*/ 694872 h 694872"/>
                <a:gd name="connsiteX1-91" fmla="*/ 0 w 1997529"/>
                <a:gd name="connsiteY1-92" fmla="*/ 0 h 694872"/>
                <a:gd name="connsiteX2-93" fmla="*/ 1997529 w 1997529"/>
                <a:gd name="connsiteY2-94" fmla="*/ 313872 h 694872"/>
                <a:gd name="connsiteX3-95" fmla="*/ 186530 w 1997529"/>
                <a:gd name="connsiteY3-96" fmla="*/ 694872 h 694872"/>
                <a:gd name="connsiteX0-97" fmla="*/ 186530 w 1992767"/>
                <a:gd name="connsiteY0-98" fmla="*/ 694872 h 694872"/>
                <a:gd name="connsiteX1-99" fmla="*/ 0 w 1992767"/>
                <a:gd name="connsiteY1-100" fmla="*/ 0 h 694872"/>
                <a:gd name="connsiteX2-101" fmla="*/ 1992767 w 1992767"/>
                <a:gd name="connsiteY2-102" fmla="*/ 313872 h 694872"/>
                <a:gd name="connsiteX3-103" fmla="*/ 186530 w 1992767"/>
                <a:gd name="connsiteY3-104" fmla="*/ 694872 h 694872"/>
                <a:gd name="connsiteX0-105" fmla="*/ 186530 w 1989592"/>
                <a:gd name="connsiteY0-106" fmla="*/ 694872 h 694872"/>
                <a:gd name="connsiteX1-107" fmla="*/ 0 w 1989592"/>
                <a:gd name="connsiteY1-108" fmla="*/ 0 h 694872"/>
                <a:gd name="connsiteX2-109" fmla="*/ 1989592 w 1989592"/>
                <a:gd name="connsiteY2-110" fmla="*/ 313872 h 694872"/>
                <a:gd name="connsiteX3-111" fmla="*/ 186530 w 1989592"/>
                <a:gd name="connsiteY3-112" fmla="*/ 694872 h 694872"/>
                <a:gd name="connsiteX0-113" fmla="*/ 186530 w 1989592"/>
                <a:gd name="connsiteY0-114" fmla="*/ 694872 h 694872"/>
                <a:gd name="connsiteX1-115" fmla="*/ 0 w 1989592"/>
                <a:gd name="connsiteY1-116" fmla="*/ 0 h 694872"/>
                <a:gd name="connsiteX2-117" fmla="*/ 1989592 w 1989592"/>
                <a:gd name="connsiteY2-118" fmla="*/ 317047 h 694872"/>
                <a:gd name="connsiteX3-119" fmla="*/ 186530 w 1989592"/>
                <a:gd name="connsiteY3-120" fmla="*/ 694872 h 694872"/>
                <a:gd name="connsiteX0-121" fmla="*/ 186530 w 1989592"/>
                <a:gd name="connsiteY0-122" fmla="*/ 694872 h 694872"/>
                <a:gd name="connsiteX1-123" fmla="*/ 0 w 1989592"/>
                <a:gd name="connsiteY1-124" fmla="*/ 0 h 694872"/>
                <a:gd name="connsiteX2-125" fmla="*/ 1989592 w 1989592"/>
                <a:gd name="connsiteY2-126" fmla="*/ 317047 h 694872"/>
                <a:gd name="connsiteX3-127" fmla="*/ 186530 w 1989592"/>
                <a:gd name="connsiteY3-128" fmla="*/ 694872 h 694872"/>
                <a:gd name="connsiteX0-129" fmla="*/ 186530 w 1992767"/>
                <a:gd name="connsiteY0-130" fmla="*/ 694872 h 694872"/>
                <a:gd name="connsiteX1-131" fmla="*/ 0 w 1992767"/>
                <a:gd name="connsiteY1-132" fmla="*/ 0 h 694872"/>
                <a:gd name="connsiteX2-133" fmla="*/ 1992767 w 1992767"/>
                <a:gd name="connsiteY2-134" fmla="*/ 317047 h 694872"/>
                <a:gd name="connsiteX3-135" fmla="*/ 186530 w 1992767"/>
                <a:gd name="connsiteY3-136" fmla="*/ 694872 h 694872"/>
                <a:gd name="connsiteX0-137" fmla="*/ 186530 w 1999117"/>
                <a:gd name="connsiteY0-138" fmla="*/ 694872 h 694872"/>
                <a:gd name="connsiteX1-139" fmla="*/ 0 w 1999117"/>
                <a:gd name="connsiteY1-140" fmla="*/ 0 h 694872"/>
                <a:gd name="connsiteX2-141" fmla="*/ 1999117 w 1999117"/>
                <a:gd name="connsiteY2-142" fmla="*/ 317047 h 694872"/>
                <a:gd name="connsiteX3-143" fmla="*/ 186530 w 1999117"/>
                <a:gd name="connsiteY3-144" fmla="*/ 694872 h 694872"/>
                <a:gd name="connsiteX0-145" fmla="*/ 186530 w 1989592"/>
                <a:gd name="connsiteY0-146" fmla="*/ 694872 h 694872"/>
                <a:gd name="connsiteX1-147" fmla="*/ 0 w 1989592"/>
                <a:gd name="connsiteY1-148" fmla="*/ 0 h 694872"/>
                <a:gd name="connsiteX2-149" fmla="*/ 1989592 w 1989592"/>
                <a:gd name="connsiteY2-150" fmla="*/ 320222 h 694872"/>
                <a:gd name="connsiteX3-151" fmla="*/ 186530 w 1989592"/>
                <a:gd name="connsiteY3-152" fmla="*/ 694872 h 694872"/>
                <a:gd name="connsiteX0-153" fmla="*/ 186530 w 1995942"/>
                <a:gd name="connsiteY0-154" fmla="*/ 694872 h 694872"/>
                <a:gd name="connsiteX1-155" fmla="*/ 0 w 1995942"/>
                <a:gd name="connsiteY1-156" fmla="*/ 0 h 694872"/>
                <a:gd name="connsiteX2-157" fmla="*/ 1995942 w 1995942"/>
                <a:gd name="connsiteY2-158" fmla="*/ 323397 h 694872"/>
                <a:gd name="connsiteX3-159" fmla="*/ 186530 w 1995942"/>
                <a:gd name="connsiteY3-160" fmla="*/ 694872 h 694872"/>
                <a:gd name="connsiteX0-161" fmla="*/ 180180 w 1989592"/>
                <a:gd name="connsiteY0-162" fmla="*/ 704397 h 704397"/>
                <a:gd name="connsiteX1-163" fmla="*/ 0 w 1989592"/>
                <a:gd name="connsiteY1-164" fmla="*/ 0 h 704397"/>
                <a:gd name="connsiteX2-165" fmla="*/ 1989592 w 1989592"/>
                <a:gd name="connsiteY2-166" fmla="*/ 332922 h 704397"/>
                <a:gd name="connsiteX3-167" fmla="*/ 180180 w 1989592"/>
                <a:gd name="connsiteY3-168" fmla="*/ 704397 h 704397"/>
                <a:gd name="connsiteX0-169" fmla="*/ 173830 w 1983242"/>
                <a:gd name="connsiteY0-170" fmla="*/ 694872 h 694872"/>
                <a:gd name="connsiteX1-171" fmla="*/ 0 w 1983242"/>
                <a:gd name="connsiteY1-172" fmla="*/ 0 h 694872"/>
                <a:gd name="connsiteX2-173" fmla="*/ 1983242 w 1983242"/>
                <a:gd name="connsiteY2-174" fmla="*/ 323397 h 694872"/>
                <a:gd name="connsiteX3-175" fmla="*/ 173830 w 1983242"/>
                <a:gd name="connsiteY3-176" fmla="*/ 694872 h 694872"/>
                <a:gd name="connsiteX0-177" fmla="*/ 177005 w 1986417"/>
                <a:gd name="connsiteY0-178" fmla="*/ 694872 h 694872"/>
                <a:gd name="connsiteX1-179" fmla="*/ 0 w 1986417"/>
                <a:gd name="connsiteY1-180" fmla="*/ 0 h 694872"/>
                <a:gd name="connsiteX2-181" fmla="*/ 1986417 w 1986417"/>
                <a:gd name="connsiteY2-182" fmla="*/ 323397 h 694872"/>
                <a:gd name="connsiteX3-183" fmla="*/ 177005 w 1986417"/>
                <a:gd name="connsiteY3-184" fmla="*/ 694872 h 694872"/>
                <a:gd name="connsiteX0-185" fmla="*/ 164566 w 1973978"/>
                <a:gd name="connsiteY0-186" fmla="*/ 698950 h 698950"/>
                <a:gd name="connsiteX1-187" fmla="*/ 0 w 1973978"/>
                <a:gd name="connsiteY1-188" fmla="*/ 0 h 698950"/>
                <a:gd name="connsiteX2-189" fmla="*/ 1973978 w 1973978"/>
                <a:gd name="connsiteY2-190" fmla="*/ 327475 h 698950"/>
                <a:gd name="connsiteX3-191" fmla="*/ 164566 w 1973978"/>
                <a:gd name="connsiteY3-192" fmla="*/ 698950 h 698950"/>
              </a:gdLst>
              <a:ahLst/>
              <a:cxnLst>
                <a:cxn ang="0">
                  <a:pos x="connsiteX0-1" y="connsiteY0-2"/>
                </a:cxn>
                <a:cxn ang="0">
                  <a:pos x="connsiteX1-3" y="connsiteY1-4"/>
                </a:cxn>
                <a:cxn ang="0">
                  <a:pos x="connsiteX2-5" y="connsiteY2-6"/>
                </a:cxn>
                <a:cxn ang="0">
                  <a:pos x="connsiteX3-7" y="connsiteY3-8"/>
                </a:cxn>
              </a:cxnLst>
              <a:rect l="l" t="t" r="r" b="b"/>
              <a:pathLst>
                <a:path w="1973978" h="698950">
                  <a:moveTo>
                    <a:pt x="164566" y="698950"/>
                  </a:moveTo>
                  <a:lnTo>
                    <a:pt x="0" y="0"/>
                  </a:lnTo>
                  <a:lnTo>
                    <a:pt x="1973978" y="327475"/>
                  </a:lnTo>
                  <a:lnTo>
                    <a:pt x="164566" y="698950"/>
                  </a:lnTo>
                  <a:close/>
                </a:path>
              </a:pathLst>
            </a:custGeom>
            <a:solidFill>
              <a:srgbClr val="A822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2" name="前翅膀"/>
          <p:cNvGrpSpPr/>
          <p:nvPr/>
        </p:nvGrpSpPr>
        <p:grpSpPr>
          <a:xfrm>
            <a:off x="1973660" y="1499241"/>
            <a:ext cx="4680956" cy="2639549"/>
            <a:chOff x="2389243" y="1423041"/>
            <a:chExt cx="4680956" cy="2639549"/>
          </a:xfrm>
        </p:grpSpPr>
        <p:sp>
          <p:nvSpPr>
            <p:cNvPr id="23" name="直角三角形 7"/>
            <p:cNvSpPr/>
            <p:nvPr/>
          </p:nvSpPr>
          <p:spPr>
            <a:xfrm>
              <a:off x="2389243" y="2123614"/>
              <a:ext cx="2510973" cy="1938976"/>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Lst>
              <a:ahLst/>
              <a:cxnLst>
                <a:cxn ang="0">
                  <a:pos x="connsiteX0-1" y="connsiteY0-2"/>
                </a:cxn>
                <a:cxn ang="0">
                  <a:pos x="connsiteX1-3" y="connsiteY1-4"/>
                </a:cxn>
                <a:cxn ang="0">
                  <a:pos x="connsiteX2-5" y="connsiteY2-6"/>
                </a:cxn>
                <a:cxn ang="0">
                  <a:pos x="connsiteX3-7" y="connsiteY3-8"/>
                </a:cxn>
              </a:cxnLst>
              <a:rect l="l" t="t" r="r" b="b"/>
              <a:pathLst>
                <a:path w="2510973" h="1938976">
                  <a:moveTo>
                    <a:pt x="0" y="1938976"/>
                  </a:moveTo>
                  <a:lnTo>
                    <a:pt x="1840138" y="0"/>
                  </a:lnTo>
                  <a:lnTo>
                    <a:pt x="2510973" y="1764804"/>
                  </a:lnTo>
                  <a:lnTo>
                    <a:pt x="0" y="1938976"/>
                  </a:lnTo>
                  <a:close/>
                </a:path>
              </a:pathLst>
            </a:custGeom>
            <a:solidFill>
              <a:srgbClr val="EF4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直角三角形 7"/>
            <p:cNvSpPr/>
            <p:nvPr/>
          </p:nvSpPr>
          <p:spPr>
            <a:xfrm rot="10800000">
              <a:off x="4225564" y="2127361"/>
              <a:ext cx="2010911" cy="1764804"/>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1005527 h 1764804"/>
                <a:gd name="connsiteX1-123" fmla="*/ 1349601 w 2010911"/>
                <a:gd name="connsiteY1-124" fmla="*/ 0 h 1764804"/>
                <a:gd name="connsiteX2-125" fmla="*/ 2010911 w 2010911"/>
                <a:gd name="connsiteY2-126" fmla="*/ 1764804 h 1764804"/>
                <a:gd name="connsiteX3-127" fmla="*/ 0 w 2010911"/>
                <a:gd name="connsiteY3-128" fmla="*/ 1005527 h 1764804"/>
              </a:gdLst>
              <a:ahLst/>
              <a:cxnLst>
                <a:cxn ang="0">
                  <a:pos x="connsiteX0-1" y="connsiteY0-2"/>
                </a:cxn>
                <a:cxn ang="0">
                  <a:pos x="connsiteX1-3" y="connsiteY1-4"/>
                </a:cxn>
                <a:cxn ang="0">
                  <a:pos x="connsiteX2-5" y="connsiteY2-6"/>
                </a:cxn>
                <a:cxn ang="0">
                  <a:pos x="connsiteX3-7" y="connsiteY3-8"/>
                </a:cxn>
              </a:cxnLst>
              <a:rect l="l" t="t" r="r" b="b"/>
              <a:pathLst>
                <a:path w="2010911" h="1764804">
                  <a:moveTo>
                    <a:pt x="0" y="1005527"/>
                  </a:moveTo>
                  <a:lnTo>
                    <a:pt x="1349601" y="0"/>
                  </a:lnTo>
                  <a:lnTo>
                    <a:pt x="2010911" y="1764804"/>
                  </a:lnTo>
                  <a:lnTo>
                    <a:pt x="0" y="1005527"/>
                  </a:lnTo>
                  <a:close/>
                </a:path>
              </a:pathLst>
            </a:custGeom>
            <a:solidFill>
              <a:srgbClr val="EE30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直角三角形 7"/>
            <p:cNvSpPr/>
            <p:nvPr/>
          </p:nvSpPr>
          <p:spPr>
            <a:xfrm rot="9126709">
              <a:off x="4436298" y="1423041"/>
              <a:ext cx="2633901" cy="1616128"/>
            </a:xfrm>
            <a:custGeom>
              <a:avLst/>
              <a:gdLst>
                <a:gd name="connsiteX0" fmla="*/ 0 w 5428343"/>
                <a:gd name="connsiteY0" fmla="*/ 2845210 h 2845210"/>
                <a:gd name="connsiteX1" fmla="*/ 0 w 5428343"/>
                <a:gd name="connsiteY1" fmla="*/ 0 h 2845210"/>
                <a:gd name="connsiteX2" fmla="*/ 5428343 w 5428343"/>
                <a:gd name="connsiteY2" fmla="*/ 2845210 h 2845210"/>
                <a:gd name="connsiteX3" fmla="*/ 0 w 5428343"/>
                <a:gd name="connsiteY3" fmla="*/ 2845210 h 2845210"/>
                <a:gd name="connsiteX0-1" fmla="*/ 0 w 5428343"/>
                <a:gd name="connsiteY0-2" fmla="*/ 2932296 h 2932296"/>
                <a:gd name="connsiteX1-3" fmla="*/ 3497943 w 5428343"/>
                <a:gd name="connsiteY1-4" fmla="*/ 0 h 2932296"/>
                <a:gd name="connsiteX2-5" fmla="*/ 5428343 w 5428343"/>
                <a:gd name="connsiteY2-6" fmla="*/ 2932296 h 2932296"/>
                <a:gd name="connsiteX3-7" fmla="*/ 0 w 5428343"/>
                <a:gd name="connsiteY3-8" fmla="*/ 2932296 h 2932296"/>
                <a:gd name="connsiteX0-9" fmla="*/ 0 w 5428343"/>
                <a:gd name="connsiteY0-10" fmla="*/ 2554925 h 2554925"/>
                <a:gd name="connsiteX1-11" fmla="*/ 1712686 w 5428343"/>
                <a:gd name="connsiteY1-12" fmla="*/ 0 h 2554925"/>
                <a:gd name="connsiteX2-13" fmla="*/ 5428343 w 5428343"/>
                <a:gd name="connsiteY2-14" fmla="*/ 2554925 h 2554925"/>
                <a:gd name="connsiteX3-15" fmla="*/ 0 w 5428343"/>
                <a:gd name="connsiteY3-16" fmla="*/ 2554925 h 2554925"/>
                <a:gd name="connsiteX0-17" fmla="*/ 0 w 7649029"/>
                <a:gd name="connsiteY0-18" fmla="*/ 2554925 h 2554925"/>
                <a:gd name="connsiteX1-19" fmla="*/ 1712686 w 7649029"/>
                <a:gd name="connsiteY1-20" fmla="*/ 0 h 2554925"/>
                <a:gd name="connsiteX2-21" fmla="*/ 7649029 w 7649029"/>
                <a:gd name="connsiteY2-22" fmla="*/ 2075953 h 2554925"/>
                <a:gd name="connsiteX3-23" fmla="*/ 0 w 7649029"/>
                <a:gd name="connsiteY3-24" fmla="*/ 2554925 h 2554925"/>
                <a:gd name="connsiteX0-25" fmla="*/ 0 w 7649029"/>
                <a:gd name="connsiteY0-26" fmla="*/ 2772640 h 2772640"/>
                <a:gd name="connsiteX1-27" fmla="*/ 1611086 w 7649029"/>
                <a:gd name="connsiteY1-28" fmla="*/ 0 h 2772640"/>
                <a:gd name="connsiteX2-29" fmla="*/ 7649029 w 7649029"/>
                <a:gd name="connsiteY2-30" fmla="*/ 2293668 h 2772640"/>
                <a:gd name="connsiteX3-31" fmla="*/ 0 w 7649029"/>
                <a:gd name="connsiteY3-32" fmla="*/ 2772640 h 2772640"/>
                <a:gd name="connsiteX0-33" fmla="*/ 0 w 7881258"/>
                <a:gd name="connsiteY0-34" fmla="*/ 2816183 h 2816183"/>
                <a:gd name="connsiteX1-35" fmla="*/ 1843315 w 7881258"/>
                <a:gd name="connsiteY1-36" fmla="*/ 0 h 2816183"/>
                <a:gd name="connsiteX2-37" fmla="*/ 7881258 w 7881258"/>
                <a:gd name="connsiteY2-38" fmla="*/ 2293668 h 2816183"/>
                <a:gd name="connsiteX3-39" fmla="*/ 0 w 7881258"/>
                <a:gd name="connsiteY3-40" fmla="*/ 2816183 h 2816183"/>
                <a:gd name="connsiteX0-41" fmla="*/ 0 w 7881258"/>
                <a:gd name="connsiteY0-42" fmla="*/ 3120983 h 3120983"/>
                <a:gd name="connsiteX1-43" fmla="*/ 1727200 w 7881258"/>
                <a:gd name="connsiteY1-44" fmla="*/ 0 h 3120983"/>
                <a:gd name="connsiteX2-45" fmla="*/ 7881258 w 7881258"/>
                <a:gd name="connsiteY2-46" fmla="*/ 2598468 h 3120983"/>
                <a:gd name="connsiteX3-47" fmla="*/ 0 w 7881258"/>
                <a:gd name="connsiteY3-48" fmla="*/ 3120983 h 3120983"/>
                <a:gd name="connsiteX0-49" fmla="*/ 0 w 7881258"/>
                <a:gd name="connsiteY0-50" fmla="*/ 3114633 h 3114633"/>
                <a:gd name="connsiteX1-51" fmla="*/ 1724025 w 7881258"/>
                <a:gd name="connsiteY1-52" fmla="*/ 0 h 3114633"/>
                <a:gd name="connsiteX2-53" fmla="*/ 7881258 w 7881258"/>
                <a:gd name="connsiteY2-54" fmla="*/ 2592118 h 3114633"/>
                <a:gd name="connsiteX3-55" fmla="*/ 0 w 7881258"/>
                <a:gd name="connsiteY3-56" fmla="*/ 3114633 h 3114633"/>
                <a:gd name="connsiteX0-57" fmla="*/ 0 w 7881258"/>
                <a:gd name="connsiteY0-58" fmla="*/ 1866404 h 1866404"/>
                <a:gd name="connsiteX1-59" fmla="*/ 1114425 w 7881258"/>
                <a:gd name="connsiteY1-60" fmla="*/ 0 h 1866404"/>
                <a:gd name="connsiteX2-61" fmla="*/ 7881258 w 7881258"/>
                <a:gd name="connsiteY2-62" fmla="*/ 1343889 h 1866404"/>
                <a:gd name="connsiteX3-63" fmla="*/ 0 w 7881258"/>
                <a:gd name="connsiteY3-64" fmla="*/ 1866404 h 1866404"/>
                <a:gd name="connsiteX0-65" fmla="*/ 0 w 2510973"/>
                <a:gd name="connsiteY0-66" fmla="*/ 1866404 h 1866404"/>
                <a:gd name="connsiteX1-67" fmla="*/ 1114425 w 2510973"/>
                <a:gd name="connsiteY1-68" fmla="*/ 0 h 1866404"/>
                <a:gd name="connsiteX2-69" fmla="*/ 2510973 w 2510973"/>
                <a:gd name="connsiteY2-70" fmla="*/ 1648689 h 1866404"/>
                <a:gd name="connsiteX3-71" fmla="*/ 0 w 2510973"/>
                <a:gd name="connsiteY3-72" fmla="*/ 1866404 h 1866404"/>
                <a:gd name="connsiteX0-73" fmla="*/ 0 w 2510973"/>
                <a:gd name="connsiteY0-74" fmla="*/ 1866404 h 1866404"/>
                <a:gd name="connsiteX1-75" fmla="*/ 1114425 w 2510973"/>
                <a:gd name="connsiteY1-76" fmla="*/ 0 h 1866404"/>
                <a:gd name="connsiteX2-77" fmla="*/ 2510973 w 2510973"/>
                <a:gd name="connsiteY2-78" fmla="*/ 1692232 h 1866404"/>
                <a:gd name="connsiteX3-79" fmla="*/ 0 w 2510973"/>
                <a:gd name="connsiteY3-80" fmla="*/ 1866404 h 1866404"/>
                <a:gd name="connsiteX0-81" fmla="*/ 0 w 2510973"/>
                <a:gd name="connsiteY0-82" fmla="*/ 1880919 h 1880919"/>
                <a:gd name="connsiteX1-83" fmla="*/ 1767567 w 2510973"/>
                <a:gd name="connsiteY1-84" fmla="*/ 0 h 1880919"/>
                <a:gd name="connsiteX2-85" fmla="*/ 2510973 w 2510973"/>
                <a:gd name="connsiteY2-86" fmla="*/ 1706747 h 1880919"/>
                <a:gd name="connsiteX3-87" fmla="*/ 0 w 2510973"/>
                <a:gd name="connsiteY3-88" fmla="*/ 1880919 h 1880919"/>
                <a:gd name="connsiteX0-89" fmla="*/ 0 w 2510973"/>
                <a:gd name="connsiteY0-90" fmla="*/ 1895433 h 1895433"/>
                <a:gd name="connsiteX1-91" fmla="*/ 1724024 w 2510973"/>
                <a:gd name="connsiteY1-92" fmla="*/ 0 h 1895433"/>
                <a:gd name="connsiteX2-93" fmla="*/ 2510973 w 2510973"/>
                <a:gd name="connsiteY2-94" fmla="*/ 1721261 h 1895433"/>
                <a:gd name="connsiteX3-95" fmla="*/ 0 w 2510973"/>
                <a:gd name="connsiteY3-96" fmla="*/ 1895433 h 1895433"/>
                <a:gd name="connsiteX0-97" fmla="*/ 0 w 2510973"/>
                <a:gd name="connsiteY0-98" fmla="*/ 1938976 h 1938976"/>
                <a:gd name="connsiteX1-99" fmla="*/ 1840138 w 2510973"/>
                <a:gd name="connsiteY1-100" fmla="*/ 0 h 1938976"/>
                <a:gd name="connsiteX2-101" fmla="*/ 2510973 w 2510973"/>
                <a:gd name="connsiteY2-102" fmla="*/ 1764804 h 1938976"/>
                <a:gd name="connsiteX3-103" fmla="*/ 0 w 2510973"/>
                <a:gd name="connsiteY3-104" fmla="*/ 1938976 h 1938976"/>
                <a:gd name="connsiteX0-105" fmla="*/ 0 w 1929948"/>
                <a:gd name="connsiteY0-106" fmla="*/ 1324614 h 1764804"/>
                <a:gd name="connsiteX1-107" fmla="*/ 1259113 w 1929948"/>
                <a:gd name="connsiteY1-108" fmla="*/ 0 h 1764804"/>
                <a:gd name="connsiteX2-109" fmla="*/ 1929948 w 1929948"/>
                <a:gd name="connsiteY2-110" fmla="*/ 1764804 h 1764804"/>
                <a:gd name="connsiteX3-111" fmla="*/ 0 w 1929948"/>
                <a:gd name="connsiteY3-112" fmla="*/ 1324614 h 1764804"/>
                <a:gd name="connsiteX0-113" fmla="*/ 0 w 2010911"/>
                <a:gd name="connsiteY0-114" fmla="*/ 1005527 h 1764804"/>
                <a:gd name="connsiteX1-115" fmla="*/ 1340076 w 2010911"/>
                <a:gd name="connsiteY1-116" fmla="*/ 0 h 1764804"/>
                <a:gd name="connsiteX2-117" fmla="*/ 2010911 w 2010911"/>
                <a:gd name="connsiteY2-118" fmla="*/ 1764804 h 1764804"/>
                <a:gd name="connsiteX3-119" fmla="*/ 0 w 2010911"/>
                <a:gd name="connsiteY3-120" fmla="*/ 1005527 h 1764804"/>
                <a:gd name="connsiteX0-121" fmla="*/ 0 w 2010911"/>
                <a:gd name="connsiteY0-122" fmla="*/ 856524 h 1615801"/>
                <a:gd name="connsiteX1-123" fmla="*/ 596668 w 2010911"/>
                <a:gd name="connsiteY1-124" fmla="*/ 0 h 1615801"/>
                <a:gd name="connsiteX2-125" fmla="*/ 2010911 w 2010911"/>
                <a:gd name="connsiteY2-126" fmla="*/ 1615801 h 1615801"/>
                <a:gd name="connsiteX3-127" fmla="*/ 0 w 2010911"/>
                <a:gd name="connsiteY3-128" fmla="*/ 856524 h 1615801"/>
                <a:gd name="connsiteX0-129" fmla="*/ 0 w 2010911"/>
                <a:gd name="connsiteY0-130" fmla="*/ 856524 h 1615801"/>
                <a:gd name="connsiteX1-131" fmla="*/ 596668 w 2010911"/>
                <a:gd name="connsiteY1-132" fmla="*/ 0 h 1615801"/>
                <a:gd name="connsiteX2-133" fmla="*/ 2010911 w 2010911"/>
                <a:gd name="connsiteY2-134" fmla="*/ 1615801 h 1615801"/>
                <a:gd name="connsiteX3-135" fmla="*/ 0 w 2010911"/>
                <a:gd name="connsiteY3-136" fmla="*/ 856524 h 1615801"/>
                <a:gd name="connsiteX0-137" fmla="*/ 0 w 2006947"/>
                <a:gd name="connsiteY0-138" fmla="*/ 856524 h 1602927"/>
                <a:gd name="connsiteX1-139" fmla="*/ 596668 w 2006947"/>
                <a:gd name="connsiteY1-140" fmla="*/ 0 h 1602927"/>
                <a:gd name="connsiteX2-141" fmla="*/ 2006947 w 2006947"/>
                <a:gd name="connsiteY2-142" fmla="*/ 1602927 h 1602927"/>
                <a:gd name="connsiteX3-143" fmla="*/ 0 w 2006947"/>
                <a:gd name="connsiteY3-144" fmla="*/ 856524 h 1602927"/>
                <a:gd name="connsiteX0-145" fmla="*/ 0 w 2014045"/>
                <a:gd name="connsiteY0-146" fmla="*/ 856524 h 1603091"/>
                <a:gd name="connsiteX1-147" fmla="*/ 596668 w 2014045"/>
                <a:gd name="connsiteY1-148" fmla="*/ 0 h 1603091"/>
                <a:gd name="connsiteX2-149" fmla="*/ 2014045 w 2014045"/>
                <a:gd name="connsiteY2-150" fmla="*/ 1603091 h 1603091"/>
                <a:gd name="connsiteX3-151" fmla="*/ 0 w 2014045"/>
                <a:gd name="connsiteY3-152" fmla="*/ 856524 h 1603091"/>
                <a:gd name="connsiteX0-153" fmla="*/ 0 w 2015366"/>
                <a:gd name="connsiteY0-154" fmla="*/ 856524 h 1607382"/>
                <a:gd name="connsiteX1-155" fmla="*/ 596668 w 2015366"/>
                <a:gd name="connsiteY1-156" fmla="*/ 0 h 1607382"/>
                <a:gd name="connsiteX2-157" fmla="*/ 2015366 w 2015366"/>
                <a:gd name="connsiteY2-158" fmla="*/ 1607382 h 1607382"/>
                <a:gd name="connsiteX3-159" fmla="*/ 0 w 2015366"/>
                <a:gd name="connsiteY3-160" fmla="*/ 856524 h 1607382"/>
                <a:gd name="connsiteX0-161" fmla="*/ 0 w 2015366"/>
                <a:gd name="connsiteY0-162" fmla="*/ 858009 h 1608867"/>
                <a:gd name="connsiteX1-163" fmla="*/ 593861 w 2015366"/>
                <a:gd name="connsiteY1-164" fmla="*/ 0 h 1608867"/>
                <a:gd name="connsiteX2-165" fmla="*/ 2015366 w 2015366"/>
                <a:gd name="connsiteY2-166" fmla="*/ 1608867 h 1608867"/>
                <a:gd name="connsiteX3-167" fmla="*/ 0 w 2015366"/>
                <a:gd name="connsiteY3-168" fmla="*/ 858009 h 1608867"/>
                <a:gd name="connsiteX0-169" fmla="*/ 0 w 2372755"/>
                <a:gd name="connsiteY0-170" fmla="*/ 650915 h 1608867"/>
                <a:gd name="connsiteX1-171" fmla="*/ 951250 w 2372755"/>
                <a:gd name="connsiteY1-172" fmla="*/ 0 h 1608867"/>
                <a:gd name="connsiteX2-173" fmla="*/ 2372755 w 2372755"/>
                <a:gd name="connsiteY2-174" fmla="*/ 1608867 h 1608867"/>
                <a:gd name="connsiteX3-175" fmla="*/ 0 w 2372755"/>
                <a:gd name="connsiteY3-176" fmla="*/ 650915 h 1608867"/>
                <a:gd name="connsiteX0-177" fmla="*/ 0 w 2425910"/>
                <a:gd name="connsiteY0-178" fmla="*/ 615600 h 1608867"/>
                <a:gd name="connsiteX1-179" fmla="*/ 1004405 w 2425910"/>
                <a:gd name="connsiteY1-180" fmla="*/ 0 h 1608867"/>
                <a:gd name="connsiteX2-181" fmla="*/ 2425910 w 2425910"/>
                <a:gd name="connsiteY2-182" fmla="*/ 1608867 h 1608867"/>
                <a:gd name="connsiteX3-183" fmla="*/ 0 w 2425910"/>
                <a:gd name="connsiteY3-184" fmla="*/ 615600 h 1608867"/>
                <a:gd name="connsiteX0-185" fmla="*/ 0 w 2633901"/>
                <a:gd name="connsiteY0-186" fmla="*/ 519898 h 1608867"/>
                <a:gd name="connsiteX1-187" fmla="*/ 1212396 w 2633901"/>
                <a:gd name="connsiteY1-188" fmla="*/ 0 h 1608867"/>
                <a:gd name="connsiteX2-189" fmla="*/ 2633901 w 2633901"/>
                <a:gd name="connsiteY2-190" fmla="*/ 1608867 h 1608867"/>
                <a:gd name="connsiteX3-191" fmla="*/ 0 w 2633901"/>
                <a:gd name="connsiteY3-192" fmla="*/ 519898 h 1608867"/>
                <a:gd name="connsiteX0-193" fmla="*/ 0 w 2633901"/>
                <a:gd name="connsiteY0-194" fmla="*/ 527159 h 1616128"/>
                <a:gd name="connsiteX1-195" fmla="*/ 1205463 w 2633901"/>
                <a:gd name="connsiteY1-196" fmla="*/ 0 h 1616128"/>
                <a:gd name="connsiteX2-197" fmla="*/ 2633901 w 2633901"/>
                <a:gd name="connsiteY2-198" fmla="*/ 1616128 h 1616128"/>
                <a:gd name="connsiteX3-199" fmla="*/ 0 w 2633901"/>
                <a:gd name="connsiteY3-200" fmla="*/ 527159 h 1616128"/>
              </a:gdLst>
              <a:ahLst/>
              <a:cxnLst>
                <a:cxn ang="0">
                  <a:pos x="connsiteX0-1" y="connsiteY0-2"/>
                </a:cxn>
                <a:cxn ang="0">
                  <a:pos x="connsiteX1-3" y="connsiteY1-4"/>
                </a:cxn>
                <a:cxn ang="0">
                  <a:pos x="connsiteX2-5" y="connsiteY2-6"/>
                </a:cxn>
                <a:cxn ang="0">
                  <a:pos x="connsiteX3-7" y="connsiteY3-8"/>
                </a:cxn>
              </a:cxnLst>
              <a:rect l="l" t="t" r="r" b="b"/>
              <a:pathLst>
                <a:path w="2633901" h="1616128">
                  <a:moveTo>
                    <a:pt x="0" y="527159"/>
                  </a:moveTo>
                  <a:lnTo>
                    <a:pt x="1205463" y="0"/>
                  </a:lnTo>
                  <a:lnTo>
                    <a:pt x="2633901" y="1616128"/>
                  </a:lnTo>
                  <a:lnTo>
                    <a:pt x="0" y="527159"/>
                  </a:lnTo>
                  <a:close/>
                </a:path>
              </a:pathLst>
            </a:custGeom>
            <a:solidFill>
              <a:srgbClr val="DC1F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6" name="文本框 25"/>
          <p:cNvSpPr txBox="1"/>
          <p:nvPr/>
        </p:nvSpPr>
        <p:spPr>
          <a:xfrm>
            <a:off x="5677734" y="2983290"/>
            <a:ext cx="4732555" cy="1323439"/>
          </a:xfrm>
          <a:prstGeom prst="rect">
            <a:avLst/>
          </a:prstGeom>
          <a:noFill/>
        </p:spPr>
        <p:txBody>
          <a:bodyPr wrap="square" rtlCol="0">
            <a:spAutoFit/>
          </a:bodyPr>
          <a:lstStyle/>
          <a:p>
            <a:r>
              <a:rPr lang="en-US" altLang="zh-CN" sz="8000" b="1" dirty="0">
                <a:solidFill>
                  <a:schemeClr val="bg1"/>
                </a:solidFill>
                <a:latin typeface="微软雅黑" panose="020B0503020204020204" pitchFamily="34" charset="-122"/>
                <a:ea typeface="微软雅黑" panose="020B0503020204020204" pitchFamily="34" charset="-122"/>
              </a:rPr>
              <a:t>THANKS</a:t>
            </a:r>
            <a:endParaRPr lang="zh-CN" altLang="en-US" sz="8000"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0" y="6687981"/>
            <a:ext cx="12192000" cy="174171"/>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文本框 1"/>
          <p:cNvSpPr txBox="1"/>
          <p:nvPr/>
        </p:nvSpPr>
        <p:spPr>
          <a:xfrm>
            <a:off x="4770120" y="2439035"/>
            <a:ext cx="2328545" cy="521970"/>
          </a:xfrm>
          <a:prstGeom prst="rect">
            <a:avLst/>
          </a:prstGeom>
          <a:solidFill>
            <a:schemeClr val="tx1">
              <a:lumMod val="65000"/>
              <a:lumOff val="35000"/>
            </a:schemeClr>
          </a:solidFill>
          <a:ln>
            <a:noFill/>
          </a:ln>
          <a:effectLst/>
        </p:spPr>
        <p:txBody>
          <a:bodyPr wrap="square" rtlCol="0">
            <a:spAutoFit/>
          </a:bodyPr>
          <a:lstStyle/>
          <a:p>
            <a:pPr algn="ctr"/>
            <a:r>
              <a:rPr lang="zh-CN" altLang="en-US" sz="2800" b="1" dirty="0">
                <a:solidFill>
                  <a:schemeClr val="bg1"/>
                </a:solidFill>
                <a:latin typeface="微软雅黑" panose="020B0503020204020204" pitchFamily="34" charset="-122"/>
                <a:ea typeface="微软雅黑" panose="020B0503020204020204" pitchFamily="34" charset="-122"/>
              </a:rPr>
              <a:t>第一讲</a:t>
            </a:r>
            <a:endParaRPr lang="zh-CN" altLang="en-US" sz="2800" b="1" dirty="0">
              <a:solidFill>
                <a:schemeClr val="bg1"/>
              </a:solidFill>
              <a:effectLst/>
              <a:latin typeface="微软雅黑" panose="020B0503020204020204" pitchFamily="34" charset="-122"/>
              <a:ea typeface="微软雅黑" panose="020B0503020204020204" pitchFamily="34" charset="-122"/>
            </a:endParaRPr>
          </a:p>
        </p:txBody>
      </p:sp>
      <p:sp>
        <p:nvSpPr>
          <p:cNvPr id="42" name="文本框 1"/>
          <p:cNvSpPr txBox="1"/>
          <p:nvPr/>
        </p:nvSpPr>
        <p:spPr>
          <a:xfrm>
            <a:off x="4770120" y="2389505"/>
            <a:ext cx="2328545" cy="521970"/>
          </a:xfrm>
          <a:prstGeom prst="rect">
            <a:avLst/>
          </a:prstGeom>
          <a:solidFill>
            <a:srgbClr val="D7000F"/>
          </a:solidFill>
          <a:ln>
            <a:noFill/>
          </a:ln>
          <a:effectLst/>
        </p:spPr>
        <p:txBody>
          <a:bodyPr wrap="square" rtlCol="0">
            <a:spAutoFit/>
          </a:bodyPr>
          <a:lstStyle/>
          <a:p>
            <a:pPr algn="ctr"/>
            <a:r>
              <a:rPr lang="zh-CN" altLang="en-US" sz="2800" b="1" dirty="0" smtClean="0">
                <a:solidFill>
                  <a:schemeClr val="bg1"/>
                </a:solidFill>
                <a:latin typeface="微软雅黑" panose="020B0503020204020204" pitchFamily="34" charset="-122"/>
                <a:ea typeface="微软雅黑" panose="020B0503020204020204" pitchFamily="34" charset="-122"/>
              </a:rPr>
              <a:t>第三讲</a:t>
            </a:r>
            <a:endParaRPr lang="zh-CN" altLang="en-US" sz="2800" b="1" dirty="0" smtClean="0">
              <a:solidFill>
                <a:schemeClr val="bg1"/>
              </a:solidFill>
              <a:latin typeface="微软雅黑" panose="020B0503020204020204" pitchFamily="34" charset="-122"/>
              <a:ea typeface="微软雅黑" panose="020B0503020204020204" pitchFamily="34" charset="-122"/>
            </a:endParaRPr>
          </a:p>
        </p:txBody>
      </p:sp>
      <p:cxnSp>
        <p:nvCxnSpPr>
          <p:cNvPr id="45" name="直接连接符 44"/>
          <p:cNvCxnSpPr/>
          <p:nvPr/>
        </p:nvCxnSpPr>
        <p:spPr>
          <a:xfrm>
            <a:off x="64770" y="4155440"/>
            <a:ext cx="1228090" cy="0"/>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a:off x="10795572" y="4155272"/>
            <a:ext cx="1379619" cy="1"/>
          </a:xfrm>
          <a:prstGeom prst="line">
            <a:avLst/>
          </a:prstGeom>
          <a:ln w="9525">
            <a:solidFill>
              <a:srgbClr val="D7000F"/>
            </a:solidFill>
          </a:ln>
        </p:spPr>
        <p:style>
          <a:lnRef idx="1">
            <a:schemeClr val="accent1"/>
          </a:lnRef>
          <a:fillRef idx="0">
            <a:schemeClr val="accent1"/>
          </a:fillRef>
          <a:effectRef idx="0">
            <a:schemeClr val="accent1"/>
          </a:effectRef>
          <a:fontRef idx="minor">
            <a:schemeClr val="tx1"/>
          </a:fontRef>
        </p:style>
      </p:cxnSp>
      <p:grpSp>
        <p:nvGrpSpPr>
          <p:cNvPr id="19" name="组合 18"/>
          <p:cNvGrpSpPr/>
          <p:nvPr/>
        </p:nvGrpSpPr>
        <p:grpSpPr>
          <a:xfrm>
            <a:off x="-11389" y="-6299"/>
            <a:ext cx="1268332" cy="1320749"/>
            <a:chOff x="5739120" y="650035"/>
            <a:chExt cx="2241811" cy="2334460"/>
          </a:xfrm>
        </p:grpSpPr>
        <p:sp>
          <p:nvSpPr>
            <p:cNvPr id="20"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2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4"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7"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8"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49"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0"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1"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2"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3"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4"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5"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6"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7"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8"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59"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0"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1"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2"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3"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4"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5"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6"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7"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8"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69"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0"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2" name="矩形 69"/>
          <p:cNvSpPr>
            <a:spLocks noChangeArrowheads="1"/>
          </p:cNvSpPr>
          <p:nvPr/>
        </p:nvSpPr>
        <p:spPr bwMode="auto">
          <a:xfrm>
            <a:off x="1277620" y="3728085"/>
            <a:ext cx="95751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a:r>
              <a:rPr lang="zh-CN" altLang="en-US" sz="4800" b="1" dirty="0">
                <a:solidFill>
                  <a:srgbClr val="D7000F"/>
                </a:solidFill>
                <a:latin typeface="微软雅黑" panose="020B0503020204020204" pitchFamily="34" charset="-122"/>
                <a:ea typeface="微软雅黑" panose="020B0503020204020204" pitchFamily="34" charset="-122"/>
                <a:sym typeface="+mn-ea"/>
              </a:rPr>
              <a:t>手动火灾报警按钮和火灾警报装置</a:t>
            </a:r>
            <a:endParaRPr lang="zh-CN" altLang="en-US" sz="4800" b="1" dirty="0">
              <a:solidFill>
                <a:srgbClr val="D7000F"/>
              </a:solidFill>
              <a:latin typeface="微软雅黑" panose="020B0503020204020204" pitchFamily="34" charset="-122"/>
              <a:ea typeface="微软雅黑" panose="020B0503020204020204" pitchFamily="34" charset="-122"/>
              <a:sym typeface="+mn-ea"/>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一、手动火灾报警按钮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84505" y="1084898"/>
            <a:ext cx="11348085" cy="549275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如果火灾在初期阶段就被人发现、及时报警，就能大大降低火灾危害，所以《中华人民共和国消防法》第四十四条规定：“任何人发现火灾都应当立即报警”。在设置有火灾自动报警系统的建筑物内，人发现火灾以后，可以通过按下手动火灾报警按钮向火灾报警控制器发出火灾报警信号。正是因为手动火灾报警按钮是需要外力才能触发启动的，所以相比较火灾探测器而言，手动火灾报警按钮的火灾报警信号准确性更高、真实性更强。按照现行国家标准《消防词汇 第5部分：消防产品》GB/T5907.5-2015的规定，手动火灾报警按钮是通过手动启动器件发出火灾报警信号的装置（图6-1-3-1），用于确认火情和人工发出火警信号。手动火灾报警按钮分类见表6.1.3-1。</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一、手动火灾报警按钮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 name="文本框 1"/>
          <p:cNvSpPr txBox="1"/>
          <p:nvPr/>
        </p:nvSpPr>
        <p:spPr>
          <a:xfrm>
            <a:off x="866775" y="2028825"/>
            <a:ext cx="10460990" cy="398780"/>
          </a:xfrm>
          <a:prstGeom prst="rect">
            <a:avLst/>
          </a:prstGeom>
          <a:noFill/>
          <a:ln w="9525">
            <a:noFill/>
          </a:ln>
        </p:spPr>
        <p:txBody>
          <a:bodyPr wrap="square">
            <a:spAutoFit/>
          </a:bodyPr>
          <a:p>
            <a:pPr indent="0" algn="ctr"/>
            <a:r>
              <a:rPr lang="zh-CN" sz="2000" b="1">
                <a:ea typeface="宋体" panose="02010600030101010101" pitchFamily="2" charset="-122"/>
              </a:rPr>
              <a:t>表6.1.3-1 手动火灾报警按钮分类简表</a:t>
            </a:r>
            <a:endParaRPr lang="zh-CN" altLang="en-US" sz="2000" b="1">
              <a:ea typeface="宋体" panose="02010600030101010101" pitchFamily="2" charset="-122"/>
            </a:endParaRPr>
          </a:p>
        </p:txBody>
      </p:sp>
      <p:graphicFrame>
        <p:nvGraphicFramePr>
          <p:cNvPr id="3" name="表格 2"/>
          <p:cNvGraphicFramePr/>
          <p:nvPr>
            <p:custDataLst>
              <p:tags r:id="rId1"/>
            </p:custDataLst>
          </p:nvPr>
        </p:nvGraphicFramePr>
        <p:xfrm>
          <a:off x="866140" y="3200400"/>
          <a:ext cx="10452735" cy="2159800"/>
        </p:xfrm>
        <a:graphic>
          <a:graphicData uri="http://schemas.openxmlformats.org/drawingml/2006/table">
            <a:tbl>
              <a:tblPr firstRow="1" bandRow="1">
                <a:tableStyleId>{5940675A-B579-460E-94D1-54222C63F5DA}</a:tableStyleId>
              </a:tblPr>
              <a:tblGrid>
                <a:gridCol w="1582420"/>
                <a:gridCol w="3733165"/>
                <a:gridCol w="5137150"/>
              </a:tblGrid>
              <a:tr h="431800">
                <a:tc>
                  <a:txBody>
                    <a:bodyPr/>
                    <a:p>
                      <a:pPr indent="0" algn="ctr">
                        <a:buNone/>
                      </a:pPr>
                      <a:r>
                        <a:rPr lang="en-US" sz="1800" b="0">
                          <a:latin typeface="黑体" panose="02010609060101010101" charset="-122"/>
                          <a:ea typeface="黑体" panose="02010609060101010101" charset="-122"/>
                          <a:cs typeface="方正书宋简体" panose="03000509000000000000" charset="-122"/>
                        </a:rPr>
                        <a:t>序号</a:t>
                      </a:r>
                      <a:endParaRPr lang="en-US" altLang="en-US" sz="1800" b="0">
                        <a:latin typeface="黑体" panose="02010609060101010101" charset="-122"/>
                        <a:ea typeface="黑体" panose="02010609060101010101"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方正书宋简体" panose="03000509000000000000" charset="-122"/>
                        </a:rPr>
                        <a:t>分类标准</a:t>
                      </a:r>
                      <a:endParaRPr lang="en-US" altLang="en-US" sz="1800" b="0">
                        <a:latin typeface="黑体" panose="02010609060101010101" charset="-122"/>
                        <a:ea typeface="黑体" panose="02010609060101010101"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黑体" panose="02010609060101010101" charset="-122"/>
                          <a:ea typeface="黑体" panose="02010609060101010101" charset="-122"/>
                          <a:cs typeface="方正书宋简体" panose="03000509000000000000" charset="-122"/>
                        </a:rPr>
                        <a:t>类别</a:t>
                      </a:r>
                      <a:endParaRPr lang="en-US" altLang="en-US" sz="1800" b="0">
                        <a:latin typeface="黑体" panose="02010609060101010101" charset="-122"/>
                        <a:ea typeface="黑体" panose="02010609060101010101"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00">
                <a:tc>
                  <a:txBody>
                    <a:bodyPr/>
                    <a:p>
                      <a:pPr indent="0" algn="ctr">
                        <a:buNone/>
                      </a:pPr>
                      <a:r>
                        <a:rPr lang="en-US" sz="1800" b="0">
                          <a:latin typeface="方正书宋简体" panose="03000509000000000000" charset="-122"/>
                          <a:cs typeface="方正书宋简体" panose="03000509000000000000" charset="-122"/>
                        </a:rPr>
                        <a:t>1</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有无编码方式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编码型手动火灾报警按钮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00">
                <a:tc>
                  <a:txBody>
                    <a:bodyPr/>
                    <a:p>
                      <a:pPr indent="0" algn="ctr">
                        <a:buNone/>
                      </a:pPr>
                      <a:r>
                        <a:rPr lang="en-US" sz="1800" b="0">
                          <a:latin typeface="方正书宋简体" panose="03000509000000000000" charset="-122"/>
                          <a:cs typeface="方正书宋简体" panose="03000509000000000000" charset="-122"/>
                        </a:rPr>
                        <a:t>2</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非编码型手动火灾报警按钮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00">
                <a:tc>
                  <a:txBody>
                    <a:bodyPr/>
                    <a:p>
                      <a:pPr indent="0" algn="ctr">
                        <a:buNone/>
                      </a:pPr>
                      <a:r>
                        <a:rPr lang="en-US" sz="1800" b="0">
                          <a:latin typeface="方正书宋简体" panose="03000509000000000000" charset="-122"/>
                          <a:cs typeface="方正书宋简体" panose="03000509000000000000" charset="-122"/>
                        </a:rPr>
                        <a:t>3</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rowSpan="2">
                  <a:txBody>
                    <a:bodyPr/>
                    <a:p>
                      <a:pPr indent="0" algn="ctr">
                        <a:buNone/>
                      </a:pPr>
                      <a:r>
                        <a:rPr lang="en-US" sz="1800" b="0">
                          <a:latin typeface="方正书宋简体" panose="03000509000000000000" charset="-122"/>
                          <a:cs typeface="方正书宋简体" panose="03000509000000000000" charset="-122"/>
                        </a:rPr>
                        <a:t>触发方式</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1800" b="0">
                          <a:latin typeface="方正书宋简体" panose="03000509000000000000" charset="-122"/>
                          <a:cs typeface="方正书宋简体" panose="03000509000000000000" charset="-122"/>
                        </a:rPr>
                        <a:t>玻璃破碎型手动火灾报警按钮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00">
                <a:tc>
                  <a:txBody>
                    <a:bodyPr/>
                    <a:p>
                      <a:pPr indent="0" algn="ctr">
                        <a:buNone/>
                      </a:pPr>
                      <a:r>
                        <a:rPr lang="en-US" sz="1800" b="0">
                          <a:latin typeface="方正书宋简体" panose="03000509000000000000" charset="-122"/>
                          <a:cs typeface="方正书宋简体" panose="03000509000000000000" charset="-122"/>
                        </a:rPr>
                        <a:t>4</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a:noFill/>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vMerge="1">
                  <a:tcP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B w="12700" cap="flat" cmpd="sng">
                      <a:solidFill>
                        <a:srgbClr val="080000"/>
                      </a:solidFill>
                      <a:prstDash val="solid"/>
                      <a:headEnd type="none" w="med" len="med"/>
                      <a:tailEnd type="none" w="med" len="med"/>
                    </a:lnB>
                  </a:tcPr>
                </a:tc>
                <a:tc>
                  <a:txBody>
                    <a:bodyPr/>
                    <a:p>
                      <a:pPr indent="0" algn="ctr">
                        <a:buNone/>
                      </a:pPr>
                      <a:r>
                        <a:rPr lang="en-US" sz="1800" b="0">
                          <a:latin typeface="方正书宋简体" panose="03000509000000000000" charset="-122"/>
                          <a:cs typeface="方正书宋简体" panose="03000509000000000000" charset="-122"/>
                        </a:rPr>
                        <a:t>可复位型手动火灾报警按钮</a:t>
                      </a:r>
                      <a:endParaRPr lang="en-US" altLang="en-US" sz="1800" b="0">
                        <a:latin typeface="方正书宋简体" panose="03000509000000000000" charset="-122"/>
                        <a:ea typeface="方正书宋简体" panose="03000509000000000000" charset="-122"/>
                        <a:cs typeface="方正书宋简体" panose="03000509000000000000" charset="-122"/>
                      </a:endParaRPr>
                    </a:p>
                  </a:txBody>
                  <a:tcPr marL="68580" marR="68580" marT="0" marB="0" vert="horz" anchor="ctr" anchorCtr="0">
                    <a:lnL w="12700" cap="flat" cmpd="sng">
                      <a:solidFill>
                        <a:srgbClr val="080000"/>
                      </a:solidFill>
                      <a:prstDash val="solid"/>
                      <a:headEnd type="none" w="med" len="med"/>
                      <a:tailEnd type="none" w="med" len="med"/>
                    </a:lnL>
                    <a:lnR cap="flat">
                      <a:noFill/>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一、手动火灾报警按钮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571500" y="1554798"/>
            <a:ext cx="738378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手动火灾报警按钮不能单独工作，与火灾报警控制器相连接，在工业和民用建筑中应用广泛，每个防火分区应至少设置一只手动火灾报警按钮。从一个防火分区内的任何位置到最邻近的手动火灾报警按钮的步行距离不应大于30m。在石油化工企业甲、乙类装置区周围和罐组四周道路边应设置手动火灾报警按钮，其间距不宜大于100m。</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descr="1494525062500"/>
          <p:cNvPicPr>
            <a:picLocks noChangeAspect="1"/>
          </p:cNvPicPr>
          <p:nvPr/>
        </p:nvPicPr>
        <p:blipFill>
          <a:blip r:embed="rId1"/>
          <a:stretch>
            <a:fillRect/>
          </a:stretch>
        </p:blipFill>
        <p:spPr>
          <a:xfrm>
            <a:off x="8180705" y="2473325"/>
            <a:ext cx="4011295" cy="26847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一、手动火灾报警按钮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54025" y="1654175"/>
            <a:ext cx="7840980" cy="4292600"/>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手动火灾报警按钮设有红色报警确认灯，当手动火灾报警按钮启动零件动作时报警确认灯点亮并保持至报警状态被复位。手动火灾报警按钮确认灯点亮时在其正前方2m处，光照度不超过500lx的环境条件下，应清晰可见。手动火灾报警按钮动作后，对启动零件不可重复使用的，应更换新的启动零件，对启动零件可重复使用的，复位启动零件（图6-1-3-2）。</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descr="手动火灾报警按钮"/>
          <p:cNvPicPr>
            <a:picLocks noChangeAspect="1"/>
          </p:cNvPicPr>
          <p:nvPr/>
        </p:nvPicPr>
        <p:blipFill>
          <a:blip r:embed="rId1"/>
          <a:stretch>
            <a:fillRect/>
          </a:stretch>
        </p:blipFill>
        <p:spPr>
          <a:xfrm>
            <a:off x="8641715" y="2153920"/>
            <a:ext cx="3293110" cy="329311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一、手动火灾报警按钮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495935" y="1330325"/>
            <a:ext cx="7087870" cy="489267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手动火灾报警按钮作为火灾自动报警系统中一种人工触发装置，通常用作消防联动控制系统中的触发信号，例如在地铁火灾自动报警系统中，为防止误动作，防烟和排烟系统的动作通常要由同一报警区域内两只及以上独立的感烟火灾探测器或一只感烟火灾探测器与一只手动火灾报警按钮的报警信号为联动触发信号，实现对地铁消防联动控制设备的自动控制。</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 name="图片 1" descr="175"/>
          <p:cNvPicPr>
            <a:picLocks noChangeAspect="1"/>
          </p:cNvPicPr>
          <p:nvPr/>
        </p:nvPicPr>
        <p:blipFill>
          <a:blip r:embed="rId1"/>
          <a:stretch>
            <a:fillRect/>
          </a:stretch>
        </p:blipFill>
        <p:spPr>
          <a:xfrm>
            <a:off x="7948295" y="1817370"/>
            <a:ext cx="4095750" cy="3744595"/>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二、火灾警报装置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626745" y="1258570"/>
            <a:ext cx="10744835" cy="4892675"/>
          </a:xfrm>
          <a:prstGeom prst="rect">
            <a:avLst/>
          </a:prstGeom>
        </p:spPr>
        <p:txBody>
          <a:bodyPr wrap="square" anchor="ctr" anchorCtr="1">
            <a:spAutoFit/>
          </a:bodyPr>
          <a:p>
            <a:pPr indent="720090" algn="just" fontAlgn="auto">
              <a:lnSpc>
                <a:spcPct val="150000"/>
              </a:lnSpc>
            </a:pPr>
            <a:r>
              <a:rPr lang="zh-CN" altLang="en-US" sz="2600" dirty="0">
                <a:latin typeface="微软雅黑" panose="020B0503020204020204" pitchFamily="34" charset="-122"/>
                <a:ea typeface="微软雅黑" panose="020B0503020204020204" pitchFamily="34" charset="-122"/>
                <a:sym typeface="微软雅黑" panose="020B0503020204020204" pitchFamily="34" charset="-122"/>
              </a:rPr>
              <a:t>火灾自动报警系统应设置火灾声光警报器（图6-1-3-3），并应在确认火灾后启动建筑内的所有火灾声光警报器。未设置消防联动控制器的火灾自动报警系统，火灾声光警报器应由火灾报警控制器控制；设置消防联动控制器的火灾自动报警系统，火灾声光警报器应由火灾报警控制器或消防联动控制器控制。公共场所宜设置具有同一种火灾变调声的火灾声警报器；学校、工厂等各类日常使用电铃的场所，不应使用警铃作为火灾声警报器。火灾声警报器设置带有语音提示功能时，应同时设置语音同步器。火灾警报装置的分类见表6.1.3-2。</a:t>
            </a:r>
            <a:endParaRPr lang="zh-CN" altLang="en-US" sz="2600" dirty="0">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0" y="781833"/>
            <a:ext cx="12192000" cy="45719"/>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11371620" y="6110519"/>
            <a:ext cx="239558" cy="2455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11491399" y="6222704"/>
            <a:ext cx="289121" cy="296334"/>
          </a:xfrm>
          <a:prstGeom prst="rect">
            <a:avLst/>
          </a:prstGeom>
          <a:solidFill>
            <a:srgbClr val="D70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8" name="组合 67"/>
          <p:cNvGrpSpPr/>
          <p:nvPr/>
        </p:nvGrpSpPr>
        <p:grpSpPr>
          <a:xfrm>
            <a:off x="-11389" y="-6299"/>
            <a:ext cx="1268332" cy="1320749"/>
            <a:chOff x="5739120" y="650035"/>
            <a:chExt cx="2241811" cy="2334460"/>
          </a:xfrm>
        </p:grpSpPr>
        <p:sp>
          <p:nvSpPr>
            <p:cNvPr id="69" name="Freeform 51"/>
            <p:cNvSpPr>
              <a:spLocks noChangeArrowheads="1"/>
            </p:cNvSpPr>
            <p:nvPr/>
          </p:nvSpPr>
          <p:spPr bwMode="auto">
            <a:xfrm rot="5400000" flipH="1">
              <a:off x="6881585" y="1928869"/>
              <a:ext cx="617198" cy="1011501"/>
            </a:xfrm>
            <a:custGeom>
              <a:avLst/>
              <a:gdLst>
                <a:gd name="T0" fmla="*/ 0 w 793"/>
                <a:gd name="T1" fmla="*/ 0 h 1299"/>
                <a:gd name="T2" fmla="*/ 120 w 793"/>
                <a:gd name="T3" fmla="*/ 1299 h 1299"/>
                <a:gd name="T4" fmla="*/ 793 w 793"/>
                <a:gd name="T5" fmla="*/ 1170 h 1299"/>
                <a:gd name="T6" fmla="*/ 0 w 793"/>
                <a:gd name="T7" fmla="*/ 0 h 1299"/>
                <a:gd name="T8" fmla="*/ 0 60000 65536"/>
                <a:gd name="T9" fmla="*/ 0 60000 65536"/>
                <a:gd name="T10" fmla="*/ 0 60000 65536"/>
                <a:gd name="T11" fmla="*/ 0 60000 65536"/>
                <a:gd name="T12" fmla="*/ 0 w 793"/>
                <a:gd name="T13" fmla="*/ 0 h 1299"/>
                <a:gd name="T14" fmla="*/ 793 w 793"/>
                <a:gd name="T15" fmla="*/ 1299 h 1299"/>
              </a:gdLst>
              <a:ahLst/>
              <a:cxnLst>
                <a:cxn ang="T8">
                  <a:pos x="T0" y="T1"/>
                </a:cxn>
                <a:cxn ang="T9">
                  <a:pos x="T2" y="T3"/>
                </a:cxn>
                <a:cxn ang="T10">
                  <a:pos x="T4" y="T5"/>
                </a:cxn>
                <a:cxn ang="T11">
                  <a:pos x="T6" y="T7"/>
                </a:cxn>
              </a:cxnLst>
              <a:rect l="T12" t="T13" r="T14" b="T15"/>
              <a:pathLst>
                <a:path w="793" h="1299">
                  <a:moveTo>
                    <a:pt x="0" y="0"/>
                  </a:moveTo>
                  <a:lnTo>
                    <a:pt x="120" y="1299"/>
                  </a:lnTo>
                  <a:lnTo>
                    <a:pt x="793" y="1170"/>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1" name="Freeform 52"/>
            <p:cNvSpPr>
              <a:spLocks noChangeArrowheads="1"/>
            </p:cNvSpPr>
            <p:nvPr/>
          </p:nvSpPr>
          <p:spPr bwMode="auto">
            <a:xfrm rot="5400000" flipH="1">
              <a:off x="6000101" y="1865040"/>
              <a:ext cx="523801" cy="1045763"/>
            </a:xfrm>
            <a:custGeom>
              <a:avLst/>
              <a:gdLst>
                <a:gd name="T0" fmla="*/ 457 w 673"/>
                <a:gd name="T1" fmla="*/ 1343 h 1343"/>
                <a:gd name="T2" fmla="*/ 0 w 673"/>
                <a:gd name="T3" fmla="*/ 129 h 1343"/>
                <a:gd name="T4" fmla="*/ 673 w 673"/>
                <a:gd name="T5" fmla="*/ 0 h 1343"/>
                <a:gd name="T6" fmla="*/ 457 w 673"/>
                <a:gd name="T7" fmla="*/ 1343 h 1343"/>
                <a:gd name="T8" fmla="*/ 0 60000 65536"/>
                <a:gd name="T9" fmla="*/ 0 60000 65536"/>
                <a:gd name="T10" fmla="*/ 0 60000 65536"/>
                <a:gd name="T11" fmla="*/ 0 60000 65536"/>
                <a:gd name="T12" fmla="*/ 0 w 673"/>
                <a:gd name="T13" fmla="*/ 0 h 1343"/>
                <a:gd name="T14" fmla="*/ 673 w 673"/>
                <a:gd name="T15" fmla="*/ 1343 h 1343"/>
              </a:gdLst>
              <a:ahLst/>
              <a:cxnLst>
                <a:cxn ang="T8">
                  <a:pos x="T0" y="T1"/>
                </a:cxn>
                <a:cxn ang="T9">
                  <a:pos x="T2" y="T3"/>
                </a:cxn>
                <a:cxn ang="T10">
                  <a:pos x="T4" y="T5"/>
                </a:cxn>
                <a:cxn ang="T11">
                  <a:pos x="T6" y="T7"/>
                </a:cxn>
              </a:cxnLst>
              <a:rect l="T12" t="T13" r="T14" b="T15"/>
              <a:pathLst>
                <a:path w="673" h="1343">
                  <a:moveTo>
                    <a:pt x="457" y="1343"/>
                  </a:moveTo>
                  <a:lnTo>
                    <a:pt x="0" y="129"/>
                  </a:lnTo>
                  <a:lnTo>
                    <a:pt x="673" y="0"/>
                  </a:lnTo>
                  <a:lnTo>
                    <a:pt x="457"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2" name="Freeform 53"/>
            <p:cNvSpPr>
              <a:spLocks noChangeArrowheads="1"/>
            </p:cNvSpPr>
            <p:nvPr/>
          </p:nvSpPr>
          <p:spPr bwMode="auto">
            <a:xfrm rot="5400000" flipH="1">
              <a:off x="5909404" y="2123851"/>
              <a:ext cx="604745" cy="945313"/>
            </a:xfrm>
            <a:custGeom>
              <a:avLst/>
              <a:gdLst>
                <a:gd name="T0" fmla="*/ 0 w 777"/>
                <a:gd name="T1" fmla="*/ 598 h 1214"/>
                <a:gd name="T2" fmla="*/ 320 w 777"/>
                <a:gd name="T3" fmla="*/ 0 h 1214"/>
                <a:gd name="T4" fmla="*/ 777 w 777"/>
                <a:gd name="T5" fmla="*/ 1214 h 1214"/>
                <a:gd name="T6" fmla="*/ 0 w 777"/>
                <a:gd name="T7" fmla="*/ 598 h 1214"/>
                <a:gd name="T8" fmla="*/ 0 60000 65536"/>
                <a:gd name="T9" fmla="*/ 0 60000 65536"/>
                <a:gd name="T10" fmla="*/ 0 60000 65536"/>
                <a:gd name="T11" fmla="*/ 0 60000 65536"/>
                <a:gd name="T12" fmla="*/ 0 w 777"/>
                <a:gd name="T13" fmla="*/ 0 h 1214"/>
                <a:gd name="T14" fmla="*/ 777 w 777"/>
                <a:gd name="T15" fmla="*/ 1214 h 1214"/>
              </a:gdLst>
              <a:ahLst/>
              <a:cxnLst>
                <a:cxn ang="T8">
                  <a:pos x="T0" y="T1"/>
                </a:cxn>
                <a:cxn ang="T9">
                  <a:pos x="T2" y="T3"/>
                </a:cxn>
                <a:cxn ang="T10">
                  <a:pos x="T4" y="T5"/>
                </a:cxn>
                <a:cxn ang="T11">
                  <a:pos x="T6" y="T7"/>
                </a:cxn>
              </a:cxnLst>
              <a:rect l="T12" t="T13" r="T14" b="T15"/>
              <a:pathLst>
                <a:path w="777" h="1214">
                  <a:moveTo>
                    <a:pt x="0" y="598"/>
                  </a:moveTo>
                  <a:lnTo>
                    <a:pt x="320" y="0"/>
                  </a:lnTo>
                  <a:lnTo>
                    <a:pt x="777" y="1214"/>
                  </a:lnTo>
                  <a:lnTo>
                    <a:pt x="0" y="598"/>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3" name="Freeform 54"/>
            <p:cNvSpPr>
              <a:spLocks noChangeArrowheads="1"/>
            </p:cNvSpPr>
            <p:nvPr/>
          </p:nvSpPr>
          <p:spPr bwMode="auto">
            <a:xfrm rot="5400000" flipH="1">
              <a:off x="5676580" y="2356675"/>
              <a:ext cx="604745" cy="479664"/>
            </a:xfrm>
            <a:custGeom>
              <a:avLst/>
              <a:gdLst>
                <a:gd name="T0" fmla="*/ 0 w 777"/>
                <a:gd name="T1" fmla="*/ 0 h 616"/>
                <a:gd name="T2" fmla="*/ 9 w 777"/>
                <a:gd name="T3" fmla="*/ 362 h 616"/>
                <a:gd name="T4" fmla="*/ 777 w 777"/>
                <a:gd name="T5" fmla="*/ 616 h 616"/>
                <a:gd name="T6" fmla="*/ 0 w 777"/>
                <a:gd name="T7" fmla="*/ 0 h 616"/>
                <a:gd name="T8" fmla="*/ 0 60000 65536"/>
                <a:gd name="T9" fmla="*/ 0 60000 65536"/>
                <a:gd name="T10" fmla="*/ 0 60000 65536"/>
                <a:gd name="T11" fmla="*/ 0 60000 65536"/>
                <a:gd name="T12" fmla="*/ 0 w 777"/>
                <a:gd name="T13" fmla="*/ 0 h 616"/>
                <a:gd name="T14" fmla="*/ 777 w 777"/>
                <a:gd name="T15" fmla="*/ 616 h 616"/>
              </a:gdLst>
              <a:ahLst/>
              <a:cxnLst>
                <a:cxn ang="T8">
                  <a:pos x="T0" y="T1"/>
                </a:cxn>
                <a:cxn ang="T9">
                  <a:pos x="T2" y="T3"/>
                </a:cxn>
                <a:cxn ang="T10">
                  <a:pos x="T4" y="T5"/>
                </a:cxn>
                <a:cxn ang="T11">
                  <a:pos x="T6" y="T7"/>
                </a:cxn>
              </a:cxnLst>
              <a:rect l="T12" t="T13" r="T14" b="T15"/>
              <a:pathLst>
                <a:path w="777" h="616">
                  <a:moveTo>
                    <a:pt x="0" y="0"/>
                  </a:moveTo>
                  <a:lnTo>
                    <a:pt x="9" y="362"/>
                  </a:lnTo>
                  <a:lnTo>
                    <a:pt x="777" y="616"/>
                  </a:lnTo>
                  <a:lnTo>
                    <a:pt x="0"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4" name="Freeform 58"/>
            <p:cNvSpPr>
              <a:spLocks noChangeArrowheads="1"/>
            </p:cNvSpPr>
            <p:nvPr/>
          </p:nvSpPr>
          <p:spPr bwMode="auto">
            <a:xfrm rot="5400000" flipH="1">
              <a:off x="5792963" y="1761634"/>
              <a:ext cx="478659" cy="586343"/>
            </a:xfrm>
            <a:custGeom>
              <a:avLst/>
              <a:gdLst>
                <a:gd name="T0" fmla="*/ 0 w 615"/>
                <a:gd name="T1" fmla="*/ 753 h 753"/>
                <a:gd name="T2" fmla="*/ 399 w 615"/>
                <a:gd name="T3" fmla="*/ 0 h 753"/>
                <a:gd name="T4" fmla="*/ 615 w 615"/>
                <a:gd name="T5" fmla="*/ 753 h 753"/>
                <a:gd name="T6" fmla="*/ 0 w 615"/>
                <a:gd name="T7" fmla="*/ 753 h 753"/>
                <a:gd name="T8" fmla="*/ 0 60000 65536"/>
                <a:gd name="T9" fmla="*/ 0 60000 65536"/>
                <a:gd name="T10" fmla="*/ 0 60000 65536"/>
                <a:gd name="T11" fmla="*/ 0 60000 65536"/>
                <a:gd name="T12" fmla="*/ 0 w 615"/>
                <a:gd name="T13" fmla="*/ 0 h 753"/>
                <a:gd name="T14" fmla="*/ 615 w 615"/>
                <a:gd name="T15" fmla="*/ 753 h 753"/>
              </a:gdLst>
              <a:ahLst/>
              <a:cxnLst>
                <a:cxn ang="T8">
                  <a:pos x="T0" y="T1"/>
                </a:cxn>
                <a:cxn ang="T9">
                  <a:pos x="T2" y="T3"/>
                </a:cxn>
                <a:cxn ang="T10">
                  <a:pos x="T4" y="T5"/>
                </a:cxn>
                <a:cxn ang="T11">
                  <a:pos x="T6" y="T7"/>
                </a:cxn>
              </a:cxnLst>
              <a:rect l="T12" t="T13" r="T14" b="T15"/>
              <a:pathLst>
                <a:path w="615" h="753">
                  <a:moveTo>
                    <a:pt x="0" y="753"/>
                  </a:moveTo>
                  <a:lnTo>
                    <a:pt x="399" y="0"/>
                  </a:lnTo>
                  <a:lnTo>
                    <a:pt x="615" y="753"/>
                  </a:lnTo>
                  <a:lnTo>
                    <a:pt x="0"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5" name="Freeform 59"/>
            <p:cNvSpPr>
              <a:spLocks noChangeArrowheads="1"/>
            </p:cNvSpPr>
            <p:nvPr/>
          </p:nvSpPr>
          <p:spPr bwMode="auto">
            <a:xfrm rot="5400000" flipH="1">
              <a:off x="6867988" y="1915272"/>
              <a:ext cx="744840" cy="911052"/>
            </a:xfrm>
            <a:custGeom>
              <a:avLst/>
              <a:gdLst>
                <a:gd name="T0" fmla="*/ 957 w 957"/>
                <a:gd name="T1" fmla="*/ 749 h 1170"/>
                <a:gd name="T2" fmla="*/ 793 w 957"/>
                <a:gd name="T3" fmla="*/ 1170 h 1170"/>
                <a:gd name="T4" fmla="*/ 0 w 957"/>
                <a:gd name="T5" fmla="*/ 0 h 1170"/>
                <a:gd name="T6" fmla="*/ 957 w 957"/>
                <a:gd name="T7" fmla="*/ 749 h 1170"/>
                <a:gd name="T8" fmla="*/ 0 60000 65536"/>
                <a:gd name="T9" fmla="*/ 0 60000 65536"/>
                <a:gd name="T10" fmla="*/ 0 60000 65536"/>
                <a:gd name="T11" fmla="*/ 0 60000 65536"/>
                <a:gd name="T12" fmla="*/ 0 w 957"/>
                <a:gd name="T13" fmla="*/ 0 h 1170"/>
                <a:gd name="T14" fmla="*/ 957 w 957"/>
                <a:gd name="T15" fmla="*/ 1170 h 1170"/>
              </a:gdLst>
              <a:ahLst/>
              <a:cxnLst>
                <a:cxn ang="T8">
                  <a:pos x="T0" y="T1"/>
                </a:cxn>
                <a:cxn ang="T9">
                  <a:pos x="T2" y="T3"/>
                </a:cxn>
                <a:cxn ang="T10">
                  <a:pos x="T4" y="T5"/>
                </a:cxn>
                <a:cxn ang="T11">
                  <a:pos x="T6" y="T7"/>
                </a:cxn>
              </a:cxnLst>
              <a:rect l="T12" t="T13" r="T14" b="T15"/>
              <a:pathLst>
                <a:path w="957" h="1170">
                  <a:moveTo>
                    <a:pt x="957" y="749"/>
                  </a:moveTo>
                  <a:lnTo>
                    <a:pt x="793" y="1170"/>
                  </a:lnTo>
                  <a:lnTo>
                    <a:pt x="0" y="0"/>
                  </a:lnTo>
                  <a:lnTo>
                    <a:pt x="957" y="74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6" name="Freeform 60"/>
            <p:cNvSpPr>
              <a:spLocks noChangeArrowheads="1"/>
            </p:cNvSpPr>
            <p:nvPr/>
          </p:nvSpPr>
          <p:spPr bwMode="auto">
            <a:xfrm rot="5400000" flipH="1">
              <a:off x="6473918" y="1359591"/>
              <a:ext cx="490334" cy="787241"/>
            </a:xfrm>
            <a:custGeom>
              <a:avLst/>
              <a:gdLst>
                <a:gd name="T0" fmla="*/ 630 w 630"/>
                <a:gd name="T1" fmla="*/ 299 h 1011"/>
                <a:gd name="T2" fmla="*/ 19 w 630"/>
                <a:gd name="T3" fmla="*/ 1011 h 1011"/>
                <a:gd name="T4" fmla="*/ 0 w 630"/>
                <a:gd name="T5" fmla="*/ 0 h 1011"/>
                <a:gd name="T6" fmla="*/ 630 w 630"/>
                <a:gd name="T7" fmla="*/ 299 h 1011"/>
                <a:gd name="T8" fmla="*/ 0 60000 65536"/>
                <a:gd name="T9" fmla="*/ 0 60000 65536"/>
                <a:gd name="T10" fmla="*/ 0 60000 65536"/>
                <a:gd name="T11" fmla="*/ 0 60000 65536"/>
                <a:gd name="T12" fmla="*/ 0 w 630"/>
                <a:gd name="T13" fmla="*/ 0 h 1011"/>
                <a:gd name="T14" fmla="*/ 630 w 630"/>
                <a:gd name="T15" fmla="*/ 1011 h 1011"/>
              </a:gdLst>
              <a:ahLst/>
              <a:cxnLst>
                <a:cxn ang="T8">
                  <a:pos x="T0" y="T1"/>
                </a:cxn>
                <a:cxn ang="T9">
                  <a:pos x="T2" y="T3"/>
                </a:cxn>
                <a:cxn ang="T10">
                  <a:pos x="T4" y="T5"/>
                </a:cxn>
                <a:cxn ang="T11">
                  <a:pos x="T6" y="T7"/>
                </a:cxn>
              </a:cxnLst>
              <a:rect l="T12" t="T13" r="T14" b="T15"/>
              <a:pathLst>
                <a:path w="630" h="1011">
                  <a:moveTo>
                    <a:pt x="630" y="299"/>
                  </a:moveTo>
                  <a:lnTo>
                    <a:pt x="19" y="1011"/>
                  </a:lnTo>
                  <a:lnTo>
                    <a:pt x="0" y="0"/>
                  </a:lnTo>
                  <a:lnTo>
                    <a:pt x="630" y="299"/>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7" name="Freeform 61"/>
            <p:cNvSpPr>
              <a:spLocks noChangeArrowheads="1"/>
            </p:cNvSpPr>
            <p:nvPr/>
          </p:nvSpPr>
          <p:spPr bwMode="auto">
            <a:xfrm rot="5400000" flipH="1">
              <a:off x="7092187" y="1297296"/>
              <a:ext cx="489556" cy="912608"/>
            </a:xfrm>
            <a:custGeom>
              <a:avLst/>
              <a:gdLst>
                <a:gd name="T0" fmla="*/ 0 w 629"/>
                <a:gd name="T1" fmla="*/ 874 h 1172"/>
                <a:gd name="T2" fmla="*/ 328 w 629"/>
                <a:gd name="T3" fmla="*/ 0 h 1172"/>
                <a:gd name="T4" fmla="*/ 629 w 629"/>
                <a:gd name="T5" fmla="*/ 1172 h 1172"/>
                <a:gd name="T6" fmla="*/ 0 w 629"/>
                <a:gd name="T7" fmla="*/ 874 h 1172"/>
                <a:gd name="T8" fmla="*/ 0 60000 65536"/>
                <a:gd name="T9" fmla="*/ 0 60000 65536"/>
                <a:gd name="T10" fmla="*/ 0 60000 65536"/>
                <a:gd name="T11" fmla="*/ 0 60000 65536"/>
                <a:gd name="T12" fmla="*/ 0 w 629"/>
                <a:gd name="T13" fmla="*/ 0 h 1172"/>
                <a:gd name="T14" fmla="*/ 629 w 629"/>
                <a:gd name="T15" fmla="*/ 1172 h 1172"/>
              </a:gdLst>
              <a:ahLst/>
              <a:cxnLst>
                <a:cxn ang="T8">
                  <a:pos x="T0" y="T1"/>
                </a:cxn>
                <a:cxn ang="T9">
                  <a:pos x="T2" y="T3"/>
                </a:cxn>
                <a:cxn ang="T10">
                  <a:pos x="T4" y="T5"/>
                </a:cxn>
                <a:cxn ang="T11">
                  <a:pos x="T6" y="T7"/>
                </a:cxn>
              </a:cxnLst>
              <a:rect l="T12" t="T13" r="T14" b="T15"/>
              <a:pathLst>
                <a:path w="629" h="1172">
                  <a:moveTo>
                    <a:pt x="0" y="874"/>
                  </a:moveTo>
                  <a:lnTo>
                    <a:pt x="328" y="0"/>
                  </a:lnTo>
                  <a:lnTo>
                    <a:pt x="629" y="1172"/>
                  </a:lnTo>
                  <a:lnTo>
                    <a:pt x="0" y="874"/>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8" name="Freeform 62"/>
            <p:cNvSpPr>
              <a:spLocks noChangeArrowheads="1"/>
            </p:cNvSpPr>
            <p:nvPr/>
          </p:nvSpPr>
          <p:spPr bwMode="auto">
            <a:xfrm rot="5400000" flipH="1">
              <a:off x="6804137" y="753962"/>
              <a:ext cx="747175" cy="1231087"/>
            </a:xfrm>
            <a:custGeom>
              <a:avLst/>
              <a:gdLst>
                <a:gd name="T0" fmla="*/ 302 w 960"/>
                <a:gd name="T1" fmla="*/ 1173 h 1581"/>
                <a:gd name="T2" fmla="*/ 301 w 960"/>
                <a:gd name="T3" fmla="*/ 1172 h 1581"/>
                <a:gd name="T4" fmla="*/ 0 w 960"/>
                <a:gd name="T5" fmla="*/ 0 h 1581"/>
                <a:gd name="T6" fmla="*/ 0 w 960"/>
                <a:gd name="T7" fmla="*/ 0 h 1581"/>
                <a:gd name="T8" fmla="*/ 960 w 960"/>
                <a:gd name="T9" fmla="*/ 1581 h 1581"/>
                <a:gd name="T10" fmla="*/ 302 w 960"/>
                <a:gd name="T11" fmla="*/ 1173 h 1581"/>
                <a:gd name="T12" fmla="*/ 0 60000 65536"/>
                <a:gd name="T13" fmla="*/ 0 60000 65536"/>
                <a:gd name="T14" fmla="*/ 0 60000 65536"/>
                <a:gd name="T15" fmla="*/ 0 60000 65536"/>
                <a:gd name="T16" fmla="*/ 0 60000 65536"/>
                <a:gd name="T17" fmla="*/ 0 60000 65536"/>
                <a:gd name="T18" fmla="*/ 0 w 960"/>
                <a:gd name="T19" fmla="*/ 0 h 1581"/>
                <a:gd name="T20" fmla="*/ 960 w 960"/>
                <a:gd name="T21" fmla="*/ 1581 h 1581"/>
              </a:gdLst>
              <a:ahLst/>
              <a:cxnLst>
                <a:cxn ang="T12">
                  <a:pos x="T0" y="T1"/>
                </a:cxn>
                <a:cxn ang="T13">
                  <a:pos x="T2" y="T3"/>
                </a:cxn>
                <a:cxn ang="T14">
                  <a:pos x="T4" y="T5"/>
                </a:cxn>
                <a:cxn ang="T15">
                  <a:pos x="T6" y="T7"/>
                </a:cxn>
                <a:cxn ang="T16">
                  <a:pos x="T8" y="T9"/>
                </a:cxn>
                <a:cxn ang="T17">
                  <a:pos x="T10" y="T11"/>
                </a:cxn>
              </a:cxnLst>
              <a:rect l="T18" t="T19" r="T20" b="T21"/>
              <a:pathLst>
                <a:path w="960" h="1581">
                  <a:moveTo>
                    <a:pt x="302" y="1173"/>
                  </a:moveTo>
                  <a:lnTo>
                    <a:pt x="301" y="1172"/>
                  </a:lnTo>
                  <a:lnTo>
                    <a:pt x="0" y="0"/>
                  </a:lnTo>
                  <a:lnTo>
                    <a:pt x="0" y="0"/>
                  </a:lnTo>
                  <a:lnTo>
                    <a:pt x="960" y="1581"/>
                  </a:lnTo>
                  <a:lnTo>
                    <a:pt x="302" y="11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79" name="Freeform 63"/>
            <p:cNvSpPr>
              <a:spLocks noChangeArrowheads="1"/>
            </p:cNvSpPr>
            <p:nvPr/>
          </p:nvSpPr>
          <p:spPr bwMode="auto">
            <a:xfrm rot="5400000" flipH="1">
              <a:off x="6633299" y="581566"/>
              <a:ext cx="1090409" cy="1232645"/>
            </a:xfrm>
            <a:custGeom>
              <a:avLst/>
              <a:gdLst>
                <a:gd name="T0" fmla="*/ 1401 w 1401"/>
                <a:gd name="T1" fmla="*/ 1273 h 1583"/>
                <a:gd name="T2" fmla="*/ 960 w 1401"/>
                <a:gd name="T3" fmla="*/ 1583 h 1583"/>
                <a:gd name="T4" fmla="*/ 0 w 1401"/>
                <a:gd name="T5" fmla="*/ 2 h 1583"/>
                <a:gd name="T6" fmla="*/ 9 w 1401"/>
                <a:gd name="T7" fmla="*/ 0 h 1583"/>
                <a:gd name="T8" fmla="*/ 1401 w 1401"/>
                <a:gd name="T9" fmla="*/ 907 h 1583"/>
                <a:gd name="T10" fmla="*/ 1401 w 1401"/>
                <a:gd name="T11" fmla="*/ 1273 h 1583"/>
                <a:gd name="T12" fmla="*/ 0 60000 65536"/>
                <a:gd name="T13" fmla="*/ 0 60000 65536"/>
                <a:gd name="T14" fmla="*/ 0 60000 65536"/>
                <a:gd name="T15" fmla="*/ 0 60000 65536"/>
                <a:gd name="T16" fmla="*/ 0 60000 65536"/>
                <a:gd name="T17" fmla="*/ 0 60000 65536"/>
                <a:gd name="T18" fmla="*/ 0 w 1401"/>
                <a:gd name="T19" fmla="*/ 0 h 1583"/>
                <a:gd name="T20" fmla="*/ 1401 w 1401"/>
                <a:gd name="T21" fmla="*/ 1583 h 1583"/>
              </a:gdLst>
              <a:ahLst/>
              <a:cxnLst>
                <a:cxn ang="T12">
                  <a:pos x="T0" y="T1"/>
                </a:cxn>
                <a:cxn ang="T13">
                  <a:pos x="T2" y="T3"/>
                </a:cxn>
                <a:cxn ang="T14">
                  <a:pos x="T4" y="T5"/>
                </a:cxn>
                <a:cxn ang="T15">
                  <a:pos x="T6" y="T7"/>
                </a:cxn>
                <a:cxn ang="T16">
                  <a:pos x="T8" y="T9"/>
                </a:cxn>
                <a:cxn ang="T17">
                  <a:pos x="T10" y="T11"/>
                </a:cxn>
              </a:cxnLst>
              <a:rect l="T18" t="T19" r="T20" b="T21"/>
              <a:pathLst>
                <a:path w="1401" h="1583">
                  <a:moveTo>
                    <a:pt x="1401" y="1273"/>
                  </a:moveTo>
                  <a:lnTo>
                    <a:pt x="960" y="1583"/>
                  </a:lnTo>
                  <a:lnTo>
                    <a:pt x="0" y="2"/>
                  </a:lnTo>
                  <a:lnTo>
                    <a:pt x="9" y="0"/>
                  </a:lnTo>
                  <a:lnTo>
                    <a:pt x="1401" y="907"/>
                  </a:lnTo>
                  <a:lnTo>
                    <a:pt x="1401" y="127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0" name="Freeform 64"/>
            <p:cNvSpPr>
              <a:spLocks noChangeArrowheads="1"/>
            </p:cNvSpPr>
            <p:nvPr/>
          </p:nvSpPr>
          <p:spPr bwMode="auto">
            <a:xfrm rot="5400000" flipH="1">
              <a:off x="6899994" y="841257"/>
              <a:ext cx="1083404" cy="706260"/>
            </a:xfrm>
            <a:custGeom>
              <a:avLst/>
              <a:gdLst>
                <a:gd name="T0" fmla="*/ 1392 w 1392"/>
                <a:gd name="T1" fmla="*/ 907 h 907"/>
                <a:gd name="T2" fmla="*/ 0 w 1392"/>
                <a:gd name="T3" fmla="*/ 0 h 907"/>
                <a:gd name="T4" fmla="*/ 1392 w 1392"/>
                <a:gd name="T5" fmla="*/ 239 h 907"/>
                <a:gd name="T6" fmla="*/ 1392 w 1392"/>
                <a:gd name="T7" fmla="*/ 907 h 907"/>
                <a:gd name="T8" fmla="*/ 0 60000 65536"/>
                <a:gd name="T9" fmla="*/ 0 60000 65536"/>
                <a:gd name="T10" fmla="*/ 0 60000 65536"/>
                <a:gd name="T11" fmla="*/ 0 60000 65536"/>
                <a:gd name="T12" fmla="*/ 0 w 1392"/>
                <a:gd name="T13" fmla="*/ 0 h 907"/>
                <a:gd name="T14" fmla="*/ 1392 w 1392"/>
                <a:gd name="T15" fmla="*/ 907 h 907"/>
              </a:gdLst>
              <a:ahLst/>
              <a:cxnLst>
                <a:cxn ang="T8">
                  <a:pos x="T0" y="T1"/>
                </a:cxn>
                <a:cxn ang="T9">
                  <a:pos x="T2" y="T3"/>
                </a:cxn>
                <a:cxn ang="T10">
                  <a:pos x="T4" y="T5"/>
                </a:cxn>
                <a:cxn ang="T11">
                  <a:pos x="T6" y="T7"/>
                </a:cxn>
              </a:cxnLst>
              <a:rect l="T12" t="T13" r="T14" b="T15"/>
              <a:pathLst>
                <a:path w="1392" h="907">
                  <a:moveTo>
                    <a:pt x="1392" y="907"/>
                  </a:moveTo>
                  <a:lnTo>
                    <a:pt x="0" y="0"/>
                  </a:lnTo>
                  <a:lnTo>
                    <a:pt x="1392" y="239"/>
                  </a:lnTo>
                  <a:lnTo>
                    <a:pt x="1392" y="907"/>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1" name="Freeform 65"/>
            <p:cNvSpPr>
              <a:spLocks noChangeArrowheads="1"/>
            </p:cNvSpPr>
            <p:nvPr/>
          </p:nvSpPr>
          <p:spPr bwMode="auto">
            <a:xfrm rot="5400000" flipH="1">
              <a:off x="6099729" y="292076"/>
              <a:ext cx="343234" cy="1064450"/>
            </a:xfrm>
            <a:custGeom>
              <a:avLst/>
              <a:gdLst>
                <a:gd name="T0" fmla="*/ 441 w 441"/>
                <a:gd name="T1" fmla="*/ 0 h 1367"/>
                <a:gd name="T2" fmla="*/ 0 w 441"/>
                <a:gd name="T3" fmla="*/ 310 h 1367"/>
                <a:gd name="T4" fmla="*/ 441 w 441"/>
                <a:gd name="T5" fmla="*/ 1367 h 1367"/>
                <a:gd name="T6" fmla="*/ 441 w 441"/>
                <a:gd name="T7" fmla="*/ 0 h 1367"/>
                <a:gd name="T8" fmla="*/ 0 60000 65536"/>
                <a:gd name="T9" fmla="*/ 0 60000 65536"/>
                <a:gd name="T10" fmla="*/ 0 60000 65536"/>
                <a:gd name="T11" fmla="*/ 0 60000 65536"/>
                <a:gd name="T12" fmla="*/ 0 w 441"/>
                <a:gd name="T13" fmla="*/ 0 h 1367"/>
                <a:gd name="T14" fmla="*/ 441 w 441"/>
                <a:gd name="T15" fmla="*/ 1367 h 1367"/>
              </a:gdLst>
              <a:ahLst/>
              <a:cxnLst>
                <a:cxn ang="T8">
                  <a:pos x="T0" y="T1"/>
                </a:cxn>
                <a:cxn ang="T9">
                  <a:pos x="T2" y="T3"/>
                </a:cxn>
                <a:cxn ang="T10">
                  <a:pos x="T4" y="T5"/>
                </a:cxn>
                <a:cxn ang="T11">
                  <a:pos x="T6" y="T7"/>
                </a:cxn>
              </a:cxnLst>
              <a:rect l="T12" t="T13" r="T14" b="T15"/>
              <a:pathLst>
                <a:path w="441" h="1367">
                  <a:moveTo>
                    <a:pt x="441" y="0"/>
                  </a:moveTo>
                  <a:lnTo>
                    <a:pt x="0" y="310"/>
                  </a:lnTo>
                  <a:lnTo>
                    <a:pt x="441" y="1367"/>
                  </a:lnTo>
                  <a:lnTo>
                    <a:pt x="441" y="0"/>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2" name="Freeform 66"/>
            <p:cNvSpPr>
              <a:spLocks noChangeArrowheads="1"/>
            </p:cNvSpPr>
            <p:nvPr/>
          </p:nvSpPr>
          <p:spPr bwMode="auto">
            <a:xfrm rot="5400000" flipH="1">
              <a:off x="5881821" y="509984"/>
              <a:ext cx="855360" cy="1140760"/>
            </a:xfrm>
            <a:custGeom>
              <a:avLst/>
              <a:gdLst>
                <a:gd name="T0" fmla="*/ 495 w 1099"/>
                <a:gd name="T1" fmla="*/ 1465 h 1465"/>
                <a:gd name="T2" fmla="*/ 1099 w 1099"/>
                <a:gd name="T3" fmla="*/ 1465 h 1465"/>
                <a:gd name="T4" fmla="*/ 1099 w 1099"/>
                <a:gd name="T5" fmla="*/ 1465 h 1465"/>
                <a:gd name="T6" fmla="*/ 658 w 1099"/>
                <a:gd name="T7" fmla="*/ 408 h 1465"/>
                <a:gd name="T8" fmla="*/ 0 w 1099"/>
                <a:gd name="T9" fmla="*/ 0 h 1465"/>
                <a:gd name="T10" fmla="*/ 495 w 1099"/>
                <a:gd name="T11" fmla="*/ 1465 h 1465"/>
                <a:gd name="T12" fmla="*/ 0 60000 65536"/>
                <a:gd name="T13" fmla="*/ 0 60000 65536"/>
                <a:gd name="T14" fmla="*/ 0 60000 65536"/>
                <a:gd name="T15" fmla="*/ 0 60000 65536"/>
                <a:gd name="T16" fmla="*/ 0 60000 65536"/>
                <a:gd name="T17" fmla="*/ 0 60000 65536"/>
                <a:gd name="T18" fmla="*/ 0 w 1099"/>
                <a:gd name="T19" fmla="*/ 0 h 1465"/>
                <a:gd name="T20" fmla="*/ 1099 w 1099"/>
                <a:gd name="T21" fmla="*/ 1465 h 1465"/>
              </a:gdLst>
              <a:ahLst/>
              <a:cxnLst>
                <a:cxn ang="T12">
                  <a:pos x="T0" y="T1"/>
                </a:cxn>
                <a:cxn ang="T13">
                  <a:pos x="T2" y="T3"/>
                </a:cxn>
                <a:cxn ang="T14">
                  <a:pos x="T4" y="T5"/>
                </a:cxn>
                <a:cxn ang="T15">
                  <a:pos x="T6" y="T7"/>
                </a:cxn>
                <a:cxn ang="T16">
                  <a:pos x="T8" y="T9"/>
                </a:cxn>
                <a:cxn ang="T17">
                  <a:pos x="T10" y="T11"/>
                </a:cxn>
              </a:cxnLst>
              <a:rect l="T18" t="T19" r="T20" b="T21"/>
              <a:pathLst>
                <a:path w="1099" h="1465">
                  <a:moveTo>
                    <a:pt x="495" y="1465"/>
                  </a:moveTo>
                  <a:lnTo>
                    <a:pt x="1099" y="1465"/>
                  </a:lnTo>
                  <a:lnTo>
                    <a:pt x="1099" y="1465"/>
                  </a:lnTo>
                  <a:lnTo>
                    <a:pt x="658" y="408"/>
                  </a:lnTo>
                  <a:lnTo>
                    <a:pt x="0" y="0"/>
                  </a:lnTo>
                  <a:lnTo>
                    <a:pt x="495" y="1465"/>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3" name="Freeform 68"/>
            <p:cNvSpPr>
              <a:spLocks noChangeArrowheads="1"/>
            </p:cNvSpPr>
            <p:nvPr/>
          </p:nvSpPr>
          <p:spPr bwMode="auto">
            <a:xfrm rot="5400000" flipH="1">
              <a:off x="5742761" y="1400889"/>
              <a:ext cx="579061" cy="586343"/>
            </a:xfrm>
            <a:custGeom>
              <a:avLst/>
              <a:gdLst>
                <a:gd name="T0" fmla="*/ 216 w 744"/>
                <a:gd name="T1" fmla="*/ 753 h 753"/>
                <a:gd name="T2" fmla="*/ 744 w 744"/>
                <a:gd name="T3" fmla="*/ 753 h 753"/>
                <a:gd name="T4" fmla="*/ 0 w 744"/>
                <a:gd name="T5" fmla="*/ 0 h 753"/>
                <a:gd name="T6" fmla="*/ 216 w 744"/>
                <a:gd name="T7" fmla="*/ 753 h 753"/>
                <a:gd name="T8" fmla="*/ 0 60000 65536"/>
                <a:gd name="T9" fmla="*/ 0 60000 65536"/>
                <a:gd name="T10" fmla="*/ 0 60000 65536"/>
                <a:gd name="T11" fmla="*/ 0 60000 65536"/>
                <a:gd name="T12" fmla="*/ 0 w 744"/>
                <a:gd name="T13" fmla="*/ 0 h 753"/>
                <a:gd name="T14" fmla="*/ 744 w 744"/>
                <a:gd name="T15" fmla="*/ 753 h 753"/>
              </a:gdLst>
              <a:ahLst/>
              <a:cxnLst>
                <a:cxn ang="T8">
                  <a:pos x="T0" y="T1"/>
                </a:cxn>
                <a:cxn ang="T9">
                  <a:pos x="T2" y="T3"/>
                </a:cxn>
                <a:cxn ang="T10">
                  <a:pos x="T4" y="T5"/>
                </a:cxn>
                <a:cxn ang="T11">
                  <a:pos x="T6" y="T7"/>
                </a:cxn>
              </a:cxnLst>
              <a:rect l="T12" t="T13" r="T14" b="T15"/>
              <a:pathLst>
                <a:path w="744" h="753">
                  <a:moveTo>
                    <a:pt x="216" y="753"/>
                  </a:moveTo>
                  <a:lnTo>
                    <a:pt x="744" y="753"/>
                  </a:lnTo>
                  <a:lnTo>
                    <a:pt x="0" y="0"/>
                  </a:lnTo>
                  <a:lnTo>
                    <a:pt x="216" y="75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4" name="Freeform 69"/>
            <p:cNvSpPr>
              <a:spLocks noChangeArrowheads="1"/>
            </p:cNvSpPr>
            <p:nvPr/>
          </p:nvSpPr>
          <p:spPr bwMode="auto">
            <a:xfrm rot="5400000" flipH="1">
              <a:off x="6106730" y="1615981"/>
              <a:ext cx="310545" cy="1045763"/>
            </a:xfrm>
            <a:custGeom>
              <a:avLst/>
              <a:gdLst>
                <a:gd name="T0" fmla="*/ 0 w 399"/>
                <a:gd name="T1" fmla="*/ 1343 h 1343"/>
                <a:gd name="T2" fmla="*/ 399 w 399"/>
                <a:gd name="T3" fmla="*/ 591 h 1343"/>
                <a:gd name="T4" fmla="*/ 216 w 399"/>
                <a:gd name="T5" fmla="*/ 0 h 1343"/>
                <a:gd name="T6" fmla="*/ 0 w 399"/>
                <a:gd name="T7" fmla="*/ 1343 h 1343"/>
                <a:gd name="T8" fmla="*/ 0 60000 65536"/>
                <a:gd name="T9" fmla="*/ 0 60000 65536"/>
                <a:gd name="T10" fmla="*/ 0 60000 65536"/>
                <a:gd name="T11" fmla="*/ 0 60000 65536"/>
                <a:gd name="T12" fmla="*/ 0 w 399"/>
                <a:gd name="T13" fmla="*/ 0 h 1343"/>
                <a:gd name="T14" fmla="*/ 399 w 399"/>
                <a:gd name="T15" fmla="*/ 1343 h 1343"/>
              </a:gdLst>
              <a:ahLst/>
              <a:cxnLst>
                <a:cxn ang="T8">
                  <a:pos x="T0" y="T1"/>
                </a:cxn>
                <a:cxn ang="T9">
                  <a:pos x="T2" y="T3"/>
                </a:cxn>
                <a:cxn ang="T10">
                  <a:pos x="T4" y="T5"/>
                </a:cxn>
                <a:cxn ang="T11">
                  <a:pos x="T6" y="T7"/>
                </a:cxn>
              </a:cxnLst>
              <a:rect l="T12" t="T13" r="T14" b="T15"/>
              <a:pathLst>
                <a:path w="399" h="1343">
                  <a:moveTo>
                    <a:pt x="0" y="1343"/>
                  </a:moveTo>
                  <a:lnTo>
                    <a:pt x="399" y="591"/>
                  </a:lnTo>
                  <a:lnTo>
                    <a:pt x="216" y="0"/>
                  </a:lnTo>
                  <a:lnTo>
                    <a:pt x="0" y="1343"/>
                  </a:lnTo>
                  <a:close/>
                </a:path>
              </a:pathLst>
            </a:cu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5" name="Freeform 70"/>
            <p:cNvSpPr>
              <a:spLocks noChangeArrowheads="1"/>
            </p:cNvSpPr>
            <p:nvPr/>
          </p:nvSpPr>
          <p:spPr bwMode="auto">
            <a:xfrm rot="5400000" flipH="1">
              <a:off x="6647480" y="1660795"/>
              <a:ext cx="142430" cy="788021"/>
            </a:xfrm>
            <a:custGeom>
              <a:avLst/>
              <a:gdLst>
                <a:gd name="T0" fmla="*/ 183 w 183"/>
                <a:gd name="T1" fmla="*/ 1012 h 1012"/>
                <a:gd name="T2" fmla="*/ 183 w 183"/>
                <a:gd name="T3" fmla="*/ 1011 h 1012"/>
                <a:gd name="T4" fmla="*/ 164 w 183"/>
                <a:gd name="T5" fmla="*/ 0 h 1012"/>
                <a:gd name="T6" fmla="*/ 0 w 183"/>
                <a:gd name="T7" fmla="*/ 421 h 1012"/>
                <a:gd name="T8" fmla="*/ 183 w 183"/>
                <a:gd name="T9" fmla="*/ 1012 h 1012"/>
                <a:gd name="T10" fmla="*/ 0 60000 65536"/>
                <a:gd name="T11" fmla="*/ 0 60000 65536"/>
                <a:gd name="T12" fmla="*/ 0 60000 65536"/>
                <a:gd name="T13" fmla="*/ 0 60000 65536"/>
                <a:gd name="T14" fmla="*/ 0 60000 65536"/>
                <a:gd name="T15" fmla="*/ 0 w 183"/>
                <a:gd name="T16" fmla="*/ 0 h 1012"/>
                <a:gd name="T17" fmla="*/ 183 w 183"/>
                <a:gd name="T18" fmla="*/ 1012 h 1012"/>
              </a:gdLst>
              <a:ahLst/>
              <a:cxnLst>
                <a:cxn ang="T10">
                  <a:pos x="T0" y="T1"/>
                </a:cxn>
                <a:cxn ang="T11">
                  <a:pos x="T2" y="T3"/>
                </a:cxn>
                <a:cxn ang="T12">
                  <a:pos x="T4" y="T5"/>
                </a:cxn>
                <a:cxn ang="T13">
                  <a:pos x="T6" y="T7"/>
                </a:cxn>
                <a:cxn ang="T14">
                  <a:pos x="T8" y="T9"/>
                </a:cxn>
              </a:cxnLst>
              <a:rect l="T15" t="T16" r="T17" b="T18"/>
              <a:pathLst>
                <a:path w="183" h="1012">
                  <a:moveTo>
                    <a:pt x="183" y="1012"/>
                  </a:moveTo>
                  <a:lnTo>
                    <a:pt x="183" y="1011"/>
                  </a:lnTo>
                  <a:lnTo>
                    <a:pt x="164" y="0"/>
                  </a:lnTo>
                  <a:lnTo>
                    <a:pt x="0" y="421"/>
                  </a:lnTo>
                  <a:lnTo>
                    <a:pt x="183" y="1012"/>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6" name="Freeform 75"/>
            <p:cNvSpPr>
              <a:spLocks noChangeArrowheads="1"/>
            </p:cNvSpPr>
            <p:nvPr/>
          </p:nvSpPr>
          <p:spPr bwMode="auto">
            <a:xfrm rot="5400000" flipH="1">
              <a:off x="7000727" y="1950641"/>
              <a:ext cx="640548" cy="1103384"/>
            </a:xfrm>
            <a:custGeom>
              <a:avLst/>
              <a:gdLst>
                <a:gd name="T0" fmla="*/ 0 w 823"/>
                <a:gd name="T1" fmla="*/ 0 h 1417"/>
                <a:gd name="T2" fmla="*/ 125 w 823"/>
                <a:gd name="T3" fmla="*/ 1417 h 1417"/>
                <a:gd name="T4" fmla="*/ 823 w 823"/>
                <a:gd name="T5" fmla="*/ 1276 h 1417"/>
                <a:gd name="T6" fmla="*/ 0 w 823"/>
                <a:gd name="T7" fmla="*/ 0 h 1417"/>
                <a:gd name="T8" fmla="*/ 0 60000 65536"/>
                <a:gd name="T9" fmla="*/ 0 60000 65536"/>
                <a:gd name="T10" fmla="*/ 0 60000 65536"/>
                <a:gd name="T11" fmla="*/ 0 60000 65536"/>
                <a:gd name="T12" fmla="*/ 0 w 823"/>
                <a:gd name="T13" fmla="*/ 0 h 1417"/>
                <a:gd name="T14" fmla="*/ 823 w 823"/>
                <a:gd name="T15" fmla="*/ 1417 h 1417"/>
              </a:gdLst>
              <a:ahLst/>
              <a:cxnLst>
                <a:cxn ang="T8">
                  <a:pos x="T0" y="T1"/>
                </a:cxn>
                <a:cxn ang="T9">
                  <a:pos x="T2" y="T3"/>
                </a:cxn>
                <a:cxn ang="T10">
                  <a:pos x="T4" y="T5"/>
                </a:cxn>
                <a:cxn ang="T11">
                  <a:pos x="T6" y="T7"/>
                </a:cxn>
              </a:cxnLst>
              <a:rect l="T12" t="T13" r="T14" b="T15"/>
              <a:pathLst>
                <a:path w="823" h="1417">
                  <a:moveTo>
                    <a:pt x="0" y="0"/>
                  </a:moveTo>
                  <a:lnTo>
                    <a:pt x="125" y="1417"/>
                  </a:lnTo>
                  <a:lnTo>
                    <a:pt x="823" y="1276"/>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7" name="Freeform 76"/>
            <p:cNvSpPr>
              <a:spLocks noChangeArrowheads="1"/>
            </p:cNvSpPr>
            <p:nvPr/>
          </p:nvSpPr>
          <p:spPr bwMode="auto">
            <a:xfrm rot="5400000" flipH="1">
              <a:off x="6037482" y="1883697"/>
              <a:ext cx="543259" cy="1139982"/>
            </a:xfrm>
            <a:custGeom>
              <a:avLst/>
              <a:gdLst>
                <a:gd name="T0" fmla="*/ 473 w 698"/>
                <a:gd name="T1" fmla="*/ 1464 h 1464"/>
                <a:gd name="T2" fmla="*/ 0 w 698"/>
                <a:gd name="T3" fmla="*/ 141 h 1464"/>
                <a:gd name="T4" fmla="*/ 698 w 698"/>
                <a:gd name="T5" fmla="*/ 0 h 1464"/>
                <a:gd name="T6" fmla="*/ 473 w 698"/>
                <a:gd name="T7" fmla="*/ 1464 h 1464"/>
                <a:gd name="T8" fmla="*/ 0 60000 65536"/>
                <a:gd name="T9" fmla="*/ 0 60000 65536"/>
                <a:gd name="T10" fmla="*/ 0 60000 65536"/>
                <a:gd name="T11" fmla="*/ 0 60000 65536"/>
                <a:gd name="T12" fmla="*/ 0 w 698"/>
                <a:gd name="T13" fmla="*/ 0 h 1464"/>
                <a:gd name="T14" fmla="*/ 698 w 698"/>
                <a:gd name="T15" fmla="*/ 1464 h 1464"/>
              </a:gdLst>
              <a:ahLst/>
              <a:cxnLst>
                <a:cxn ang="T8">
                  <a:pos x="T0" y="T1"/>
                </a:cxn>
                <a:cxn ang="T9">
                  <a:pos x="T2" y="T3"/>
                </a:cxn>
                <a:cxn ang="T10">
                  <a:pos x="T4" y="T5"/>
                </a:cxn>
                <a:cxn ang="T11">
                  <a:pos x="T6" y="T7"/>
                </a:cxn>
              </a:cxnLst>
              <a:rect l="T12" t="T13" r="T14" b="T15"/>
              <a:pathLst>
                <a:path w="698" h="1464">
                  <a:moveTo>
                    <a:pt x="473" y="1464"/>
                  </a:moveTo>
                  <a:lnTo>
                    <a:pt x="0" y="141"/>
                  </a:lnTo>
                  <a:lnTo>
                    <a:pt x="698" y="0"/>
                  </a:lnTo>
                  <a:lnTo>
                    <a:pt x="473"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8" name="Freeform 77"/>
            <p:cNvSpPr>
              <a:spLocks noChangeArrowheads="1"/>
            </p:cNvSpPr>
            <p:nvPr/>
          </p:nvSpPr>
          <p:spPr bwMode="auto">
            <a:xfrm rot="5400000" flipH="1">
              <a:off x="5940557" y="2155742"/>
              <a:ext cx="627316" cy="1030189"/>
            </a:xfrm>
            <a:custGeom>
              <a:avLst/>
              <a:gdLst>
                <a:gd name="T0" fmla="*/ 0 w 806"/>
                <a:gd name="T1" fmla="*/ 651 h 1323"/>
                <a:gd name="T2" fmla="*/ 333 w 806"/>
                <a:gd name="T3" fmla="*/ 0 h 1323"/>
                <a:gd name="T4" fmla="*/ 806 w 806"/>
                <a:gd name="T5" fmla="*/ 1323 h 1323"/>
                <a:gd name="T6" fmla="*/ 0 w 806"/>
                <a:gd name="T7" fmla="*/ 651 h 1323"/>
                <a:gd name="T8" fmla="*/ 0 60000 65536"/>
                <a:gd name="T9" fmla="*/ 0 60000 65536"/>
                <a:gd name="T10" fmla="*/ 0 60000 65536"/>
                <a:gd name="T11" fmla="*/ 0 60000 65536"/>
                <a:gd name="T12" fmla="*/ 0 w 806"/>
                <a:gd name="T13" fmla="*/ 0 h 1323"/>
                <a:gd name="T14" fmla="*/ 806 w 806"/>
                <a:gd name="T15" fmla="*/ 1323 h 1323"/>
              </a:gdLst>
              <a:ahLst/>
              <a:cxnLst>
                <a:cxn ang="T8">
                  <a:pos x="T0" y="T1"/>
                </a:cxn>
                <a:cxn ang="T9">
                  <a:pos x="T2" y="T3"/>
                </a:cxn>
                <a:cxn ang="T10">
                  <a:pos x="T4" y="T5"/>
                </a:cxn>
                <a:cxn ang="T11">
                  <a:pos x="T6" y="T7"/>
                </a:cxn>
              </a:cxnLst>
              <a:rect l="T12" t="T13" r="T14" b="T15"/>
              <a:pathLst>
                <a:path w="806" h="1323">
                  <a:moveTo>
                    <a:pt x="0" y="651"/>
                  </a:moveTo>
                  <a:lnTo>
                    <a:pt x="333" y="0"/>
                  </a:lnTo>
                  <a:lnTo>
                    <a:pt x="806" y="1323"/>
                  </a:lnTo>
                  <a:lnTo>
                    <a:pt x="0" y="6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89" name="Freeform 78"/>
            <p:cNvSpPr>
              <a:spLocks noChangeArrowheads="1"/>
            </p:cNvSpPr>
            <p:nvPr/>
          </p:nvSpPr>
          <p:spPr bwMode="auto">
            <a:xfrm rot="5400000" flipH="1">
              <a:off x="5687098" y="2409201"/>
              <a:ext cx="627316" cy="523271"/>
            </a:xfrm>
            <a:custGeom>
              <a:avLst/>
              <a:gdLst>
                <a:gd name="T0" fmla="*/ 0 w 806"/>
                <a:gd name="T1" fmla="*/ 0 h 672"/>
                <a:gd name="T2" fmla="*/ 10 w 806"/>
                <a:gd name="T3" fmla="*/ 396 h 672"/>
                <a:gd name="T4" fmla="*/ 806 w 806"/>
                <a:gd name="T5" fmla="*/ 672 h 672"/>
                <a:gd name="T6" fmla="*/ 0 w 806"/>
                <a:gd name="T7" fmla="*/ 0 h 672"/>
                <a:gd name="T8" fmla="*/ 0 60000 65536"/>
                <a:gd name="T9" fmla="*/ 0 60000 65536"/>
                <a:gd name="T10" fmla="*/ 0 60000 65536"/>
                <a:gd name="T11" fmla="*/ 0 60000 65536"/>
                <a:gd name="T12" fmla="*/ 0 w 806"/>
                <a:gd name="T13" fmla="*/ 0 h 672"/>
                <a:gd name="T14" fmla="*/ 806 w 806"/>
                <a:gd name="T15" fmla="*/ 672 h 672"/>
              </a:gdLst>
              <a:ahLst/>
              <a:cxnLst>
                <a:cxn ang="T8">
                  <a:pos x="T0" y="T1"/>
                </a:cxn>
                <a:cxn ang="T9">
                  <a:pos x="T2" y="T3"/>
                </a:cxn>
                <a:cxn ang="T10">
                  <a:pos x="T4" y="T5"/>
                </a:cxn>
                <a:cxn ang="T11">
                  <a:pos x="T6" y="T7"/>
                </a:cxn>
              </a:cxnLst>
              <a:rect l="T12" t="T13" r="T14" b="T15"/>
              <a:pathLst>
                <a:path w="806" h="672">
                  <a:moveTo>
                    <a:pt x="0" y="0"/>
                  </a:moveTo>
                  <a:lnTo>
                    <a:pt x="10" y="396"/>
                  </a:lnTo>
                  <a:lnTo>
                    <a:pt x="806" y="672"/>
                  </a:lnTo>
                  <a:lnTo>
                    <a:pt x="0" y="0"/>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0" name="Freeform 82"/>
            <p:cNvSpPr>
              <a:spLocks noChangeArrowheads="1"/>
            </p:cNvSpPr>
            <p:nvPr/>
          </p:nvSpPr>
          <p:spPr bwMode="auto">
            <a:xfrm rot="5400000" flipH="1">
              <a:off x="5809708" y="1789252"/>
              <a:ext cx="497339" cy="638514"/>
            </a:xfrm>
            <a:custGeom>
              <a:avLst/>
              <a:gdLst>
                <a:gd name="T0" fmla="*/ 0 w 639"/>
                <a:gd name="T1" fmla="*/ 820 h 820"/>
                <a:gd name="T2" fmla="*/ 416 w 639"/>
                <a:gd name="T3" fmla="*/ 0 h 820"/>
                <a:gd name="T4" fmla="*/ 639 w 639"/>
                <a:gd name="T5" fmla="*/ 820 h 820"/>
                <a:gd name="T6" fmla="*/ 0 w 639"/>
                <a:gd name="T7" fmla="*/ 820 h 820"/>
                <a:gd name="T8" fmla="*/ 0 60000 65536"/>
                <a:gd name="T9" fmla="*/ 0 60000 65536"/>
                <a:gd name="T10" fmla="*/ 0 60000 65536"/>
                <a:gd name="T11" fmla="*/ 0 60000 65536"/>
                <a:gd name="T12" fmla="*/ 0 w 639"/>
                <a:gd name="T13" fmla="*/ 0 h 820"/>
                <a:gd name="T14" fmla="*/ 639 w 639"/>
                <a:gd name="T15" fmla="*/ 820 h 820"/>
              </a:gdLst>
              <a:ahLst/>
              <a:cxnLst>
                <a:cxn ang="T8">
                  <a:pos x="T0" y="T1"/>
                </a:cxn>
                <a:cxn ang="T9">
                  <a:pos x="T2" y="T3"/>
                </a:cxn>
                <a:cxn ang="T10">
                  <a:pos x="T4" y="T5"/>
                </a:cxn>
                <a:cxn ang="T11">
                  <a:pos x="T6" y="T7"/>
                </a:cxn>
              </a:cxnLst>
              <a:rect l="T12" t="T13" r="T14" b="T15"/>
              <a:pathLst>
                <a:path w="639" h="820">
                  <a:moveTo>
                    <a:pt x="0" y="820"/>
                  </a:moveTo>
                  <a:lnTo>
                    <a:pt x="416" y="0"/>
                  </a:lnTo>
                  <a:lnTo>
                    <a:pt x="639" y="820"/>
                  </a:lnTo>
                  <a:lnTo>
                    <a:pt x="0" y="82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1" name="Freeform 83"/>
            <p:cNvSpPr>
              <a:spLocks noChangeArrowheads="1"/>
            </p:cNvSpPr>
            <p:nvPr/>
          </p:nvSpPr>
          <p:spPr bwMode="auto">
            <a:xfrm rot="5400000" flipH="1">
              <a:off x="6989079" y="1938992"/>
              <a:ext cx="773638" cy="993591"/>
            </a:xfrm>
            <a:custGeom>
              <a:avLst/>
              <a:gdLst>
                <a:gd name="T0" fmla="*/ 994 w 994"/>
                <a:gd name="T1" fmla="*/ 816 h 1276"/>
                <a:gd name="T2" fmla="*/ 823 w 994"/>
                <a:gd name="T3" fmla="*/ 1276 h 1276"/>
                <a:gd name="T4" fmla="*/ 0 w 994"/>
                <a:gd name="T5" fmla="*/ 0 h 1276"/>
                <a:gd name="T6" fmla="*/ 994 w 994"/>
                <a:gd name="T7" fmla="*/ 816 h 1276"/>
                <a:gd name="T8" fmla="*/ 0 60000 65536"/>
                <a:gd name="T9" fmla="*/ 0 60000 65536"/>
                <a:gd name="T10" fmla="*/ 0 60000 65536"/>
                <a:gd name="T11" fmla="*/ 0 60000 65536"/>
                <a:gd name="T12" fmla="*/ 0 w 994"/>
                <a:gd name="T13" fmla="*/ 0 h 1276"/>
                <a:gd name="T14" fmla="*/ 994 w 994"/>
                <a:gd name="T15" fmla="*/ 1276 h 1276"/>
              </a:gdLst>
              <a:ahLst/>
              <a:cxnLst>
                <a:cxn ang="T8">
                  <a:pos x="T0" y="T1"/>
                </a:cxn>
                <a:cxn ang="T9">
                  <a:pos x="T2" y="T3"/>
                </a:cxn>
                <a:cxn ang="T10">
                  <a:pos x="T4" y="T5"/>
                </a:cxn>
                <a:cxn ang="T11">
                  <a:pos x="T6" y="T7"/>
                </a:cxn>
              </a:cxnLst>
              <a:rect l="T12" t="T13" r="T14" b="T15"/>
              <a:pathLst>
                <a:path w="994" h="1276">
                  <a:moveTo>
                    <a:pt x="994" y="816"/>
                  </a:moveTo>
                  <a:lnTo>
                    <a:pt x="823" y="1276"/>
                  </a:lnTo>
                  <a:lnTo>
                    <a:pt x="0" y="0"/>
                  </a:lnTo>
                  <a:lnTo>
                    <a:pt x="994" y="816"/>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2" name="Freeform 84"/>
            <p:cNvSpPr>
              <a:spLocks noChangeArrowheads="1"/>
            </p:cNvSpPr>
            <p:nvPr/>
          </p:nvSpPr>
          <p:spPr bwMode="auto">
            <a:xfrm rot="5400000" flipH="1">
              <a:off x="6479229" y="134634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3" name="Freeform 85"/>
            <p:cNvSpPr>
              <a:spLocks noChangeArrowheads="1"/>
            </p:cNvSpPr>
            <p:nvPr/>
          </p:nvSpPr>
          <p:spPr bwMode="auto">
            <a:xfrm rot="5400000" flipH="1">
              <a:off x="7226903" y="1298055"/>
              <a:ext cx="507456" cy="994369"/>
            </a:xfrm>
            <a:custGeom>
              <a:avLst/>
              <a:gdLst>
                <a:gd name="T0" fmla="*/ 0 w 652"/>
                <a:gd name="T1" fmla="*/ 951 h 1277"/>
                <a:gd name="T2" fmla="*/ 339 w 652"/>
                <a:gd name="T3" fmla="*/ 0 h 1277"/>
                <a:gd name="T4" fmla="*/ 652 w 652"/>
                <a:gd name="T5" fmla="*/ 1277 h 1277"/>
                <a:gd name="T6" fmla="*/ 0 w 652"/>
                <a:gd name="T7" fmla="*/ 951 h 1277"/>
                <a:gd name="T8" fmla="*/ 0 60000 65536"/>
                <a:gd name="T9" fmla="*/ 0 60000 65536"/>
                <a:gd name="T10" fmla="*/ 0 60000 65536"/>
                <a:gd name="T11" fmla="*/ 0 60000 65536"/>
                <a:gd name="T12" fmla="*/ 0 w 652"/>
                <a:gd name="T13" fmla="*/ 0 h 1277"/>
                <a:gd name="T14" fmla="*/ 652 w 652"/>
                <a:gd name="T15" fmla="*/ 1277 h 1277"/>
              </a:gdLst>
              <a:ahLst/>
              <a:cxnLst>
                <a:cxn ang="T8">
                  <a:pos x="T0" y="T1"/>
                </a:cxn>
                <a:cxn ang="T9">
                  <a:pos x="T2" y="T3"/>
                </a:cxn>
                <a:cxn ang="T10">
                  <a:pos x="T4" y="T5"/>
                </a:cxn>
                <a:cxn ang="T11">
                  <a:pos x="T6" y="T7"/>
                </a:cxn>
              </a:cxnLst>
              <a:rect l="T12" t="T13" r="T14" b="T15"/>
              <a:pathLst>
                <a:path w="652" h="1277">
                  <a:moveTo>
                    <a:pt x="0" y="951"/>
                  </a:moveTo>
                  <a:lnTo>
                    <a:pt x="339" y="0"/>
                  </a:lnTo>
                  <a:lnTo>
                    <a:pt x="652" y="1277"/>
                  </a:lnTo>
                  <a:lnTo>
                    <a:pt x="0" y="951"/>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4" name="Freeform 86"/>
            <p:cNvSpPr>
              <a:spLocks noChangeArrowheads="1"/>
            </p:cNvSpPr>
            <p:nvPr/>
          </p:nvSpPr>
          <p:spPr bwMode="auto">
            <a:xfrm rot="5400000" flipH="1">
              <a:off x="6919389" y="725916"/>
              <a:ext cx="775972" cy="1342438"/>
            </a:xfrm>
            <a:custGeom>
              <a:avLst/>
              <a:gdLst>
                <a:gd name="T0" fmla="*/ 314 w 997"/>
                <a:gd name="T1" fmla="*/ 1279 h 1724"/>
                <a:gd name="T2" fmla="*/ 313 w 997"/>
                <a:gd name="T3" fmla="*/ 1278 h 1724"/>
                <a:gd name="T4" fmla="*/ 0 w 997"/>
                <a:gd name="T5" fmla="*/ 1 h 1724"/>
                <a:gd name="T6" fmla="*/ 2 w 997"/>
                <a:gd name="T7" fmla="*/ 0 h 1724"/>
                <a:gd name="T8" fmla="*/ 997 w 997"/>
                <a:gd name="T9" fmla="*/ 1724 h 1724"/>
                <a:gd name="T10" fmla="*/ 314 w 997"/>
                <a:gd name="T11" fmla="*/ 1279 h 1724"/>
                <a:gd name="T12" fmla="*/ 0 60000 65536"/>
                <a:gd name="T13" fmla="*/ 0 60000 65536"/>
                <a:gd name="T14" fmla="*/ 0 60000 65536"/>
                <a:gd name="T15" fmla="*/ 0 60000 65536"/>
                <a:gd name="T16" fmla="*/ 0 60000 65536"/>
                <a:gd name="T17" fmla="*/ 0 60000 65536"/>
                <a:gd name="T18" fmla="*/ 0 w 997"/>
                <a:gd name="T19" fmla="*/ 0 h 1724"/>
                <a:gd name="T20" fmla="*/ 997 w 997"/>
                <a:gd name="T21" fmla="*/ 1724 h 1724"/>
              </a:gdLst>
              <a:ahLst/>
              <a:cxnLst>
                <a:cxn ang="T12">
                  <a:pos x="T0" y="T1"/>
                </a:cxn>
                <a:cxn ang="T13">
                  <a:pos x="T2" y="T3"/>
                </a:cxn>
                <a:cxn ang="T14">
                  <a:pos x="T4" y="T5"/>
                </a:cxn>
                <a:cxn ang="T15">
                  <a:pos x="T6" y="T7"/>
                </a:cxn>
                <a:cxn ang="T16">
                  <a:pos x="T8" y="T9"/>
                </a:cxn>
                <a:cxn ang="T17">
                  <a:pos x="T10" y="T11"/>
                </a:cxn>
              </a:cxnLst>
              <a:rect l="T18" t="T19" r="T20" b="T21"/>
              <a:pathLst>
                <a:path w="997" h="1724">
                  <a:moveTo>
                    <a:pt x="314" y="1279"/>
                  </a:moveTo>
                  <a:lnTo>
                    <a:pt x="313" y="1278"/>
                  </a:lnTo>
                  <a:lnTo>
                    <a:pt x="0" y="1"/>
                  </a:lnTo>
                  <a:lnTo>
                    <a:pt x="2" y="0"/>
                  </a:lnTo>
                  <a:lnTo>
                    <a:pt x="997" y="1724"/>
                  </a:lnTo>
                  <a:lnTo>
                    <a:pt x="314" y="127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5" name="Freeform 87"/>
            <p:cNvSpPr>
              <a:spLocks noChangeArrowheads="1"/>
            </p:cNvSpPr>
            <p:nvPr/>
          </p:nvSpPr>
          <p:spPr bwMode="auto">
            <a:xfrm rot="5400000" flipH="1">
              <a:off x="6743103" y="545738"/>
              <a:ext cx="1130882" cy="1344774"/>
            </a:xfrm>
            <a:custGeom>
              <a:avLst/>
              <a:gdLst>
                <a:gd name="T0" fmla="*/ 1453 w 1453"/>
                <a:gd name="T1" fmla="*/ 1389 h 1727"/>
                <a:gd name="T2" fmla="*/ 995 w 1453"/>
                <a:gd name="T3" fmla="*/ 1727 h 1727"/>
                <a:gd name="T4" fmla="*/ 0 w 1453"/>
                <a:gd name="T5" fmla="*/ 3 h 1727"/>
                <a:gd name="T6" fmla="*/ 8 w 1453"/>
                <a:gd name="T7" fmla="*/ 0 h 1727"/>
                <a:gd name="T8" fmla="*/ 1453 w 1453"/>
                <a:gd name="T9" fmla="*/ 989 h 1727"/>
                <a:gd name="T10" fmla="*/ 1453 w 1453"/>
                <a:gd name="T11" fmla="*/ 1389 h 1727"/>
                <a:gd name="T12" fmla="*/ 0 60000 65536"/>
                <a:gd name="T13" fmla="*/ 0 60000 65536"/>
                <a:gd name="T14" fmla="*/ 0 60000 65536"/>
                <a:gd name="T15" fmla="*/ 0 60000 65536"/>
                <a:gd name="T16" fmla="*/ 0 60000 65536"/>
                <a:gd name="T17" fmla="*/ 0 60000 65536"/>
                <a:gd name="T18" fmla="*/ 0 w 1453"/>
                <a:gd name="T19" fmla="*/ 0 h 1727"/>
                <a:gd name="T20" fmla="*/ 1453 w 1453"/>
                <a:gd name="T21" fmla="*/ 1727 h 1727"/>
              </a:gdLst>
              <a:ahLst/>
              <a:cxnLst>
                <a:cxn ang="T12">
                  <a:pos x="T0" y="T1"/>
                </a:cxn>
                <a:cxn ang="T13">
                  <a:pos x="T2" y="T3"/>
                </a:cxn>
                <a:cxn ang="T14">
                  <a:pos x="T4" y="T5"/>
                </a:cxn>
                <a:cxn ang="T15">
                  <a:pos x="T6" y="T7"/>
                </a:cxn>
                <a:cxn ang="T16">
                  <a:pos x="T8" y="T9"/>
                </a:cxn>
                <a:cxn ang="T17">
                  <a:pos x="T10" y="T11"/>
                </a:cxn>
              </a:cxnLst>
              <a:rect l="T18" t="T19" r="T20" b="T21"/>
              <a:pathLst>
                <a:path w="1453" h="1727">
                  <a:moveTo>
                    <a:pt x="1453" y="1389"/>
                  </a:moveTo>
                  <a:lnTo>
                    <a:pt x="995" y="1727"/>
                  </a:lnTo>
                  <a:lnTo>
                    <a:pt x="0" y="3"/>
                  </a:lnTo>
                  <a:lnTo>
                    <a:pt x="8" y="0"/>
                  </a:lnTo>
                  <a:lnTo>
                    <a:pt x="1453" y="989"/>
                  </a:lnTo>
                  <a:lnTo>
                    <a:pt x="1453" y="1389"/>
                  </a:lnTo>
                  <a:close/>
                </a:path>
              </a:pathLst>
            </a:custGeom>
            <a:solidFill>
              <a:srgbClr val="2F538F"/>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6" name="Freeform 88"/>
            <p:cNvSpPr>
              <a:spLocks noChangeArrowheads="1"/>
            </p:cNvSpPr>
            <p:nvPr/>
          </p:nvSpPr>
          <p:spPr bwMode="auto">
            <a:xfrm rot="5400000" flipH="1">
              <a:off x="7007980" y="827770"/>
              <a:ext cx="1124654" cy="770111"/>
            </a:xfrm>
            <a:custGeom>
              <a:avLst/>
              <a:gdLst>
                <a:gd name="T0" fmla="*/ 1445 w 1445"/>
                <a:gd name="T1" fmla="*/ 989 h 989"/>
                <a:gd name="T2" fmla="*/ 0 w 1445"/>
                <a:gd name="T3" fmla="*/ 0 h 989"/>
                <a:gd name="T4" fmla="*/ 1445 w 1445"/>
                <a:gd name="T5" fmla="*/ 262 h 989"/>
                <a:gd name="T6" fmla="*/ 1445 w 1445"/>
                <a:gd name="T7" fmla="*/ 989 h 989"/>
                <a:gd name="T8" fmla="*/ 0 60000 65536"/>
                <a:gd name="T9" fmla="*/ 0 60000 65536"/>
                <a:gd name="T10" fmla="*/ 0 60000 65536"/>
                <a:gd name="T11" fmla="*/ 0 60000 65536"/>
                <a:gd name="T12" fmla="*/ 0 w 1445"/>
                <a:gd name="T13" fmla="*/ 0 h 989"/>
                <a:gd name="T14" fmla="*/ 1445 w 1445"/>
                <a:gd name="T15" fmla="*/ 989 h 989"/>
              </a:gdLst>
              <a:ahLst/>
              <a:cxnLst>
                <a:cxn ang="T8">
                  <a:pos x="T0" y="T1"/>
                </a:cxn>
                <a:cxn ang="T9">
                  <a:pos x="T2" y="T3"/>
                </a:cxn>
                <a:cxn ang="T10">
                  <a:pos x="T4" y="T5"/>
                </a:cxn>
                <a:cxn ang="T11">
                  <a:pos x="T6" y="T7"/>
                </a:cxn>
              </a:cxnLst>
              <a:rect l="T12" t="T13" r="T14" b="T15"/>
              <a:pathLst>
                <a:path w="1445" h="989">
                  <a:moveTo>
                    <a:pt x="1445" y="989"/>
                  </a:moveTo>
                  <a:lnTo>
                    <a:pt x="0" y="0"/>
                  </a:lnTo>
                  <a:lnTo>
                    <a:pt x="1445" y="262"/>
                  </a:lnTo>
                  <a:lnTo>
                    <a:pt x="1445" y="989"/>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7" name="Freeform 89"/>
            <p:cNvSpPr>
              <a:spLocks noChangeArrowheads="1"/>
            </p:cNvSpPr>
            <p:nvPr/>
          </p:nvSpPr>
          <p:spPr bwMode="auto">
            <a:xfrm rot="5400000" flipH="1">
              <a:off x="6141002" y="250803"/>
              <a:ext cx="356464" cy="1160228"/>
            </a:xfrm>
            <a:custGeom>
              <a:avLst/>
              <a:gdLst>
                <a:gd name="T0" fmla="*/ 458 w 458"/>
                <a:gd name="T1" fmla="*/ 0 h 1490"/>
                <a:gd name="T2" fmla="*/ 0 w 458"/>
                <a:gd name="T3" fmla="*/ 338 h 1490"/>
                <a:gd name="T4" fmla="*/ 458 w 458"/>
                <a:gd name="T5" fmla="*/ 1490 h 1490"/>
                <a:gd name="T6" fmla="*/ 458 w 458"/>
                <a:gd name="T7" fmla="*/ 0 h 1490"/>
                <a:gd name="T8" fmla="*/ 0 60000 65536"/>
                <a:gd name="T9" fmla="*/ 0 60000 65536"/>
                <a:gd name="T10" fmla="*/ 0 60000 65536"/>
                <a:gd name="T11" fmla="*/ 0 60000 65536"/>
                <a:gd name="T12" fmla="*/ 0 w 458"/>
                <a:gd name="T13" fmla="*/ 0 h 1490"/>
                <a:gd name="T14" fmla="*/ 458 w 458"/>
                <a:gd name="T15" fmla="*/ 1490 h 1490"/>
              </a:gdLst>
              <a:ahLst/>
              <a:cxnLst>
                <a:cxn ang="T8">
                  <a:pos x="T0" y="T1"/>
                </a:cxn>
                <a:cxn ang="T9">
                  <a:pos x="T2" y="T3"/>
                </a:cxn>
                <a:cxn ang="T10">
                  <a:pos x="T4" y="T5"/>
                </a:cxn>
                <a:cxn ang="T11">
                  <a:pos x="T6" y="T7"/>
                </a:cxn>
              </a:cxnLst>
              <a:rect l="T12" t="T13" r="T14" b="T15"/>
              <a:pathLst>
                <a:path w="458" h="1490">
                  <a:moveTo>
                    <a:pt x="458" y="0"/>
                  </a:moveTo>
                  <a:lnTo>
                    <a:pt x="0" y="338"/>
                  </a:lnTo>
                  <a:lnTo>
                    <a:pt x="458" y="1490"/>
                  </a:lnTo>
                  <a:lnTo>
                    <a:pt x="458" y="0"/>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8" name="Freeform 90"/>
            <p:cNvSpPr>
              <a:spLocks noChangeArrowheads="1"/>
            </p:cNvSpPr>
            <p:nvPr/>
          </p:nvSpPr>
          <p:spPr bwMode="auto">
            <a:xfrm rot="5400000" flipH="1">
              <a:off x="5926403" y="472286"/>
              <a:ext cx="888049" cy="1243547"/>
            </a:xfrm>
            <a:custGeom>
              <a:avLst/>
              <a:gdLst>
                <a:gd name="T0" fmla="*/ 514 w 1141"/>
                <a:gd name="T1" fmla="*/ 1597 h 1597"/>
                <a:gd name="T2" fmla="*/ 1141 w 1141"/>
                <a:gd name="T3" fmla="*/ 1597 h 1597"/>
                <a:gd name="T4" fmla="*/ 1141 w 1141"/>
                <a:gd name="T5" fmla="*/ 1597 h 1597"/>
                <a:gd name="T6" fmla="*/ 683 w 1141"/>
                <a:gd name="T7" fmla="*/ 445 h 1597"/>
                <a:gd name="T8" fmla="*/ 0 w 1141"/>
                <a:gd name="T9" fmla="*/ 0 h 1597"/>
                <a:gd name="T10" fmla="*/ 514 w 1141"/>
                <a:gd name="T11" fmla="*/ 1597 h 1597"/>
                <a:gd name="T12" fmla="*/ 0 60000 65536"/>
                <a:gd name="T13" fmla="*/ 0 60000 65536"/>
                <a:gd name="T14" fmla="*/ 0 60000 65536"/>
                <a:gd name="T15" fmla="*/ 0 60000 65536"/>
                <a:gd name="T16" fmla="*/ 0 60000 65536"/>
                <a:gd name="T17" fmla="*/ 0 60000 65536"/>
                <a:gd name="T18" fmla="*/ 0 w 1141"/>
                <a:gd name="T19" fmla="*/ 0 h 1597"/>
                <a:gd name="T20" fmla="*/ 1141 w 1141"/>
                <a:gd name="T21" fmla="*/ 1597 h 1597"/>
              </a:gdLst>
              <a:ahLst/>
              <a:cxnLst>
                <a:cxn ang="T12">
                  <a:pos x="T0" y="T1"/>
                </a:cxn>
                <a:cxn ang="T13">
                  <a:pos x="T2" y="T3"/>
                </a:cxn>
                <a:cxn ang="T14">
                  <a:pos x="T4" y="T5"/>
                </a:cxn>
                <a:cxn ang="T15">
                  <a:pos x="T6" y="T7"/>
                </a:cxn>
                <a:cxn ang="T16">
                  <a:pos x="T8" y="T9"/>
                </a:cxn>
                <a:cxn ang="T17">
                  <a:pos x="T10" y="T11"/>
                </a:cxn>
              </a:cxnLst>
              <a:rect l="T18" t="T19" r="T20" b="T21"/>
              <a:pathLst>
                <a:path w="1141" h="1597">
                  <a:moveTo>
                    <a:pt x="514" y="1597"/>
                  </a:moveTo>
                  <a:lnTo>
                    <a:pt x="1141" y="1597"/>
                  </a:lnTo>
                  <a:lnTo>
                    <a:pt x="1141" y="1597"/>
                  </a:lnTo>
                  <a:lnTo>
                    <a:pt x="683" y="445"/>
                  </a:lnTo>
                  <a:lnTo>
                    <a:pt x="0" y="0"/>
                  </a:lnTo>
                  <a:lnTo>
                    <a:pt x="514" y="1597"/>
                  </a:lnTo>
                  <a:close/>
                </a:path>
              </a:pathLst>
            </a:custGeom>
            <a:solidFill>
              <a:srgbClr val="375FA6"/>
            </a:solidFill>
            <a:ln>
              <a:noFill/>
            </a:ln>
            <a:effectLst>
              <a:outerShdw blurRad="317500" dist="330200" dir="8100000" sx="84000" sy="84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99" name="Freeform 91"/>
            <p:cNvSpPr>
              <a:spLocks noChangeArrowheads="1"/>
            </p:cNvSpPr>
            <p:nvPr/>
          </p:nvSpPr>
          <p:spPr bwMode="auto">
            <a:xfrm rot="5400000" flipH="1">
              <a:off x="5956173" y="959436"/>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st="177800" dir="8100000" sx="105000" sy="105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0" name="Freeform 92"/>
            <p:cNvSpPr>
              <a:spLocks noChangeArrowheads="1"/>
            </p:cNvSpPr>
            <p:nvPr/>
          </p:nvSpPr>
          <p:spPr bwMode="auto">
            <a:xfrm rot="5400000" flipH="1">
              <a:off x="5758340" y="1414107"/>
              <a:ext cx="600076" cy="638514"/>
            </a:xfrm>
            <a:custGeom>
              <a:avLst/>
              <a:gdLst>
                <a:gd name="T0" fmla="*/ 223 w 771"/>
                <a:gd name="T1" fmla="*/ 820 h 820"/>
                <a:gd name="T2" fmla="*/ 771 w 771"/>
                <a:gd name="T3" fmla="*/ 820 h 820"/>
                <a:gd name="T4" fmla="*/ 0 w 771"/>
                <a:gd name="T5" fmla="*/ 0 h 820"/>
                <a:gd name="T6" fmla="*/ 223 w 771"/>
                <a:gd name="T7" fmla="*/ 820 h 820"/>
                <a:gd name="T8" fmla="*/ 0 60000 65536"/>
                <a:gd name="T9" fmla="*/ 0 60000 65536"/>
                <a:gd name="T10" fmla="*/ 0 60000 65536"/>
                <a:gd name="T11" fmla="*/ 0 60000 65536"/>
                <a:gd name="T12" fmla="*/ 0 w 771"/>
                <a:gd name="T13" fmla="*/ 0 h 820"/>
                <a:gd name="T14" fmla="*/ 771 w 771"/>
                <a:gd name="T15" fmla="*/ 820 h 820"/>
              </a:gdLst>
              <a:ahLst/>
              <a:cxnLst>
                <a:cxn ang="T8">
                  <a:pos x="T0" y="T1"/>
                </a:cxn>
                <a:cxn ang="T9">
                  <a:pos x="T2" y="T3"/>
                </a:cxn>
                <a:cxn ang="T10">
                  <a:pos x="T4" y="T5"/>
                </a:cxn>
                <a:cxn ang="T11">
                  <a:pos x="T6" y="T7"/>
                </a:cxn>
              </a:cxnLst>
              <a:rect l="T12" t="T13" r="T14" b="T15"/>
              <a:pathLst>
                <a:path w="771" h="820">
                  <a:moveTo>
                    <a:pt x="223" y="820"/>
                  </a:moveTo>
                  <a:lnTo>
                    <a:pt x="771" y="820"/>
                  </a:lnTo>
                  <a:lnTo>
                    <a:pt x="0" y="0"/>
                  </a:lnTo>
                  <a:lnTo>
                    <a:pt x="223" y="820"/>
                  </a:lnTo>
                  <a:close/>
                </a:path>
              </a:pathLst>
            </a:custGeom>
            <a:solidFill>
              <a:srgbClr val="375FA6"/>
            </a:solidFill>
            <a:ln>
              <a:noFill/>
            </a:ln>
            <a:effectLst>
              <a:outerShdw blurRad="317500" dir="1164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1" name="Freeform 93"/>
            <p:cNvSpPr>
              <a:spLocks noChangeArrowheads="1"/>
            </p:cNvSpPr>
            <p:nvPr/>
          </p:nvSpPr>
          <p:spPr bwMode="auto">
            <a:xfrm rot="5400000" flipH="1">
              <a:off x="6147613" y="1625688"/>
              <a:ext cx="322998" cy="1139982"/>
            </a:xfrm>
            <a:custGeom>
              <a:avLst/>
              <a:gdLst>
                <a:gd name="T0" fmla="*/ 0 w 415"/>
                <a:gd name="T1" fmla="*/ 1464 h 1464"/>
                <a:gd name="T2" fmla="*/ 415 w 415"/>
                <a:gd name="T3" fmla="*/ 644 h 1464"/>
                <a:gd name="T4" fmla="*/ 225 w 415"/>
                <a:gd name="T5" fmla="*/ 0 h 1464"/>
                <a:gd name="T6" fmla="*/ 0 w 415"/>
                <a:gd name="T7" fmla="*/ 1464 h 1464"/>
                <a:gd name="T8" fmla="*/ 0 60000 65536"/>
                <a:gd name="T9" fmla="*/ 0 60000 65536"/>
                <a:gd name="T10" fmla="*/ 0 60000 65536"/>
                <a:gd name="T11" fmla="*/ 0 60000 65536"/>
                <a:gd name="T12" fmla="*/ 0 w 415"/>
                <a:gd name="T13" fmla="*/ 0 h 1464"/>
                <a:gd name="T14" fmla="*/ 415 w 415"/>
                <a:gd name="T15" fmla="*/ 1464 h 1464"/>
              </a:gdLst>
              <a:ahLst/>
              <a:cxnLst>
                <a:cxn ang="T8">
                  <a:pos x="T0" y="T1"/>
                </a:cxn>
                <a:cxn ang="T9">
                  <a:pos x="T2" y="T3"/>
                </a:cxn>
                <a:cxn ang="T10">
                  <a:pos x="T4" y="T5"/>
                </a:cxn>
                <a:cxn ang="T11">
                  <a:pos x="T6" y="T7"/>
                </a:cxn>
              </a:cxnLst>
              <a:rect l="T12" t="T13" r="T14" b="T15"/>
              <a:pathLst>
                <a:path w="415" h="1464">
                  <a:moveTo>
                    <a:pt x="0" y="1464"/>
                  </a:moveTo>
                  <a:lnTo>
                    <a:pt x="415" y="644"/>
                  </a:lnTo>
                  <a:lnTo>
                    <a:pt x="225" y="0"/>
                  </a:lnTo>
                  <a:lnTo>
                    <a:pt x="0" y="146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2" name="Freeform 94"/>
            <p:cNvSpPr>
              <a:spLocks noChangeArrowheads="1"/>
            </p:cNvSpPr>
            <p:nvPr/>
          </p:nvSpPr>
          <p:spPr bwMode="auto">
            <a:xfrm rot="5400000" flipH="1">
              <a:off x="6733135" y="1677901"/>
              <a:ext cx="148657" cy="859658"/>
            </a:xfrm>
            <a:custGeom>
              <a:avLst/>
              <a:gdLst>
                <a:gd name="T0" fmla="*/ 190 w 191"/>
                <a:gd name="T1" fmla="*/ 1104 h 1104"/>
                <a:gd name="T2" fmla="*/ 191 w 191"/>
                <a:gd name="T3" fmla="*/ 1104 h 1104"/>
                <a:gd name="T4" fmla="*/ 171 w 191"/>
                <a:gd name="T5" fmla="*/ 0 h 1104"/>
                <a:gd name="T6" fmla="*/ 0 w 191"/>
                <a:gd name="T7" fmla="*/ 460 h 1104"/>
                <a:gd name="T8" fmla="*/ 190 w 191"/>
                <a:gd name="T9" fmla="*/ 1104 h 1104"/>
                <a:gd name="T10" fmla="*/ 0 60000 65536"/>
                <a:gd name="T11" fmla="*/ 0 60000 65536"/>
                <a:gd name="T12" fmla="*/ 0 60000 65536"/>
                <a:gd name="T13" fmla="*/ 0 60000 65536"/>
                <a:gd name="T14" fmla="*/ 0 60000 65536"/>
                <a:gd name="T15" fmla="*/ 0 w 191"/>
                <a:gd name="T16" fmla="*/ 0 h 1104"/>
                <a:gd name="T17" fmla="*/ 191 w 191"/>
                <a:gd name="T18" fmla="*/ 1104 h 1104"/>
              </a:gdLst>
              <a:ahLst/>
              <a:cxnLst>
                <a:cxn ang="T10">
                  <a:pos x="T0" y="T1"/>
                </a:cxn>
                <a:cxn ang="T11">
                  <a:pos x="T2" y="T3"/>
                </a:cxn>
                <a:cxn ang="T12">
                  <a:pos x="T4" y="T5"/>
                </a:cxn>
                <a:cxn ang="T13">
                  <a:pos x="T6" y="T7"/>
                </a:cxn>
                <a:cxn ang="T14">
                  <a:pos x="T8" y="T9"/>
                </a:cxn>
              </a:cxnLst>
              <a:rect l="T15" t="T16" r="T17" b="T18"/>
              <a:pathLst>
                <a:path w="191" h="1104">
                  <a:moveTo>
                    <a:pt x="190" y="1104"/>
                  </a:moveTo>
                  <a:lnTo>
                    <a:pt x="191" y="1104"/>
                  </a:lnTo>
                  <a:lnTo>
                    <a:pt x="171" y="0"/>
                  </a:lnTo>
                  <a:lnTo>
                    <a:pt x="0" y="460"/>
                  </a:lnTo>
                  <a:lnTo>
                    <a:pt x="190" y="1104"/>
                  </a:lnTo>
                  <a:close/>
                </a:path>
              </a:pathLst>
            </a:cu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3" name="Oval 104"/>
            <p:cNvSpPr>
              <a:spLocks noChangeArrowheads="1"/>
            </p:cNvSpPr>
            <p:nvPr/>
          </p:nvSpPr>
          <p:spPr bwMode="auto">
            <a:xfrm rot="5400000" flipH="1">
              <a:off x="6198546" y="2885640"/>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4" name="Oval 105"/>
            <p:cNvSpPr>
              <a:spLocks noChangeArrowheads="1"/>
            </p:cNvSpPr>
            <p:nvPr/>
          </p:nvSpPr>
          <p:spPr bwMode="auto">
            <a:xfrm rot="5400000" flipH="1">
              <a:off x="5929903" y="2866961"/>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5" name="Oval 106"/>
            <p:cNvSpPr>
              <a:spLocks noChangeArrowheads="1"/>
            </p:cNvSpPr>
            <p:nvPr/>
          </p:nvSpPr>
          <p:spPr bwMode="auto">
            <a:xfrm rot="5400000" flipH="1">
              <a:off x="6666530" y="2630355"/>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6" name="Oval 107"/>
            <p:cNvSpPr>
              <a:spLocks noChangeArrowheads="1"/>
            </p:cNvSpPr>
            <p:nvPr/>
          </p:nvSpPr>
          <p:spPr bwMode="auto">
            <a:xfrm rot="5400000" flipH="1">
              <a:off x="6774767" y="2112002"/>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7" name="Oval 108"/>
            <p:cNvSpPr>
              <a:spLocks noChangeArrowheads="1"/>
            </p:cNvSpPr>
            <p:nvPr/>
          </p:nvSpPr>
          <p:spPr bwMode="auto">
            <a:xfrm rot="5400000" flipH="1">
              <a:off x="7104926" y="1975020"/>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8" name="Oval 109"/>
            <p:cNvSpPr>
              <a:spLocks noChangeArrowheads="1"/>
            </p:cNvSpPr>
            <p:nvPr/>
          </p:nvSpPr>
          <p:spPr bwMode="auto">
            <a:xfrm rot="5400000" flipH="1">
              <a:off x="6316127" y="1968794"/>
              <a:ext cx="28797" cy="38155"/>
            </a:xfrm>
            <a:prstGeom prst="ellipse">
              <a:avLst/>
            </a:prstGeom>
            <a:solidFill>
              <a:srgbClr val="D80010"/>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09" name="Oval 110"/>
            <p:cNvSpPr>
              <a:spLocks noChangeArrowheads="1"/>
            </p:cNvSpPr>
            <p:nvPr/>
          </p:nvSpPr>
          <p:spPr bwMode="auto">
            <a:xfrm rot="5400000" flipH="1">
              <a:off x="6865483" y="1489744"/>
              <a:ext cx="28797" cy="38934"/>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0" name="Oval 111"/>
            <p:cNvSpPr>
              <a:spLocks noChangeArrowheads="1"/>
            </p:cNvSpPr>
            <p:nvPr/>
          </p:nvSpPr>
          <p:spPr bwMode="auto">
            <a:xfrm rot="5400000" flipH="1">
              <a:off x="6564525" y="978008"/>
              <a:ext cx="28797" cy="38155"/>
            </a:xfrm>
            <a:prstGeom prst="ellipse">
              <a:avLst/>
            </a:prstGeom>
            <a:solidFill>
              <a:srgbClr val="D4350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1" name="Freeform 91"/>
            <p:cNvSpPr>
              <a:spLocks noChangeArrowheads="1"/>
            </p:cNvSpPr>
            <p:nvPr/>
          </p:nvSpPr>
          <p:spPr bwMode="auto">
            <a:xfrm rot="5400000" flipH="1">
              <a:off x="5944110" y="967534"/>
              <a:ext cx="810997" cy="1218630"/>
            </a:xfrm>
            <a:custGeom>
              <a:avLst/>
              <a:gdLst>
                <a:gd name="T0" fmla="*/ 771 w 1147"/>
                <a:gd name="T1" fmla="*/ 1597 h 1597"/>
                <a:gd name="T2" fmla="*/ 0 w 1147"/>
                <a:gd name="T3" fmla="*/ 777 h 1597"/>
                <a:gd name="T4" fmla="*/ 633 w 1147"/>
                <a:gd name="T5" fmla="*/ 0 h 1597"/>
                <a:gd name="T6" fmla="*/ 1147 w 1147"/>
                <a:gd name="T7" fmla="*/ 1597 h 1597"/>
                <a:gd name="T8" fmla="*/ 771 w 1147"/>
                <a:gd name="T9" fmla="*/ 1597 h 1597"/>
                <a:gd name="T10" fmla="*/ 0 60000 65536"/>
                <a:gd name="T11" fmla="*/ 0 60000 65536"/>
                <a:gd name="T12" fmla="*/ 0 60000 65536"/>
                <a:gd name="T13" fmla="*/ 0 60000 65536"/>
                <a:gd name="T14" fmla="*/ 0 60000 65536"/>
                <a:gd name="T15" fmla="*/ 0 w 1147"/>
                <a:gd name="T16" fmla="*/ 0 h 1597"/>
                <a:gd name="T17" fmla="*/ 1147 w 1147"/>
                <a:gd name="T18" fmla="*/ 1597 h 1597"/>
              </a:gdLst>
              <a:ahLst/>
              <a:cxnLst>
                <a:cxn ang="T10">
                  <a:pos x="T0" y="T1"/>
                </a:cxn>
                <a:cxn ang="T11">
                  <a:pos x="T2" y="T3"/>
                </a:cxn>
                <a:cxn ang="T12">
                  <a:pos x="T4" y="T5"/>
                </a:cxn>
                <a:cxn ang="T13">
                  <a:pos x="T6" y="T7"/>
                </a:cxn>
                <a:cxn ang="T14">
                  <a:pos x="T8" y="T9"/>
                </a:cxn>
              </a:cxnLst>
              <a:rect l="T15" t="T16" r="T17" b="T18"/>
              <a:pathLst>
                <a:path w="1147" h="1597">
                  <a:moveTo>
                    <a:pt x="771" y="1597"/>
                  </a:moveTo>
                  <a:lnTo>
                    <a:pt x="0" y="777"/>
                  </a:lnTo>
                  <a:lnTo>
                    <a:pt x="633" y="0"/>
                  </a:lnTo>
                  <a:lnTo>
                    <a:pt x="1147" y="1597"/>
                  </a:lnTo>
                  <a:lnTo>
                    <a:pt x="771" y="1597"/>
                  </a:lnTo>
                  <a:close/>
                </a:path>
              </a:pathLst>
            </a:custGeom>
            <a:solidFill>
              <a:srgbClr val="375FA6"/>
            </a:solidFill>
            <a:ln>
              <a:noFill/>
            </a:ln>
            <a:effectLst>
              <a:outerShdw blurRad="317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sp>
          <p:nvSpPr>
            <p:cNvPr id="112" name="Freeform 84"/>
            <p:cNvSpPr>
              <a:spLocks noChangeArrowheads="1"/>
            </p:cNvSpPr>
            <p:nvPr/>
          </p:nvSpPr>
          <p:spPr bwMode="auto">
            <a:xfrm rot="5400000" flipH="1">
              <a:off x="6522341" y="1334732"/>
              <a:ext cx="508235" cy="859658"/>
            </a:xfrm>
            <a:custGeom>
              <a:avLst/>
              <a:gdLst>
                <a:gd name="T0" fmla="*/ 653 w 653"/>
                <a:gd name="T1" fmla="*/ 327 h 1104"/>
                <a:gd name="T2" fmla="*/ 20 w 653"/>
                <a:gd name="T3" fmla="*/ 1104 h 1104"/>
                <a:gd name="T4" fmla="*/ 0 w 653"/>
                <a:gd name="T5" fmla="*/ 0 h 1104"/>
                <a:gd name="T6" fmla="*/ 653 w 653"/>
                <a:gd name="T7" fmla="*/ 327 h 1104"/>
                <a:gd name="T8" fmla="*/ 0 60000 65536"/>
                <a:gd name="T9" fmla="*/ 0 60000 65536"/>
                <a:gd name="T10" fmla="*/ 0 60000 65536"/>
                <a:gd name="T11" fmla="*/ 0 60000 65536"/>
                <a:gd name="T12" fmla="*/ 0 w 653"/>
                <a:gd name="T13" fmla="*/ 0 h 1104"/>
                <a:gd name="T14" fmla="*/ 653 w 653"/>
                <a:gd name="T15" fmla="*/ 1104 h 1104"/>
              </a:gdLst>
              <a:ahLst/>
              <a:cxnLst>
                <a:cxn ang="T8">
                  <a:pos x="T0" y="T1"/>
                </a:cxn>
                <a:cxn ang="T9">
                  <a:pos x="T2" y="T3"/>
                </a:cxn>
                <a:cxn ang="T10">
                  <a:pos x="T4" y="T5"/>
                </a:cxn>
                <a:cxn ang="T11">
                  <a:pos x="T6" y="T7"/>
                </a:cxn>
              </a:cxnLst>
              <a:rect l="T12" t="T13" r="T14" b="T15"/>
              <a:pathLst>
                <a:path w="653" h="1104">
                  <a:moveTo>
                    <a:pt x="653" y="327"/>
                  </a:moveTo>
                  <a:lnTo>
                    <a:pt x="20" y="1104"/>
                  </a:lnTo>
                  <a:lnTo>
                    <a:pt x="0" y="0"/>
                  </a:lnTo>
                  <a:lnTo>
                    <a:pt x="653" y="327"/>
                  </a:lnTo>
                  <a:close/>
                </a:path>
              </a:pathLst>
            </a:custGeom>
            <a:solidFill>
              <a:srgbClr val="375FA6"/>
            </a:solidFill>
            <a:ln>
              <a:noFill/>
            </a:ln>
            <a:effectLst>
              <a:outerShdw blurRad="317500" dist="190500" dir="8100000" algn="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zh-CN" sz="2400">
                <a:solidFill>
                  <a:schemeClr val="lt1"/>
                </a:solidFill>
                <a:sym typeface="宋体" panose="02010600030101010101" pitchFamily="2" charset="-122"/>
              </a:endParaRPr>
            </a:p>
          </p:txBody>
        </p:sp>
      </p:grpSp>
      <p:sp>
        <p:nvSpPr>
          <p:cNvPr id="8" name="矩形 7"/>
          <p:cNvSpPr/>
          <p:nvPr/>
        </p:nvSpPr>
        <p:spPr>
          <a:xfrm>
            <a:off x="1386840" y="94615"/>
            <a:ext cx="10657205" cy="583565"/>
          </a:xfrm>
          <a:prstGeom prst="rect">
            <a:avLst/>
          </a:prstGeom>
        </p:spPr>
        <p:txBody>
          <a:bodyPr wrap="square">
            <a:spAutoFit/>
          </a:bodyPr>
          <a:lstStyle/>
          <a:p>
            <a:r>
              <a:rPr lang="zh-CN" altLang="en-US" sz="3200" b="1" dirty="0">
                <a:latin typeface="微软雅黑" panose="020B0503020204020204" pitchFamily="34" charset="-122"/>
                <a:ea typeface="微软雅黑" panose="020B0503020204020204" pitchFamily="34" charset="-122"/>
                <a:sym typeface="微软雅黑" panose="020B0503020204020204" pitchFamily="34" charset="-122"/>
              </a:rPr>
              <a:t>二、火灾警报装置</a:t>
            </a:r>
            <a:endParaRPr lang="zh-CN" altLang="en-US" sz="3200" b="1" dirty="0">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04" name="图片 203" descr="图6-1-3-3 火灾警报装置.jpg"/>
          <p:cNvPicPr>
            <a:picLocks noChangeAspect="1"/>
          </p:cNvPicPr>
          <p:nvPr/>
        </p:nvPicPr>
        <p:blipFill>
          <a:blip r:embed="rId1" cstate="print">
            <a:clrChange>
              <a:clrFrom>
                <a:srgbClr val="FFFFFF">
                  <a:alpha val="100000"/>
                </a:srgbClr>
              </a:clrFrom>
              <a:clrTo>
                <a:srgbClr val="FFFFFF">
                  <a:alpha val="100000"/>
                  <a:alpha val="0"/>
                </a:srgbClr>
              </a:clrTo>
            </a:clrChange>
          </a:blip>
          <a:stretch>
            <a:fillRect/>
          </a:stretch>
        </p:blipFill>
        <p:spPr>
          <a:xfrm>
            <a:off x="2690495" y="1143000"/>
            <a:ext cx="6814185" cy="5559425"/>
          </a:xfrm>
          <a:prstGeom prst="rect">
            <a:avLst/>
          </a:prstGeom>
        </p:spPr>
      </p:pic>
    </p:spTree>
  </p:cSld>
  <p:clrMapOvr>
    <a:masterClrMapping/>
  </p:clrMapOvr>
</p:sld>
</file>

<file path=ppt/tags/tag1.xml><?xml version="1.0" encoding="utf-8"?>
<p:tagLst xmlns:p="http://schemas.openxmlformats.org/presentationml/2006/main">
  <p:tag name="KSO_WM_UNIT_TABLE_BEAUTIFY" val="smartTable{726656bd-2bee-4fd2-bf24-e5492725bcf7}"/>
</p:tagLst>
</file>

<file path=ppt/tags/tag2.xml><?xml version="1.0" encoding="utf-8"?>
<p:tagLst xmlns:p="http://schemas.openxmlformats.org/presentationml/2006/main">
  <p:tag name="KSO_WM_UNIT_TABLE_BEAUTIFY" val="smartTable{30e164ef-b8e9-4685-b9df-146de48eab6a}"/>
</p:tagLst>
</file>

<file path=ppt/tags/tag3.xml><?xml version="1.0" encoding="utf-8"?>
<p:tagLst xmlns:p="http://schemas.openxmlformats.org/presentationml/2006/main">
  <p:tag name="COMMONDATA" val="eyJoZGlkIjoiYzUxNmFmNjcyNmQ4YzU0MGQ5NmM0ODU4MzNiMTQyOGYifQ=="/>
  <p:tag name="KSO_WPP_MARK_KEY" val="8ba3d826-654e-4dc1-a36d-b06cf15d5b53"/>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1992</Words>
  <Application>WPS 演示</Application>
  <PresentationFormat>宽屏</PresentationFormat>
  <Paragraphs>156</Paragraphs>
  <Slides>16</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16</vt:i4>
      </vt:variant>
    </vt:vector>
  </HeadingPairs>
  <TitlesOfParts>
    <vt:vector size="26" baseType="lpstr">
      <vt:lpstr>Arial</vt:lpstr>
      <vt:lpstr>宋体</vt:lpstr>
      <vt:lpstr>Wingdings</vt:lpstr>
      <vt:lpstr>微软雅黑</vt:lpstr>
      <vt:lpstr>Calibri</vt:lpstr>
      <vt:lpstr>黑体</vt:lpstr>
      <vt:lpstr>方正书宋简体</vt:lpstr>
      <vt:lpstr>Arial Unicode MS</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PC</dc:creator>
  <cp:lastModifiedBy>静静</cp:lastModifiedBy>
  <cp:revision>700</cp:revision>
  <dcterms:created xsi:type="dcterms:W3CDTF">2017-04-11T07:10:00Z</dcterms:created>
  <dcterms:modified xsi:type="dcterms:W3CDTF">2023-03-11T07:45:40Z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8EE7C59046C2418DAAE667A77FC8D3A0</vt:lpwstr>
  </property>
</Properties>
</file>