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1"/>
  </p:handoutMasterIdLst>
  <p:sldIdLst>
    <p:sldId id="1599" r:id="rId3"/>
    <p:sldId id="1873" r:id="rId5"/>
    <p:sldId id="1789" r:id="rId6"/>
    <p:sldId id="1927" r:id="rId7"/>
    <p:sldId id="1933" r:id="rId8"/>
    <p:sldId id="1931" r:id="rId9"/>
    <p:sldId id="1683" r:id="rId10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9" userDrawn="1">
          <p15:clr>
            <a:srgbClr val="A4A3A4"/>
          </p15:clr>
        </p15:guide>
        <p15:guide id="2" pos="37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A3"/>
    <a:srgbClr val="D7000F"/>
    <a:srgbClr val="375FA6"/>
    <a:srgbClr val="BFBFBF"/>
    <a:srgbClr val="D80010"/>
    <a:srgbClr val="375EA5"/>
    <a:srgbClr val="595959"/>
    <a:srgbClr val="7F7F7F"/>
    <a:srgbClr val="517FD5"/>
    <a:srgbClr val="F376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45" autoAdjust="0"/>
    <p:restoredTop sz="93203" autoAdjust="0"/>
  </p:normalViewPr>
  <p:slideViewPr>
    <p:cSldViewPr snapToGrid="0" showGuides="1">
      <p:cViewPr varScale="1">
        <p:scale>
          <a:sx n="64" d="100"/>
          <a:sy n="64" d="100"/>
        </p:scale>
        <p:origin x="774" y="72"/>
      </p:cViewPr>
      <p:guideLst>
        <p:guide orient="horz" pos="2209"/>
        <p:guide pos="37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69FFBF-7966-47ED-9A15-FBD3DCEC9608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4FC517-FED1-49A6-B0FD-4EE1B4B8CEEC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10" name="图片 9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9BBBE-D383-4A6F-BB22-A0828365C3E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05CF8-7D8F-4638-84ED-39D2306509DC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 descr="清大LOGO (2)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9876155" y="188990"/>
            <a:ext cx="1991072" cy="39600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35" y="-8278"/>
            <a:ext cx="12191331" cy="6863974"/>
          </a:xfrm>
          <a:prstGeom prst="rect">
            <a:avLst/>
          </a:prstGeom>
          <a:blipFill dpi="0" rotWithShape="1">
            <a:blip r:embed="rId1"/>
            <a:srcRect/>
            <a:stretch>
              <a:fillRect/>
            </a:stretch>
          </a:blipFill>
          <a:ln>
            <a:noFill/>
          </a:ln>
        </p:spPr>
        <p:txBody>
          <a:bodyPr vert="horz" wrap="square" lIns="121913" tIns="60956" rIns="121913" bIns="60956" numCol="1" anchor="t" anchorCtr="0" compatLnSpc="1"/>
          <a:lstStyle/>
          <a:p>
            <a:endParaRPr lang="zh-CN" altLang="en-US" sz="1705"/>
          </a:p>
        </p:txBody>
      </p:sp>
      <p:sp>
        <p:nvSpPr>
          <p:cNvPr id="15" name="菱形 14"/>
          <p:cNvSpPr/>
          <p:nvPr/>
        </p:nvSpPr>
        <p:spPr>
          <a:xfrm>
            <a:off x="-4022554" y="-2797832"/>
            <a:ext cx="12169610" cy="12169610"/>
          </a:xfrm>
          <a:prstGeom prst="diamond">
            <a:avLst/>
          </a:prstGeom>
          <a:solidFill>
            <a:srgbClr val="D8001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905095" y="2731021"/>
            <a:ext cx="6484338" cy="699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55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消防设施操作员基础知识</a:t>
            </a:r>
            <a:endParaRPr lang="zh-CN" altLang="en-US" sz="455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927194" y="3461147"/>
            <a:ext cx="6462239" cy="4669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035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清大东方消防学校</a:t>
            </a:r>
            <a:endParaRPr lang="zh-CN" altLang="en-US" sz="3035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828822" y="4279063"/>
            <a:ext cx="2116385" cy="3023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131" tIns="34131" rIns="34131" bIns="34131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515" b="1" dirty="0">
                <a:solidFill>
                  <a:schemeClr val="bg1"/>
                </a:solidFill>
                <a:cs typeface="Arial" panose="020B0604020202020204" pitchFamily="34" charset="0"/>
              </a:rPr>
              <a:t>TRAINING COURSE</a:t>
            </a:r>
            <a:endParaRPr lang="en-US" altLang="zh-CN" sz="1515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6" name="菱形 15"/>
          <p:cNvSpPr/>
          <p:nvPr/>
        </p:nvSpPr>
        <p:spPr>
          <a:xfrm>
            <a:off x="2871146" y="-7710264"/>
            <a:ext cx="9839586" cy="9839586"/>
          </a:xfrm>
          <a:prstGeom prst="diamond">
            <a:avLst/>
          </a:prstGeom>
          <a:solidFill>
            <a:schemeClr val="tx1">
              <a:lumMod val="75000"/>
              <a:lumOff val="25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7" name="菱形 16"/>
          <p:cNvSpPr/>
          <p:nvPr/>
        </p:nvSpPr>
        <p:spPr>
          <a:xfrm>
            <a:off x="8602566" y="2616201"/>
            <a:ext cx="9839586" cy="9839586"/>
          </a:xfrm>
          <a:prstGeom prst="diamond">
            <a:avLst/>
          </a:prstGeom>
          <a:solidFill>
            <a:srgbClr val="D80010">
              <a:alpha val="6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9" name="菱形 18"/>
          <p:cNvSpPr/>
          <p:nvPr/>
        </p:nvSpPr>
        <p:spPr>
          <a:xfrm>
            <a:off x="-1692530" y="5023603"/>
            <a:ext cx="9839586" cy="9839586"/>
          </a:xfrm>
          <a:prstGeom prst="diamond">
            <a:avLst/>
          </a:prstGeom>
          <a:solidFill>
            <a:schemeClr val="tx1">
              <a:lumMod val="75000"/>
              <a:lumOff val="25000"/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05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27194" y="3926745"/>
            <a:ext cx="6462239" cy="17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140" cap="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Qing Da Oriental Fire Training School</a:t>
            </a:r>
            <a:endParaRPr lang="en-US" altLang="zh-CN" sz="1140" cap="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508966" y="4280081"/>
            <a:ext cx="2116385" cy="3003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34131" tIns="34131" rIns="34131" bIns="34131" anchor="ctr" anchorCtr="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endParaRPr lang="en-US" altLang="zh-CN" sz="1515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35" y="-8278"/>
            <a:ext cx="12191331" cy="6866278"/>
          </a:xfrm>
          <a:prstGeom prst="rect">
            <a:avLst/>
          </a:prstGeom>
          <a:noFill/>
          <a:ln w="1016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849"/>
                            </p:stCondLst>
                            <p:childTnLst>
                              <p:par>
                                <p:cTn id="4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349"/>
                            </p:stCondLst>
                            <p:childTnLst>
                              <p:par>
                                <p:cTn id="5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650"/>
                            </p:stCondLst>
                            <p:childTnLst>
                              <p:par>
                                <p:cTn id="5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15" grpId="0" bldLvl="0" animBg="1"/>
      <p:bldP spid="4" grpId="0"/>
      <p:bldP spid="4" grpId="1"/>
      <p:bldP spid="7" grpId="0"/>
      <p:bldP spid="7" grpId="1"/>
      <p:bldP spid="9" grpId="0"/>
      <p:bldP spid="16" grpId="0" bldLvl="0" animBg="1"/>
      <p:bldP spid="17" grpId="0" bldLvl="0" animBg="1"/>
      <p:bldP spid="19" grpId="0" bldLvl="0" animBg="1"/>
      <p:bldP spid="13" grpId="0"/>
      <p:bldP spid="13" grpId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文本框 1"/>
          <p:cNvSpPr txBox="1"/>
          <p:nvPr/>
        </p:nvSpPr>
        <p:spPr>
          <a:xfrm>
            <a:off x="4770120" y="2439035"/>
            <a:ext cx="2328545" cy="5219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第一讲</a:t>
            </a:r>
            <a:endParaRPr lang="zh-CN" altLang="en-US" sz="2800" b="1" dirty="0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1"/>
          <p:cNvSpPr txBox="1"/>
          <p:nvPr/>
        </p:nvSpPr>
        <p:spPr>
          <a:xfrm>
            <a:off x="4770120" y="2389505"/>
            <a:ext cx="2328545" cy="521970"/>
          </a:xfrm>
          <a:prstGeom prst="rect">
            <a:avLst/>
          </a:prstGeom>
          <a:solidFill>
            <a:srgbClr val="D7000F"/>
          </a:solidFill>
          <a:ln>
            <a:noFill/>
          </a:ln>
          <a:effectLst/>
        </p:spPr>
        <p:txBody>
          <a:bodyPr wrap="square" rtlCol="0">
            <a:spAutoFit/>
          </a:bodyPr>
          <a:lstStyle/>
          <a:p>
            <a:pPr algn="ctr"/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-46990" y="4152900"/>
            <a:ext cx="781685" cy="12065"/>
          </a:xfrm>
          <a:prstGeom prst="line">
            <a:avLst/>
          </a:prstGeom>
          <a:ln w="9525">
            <a:solidFill>
              <a:srgbClr val="D7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>
            <a:stCxn id="2" idx="3"/>
          </p:cNvCxnSpPr>
          <p:nvPr/>
        </p:nvCxnSpPr>
        <p:spPr>
          <a:xfrm flipV="1">
            <a:off x="11383010" y="4155440"/>
            <a:ext cx="925830" cy="8255"/>
          </a:xfrm>
          <a:prstGeom prst="line">
            <a:avLst/>
          </a:prstGeom>
          <a:ln w="9525">
            <a:solidFill>
              <a:srgbClr val="D7000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组合 18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20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2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4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7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8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49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0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1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2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3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4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5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6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7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8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59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0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1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2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3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4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5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6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7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8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69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0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2" name="矩形 69"/>
          <p:cNvSpPr>
            <a:spLocks noChangeArrowheads="1"/>
          </p:cNvSpPr>
          <p:nvPr/>
        </p:nvSpPr>
        <p:spPr bwMode="auto">
          <a:xfrm>
            <a:off x="750570" y="3748405"/>
            <a:ext cx="1063244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4800" b="1" dirty="0">
                <a:solidFill>
                  <a:srgbClr val="D7000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火灾显示盘</a:t>
            </a:r>
            <a:endParaRPr lang="zh-CN" altLang="en-US" sz="4800" b="1" dirty="0">
              <a:solidFill>
                <a:srgbClr val="D7000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32588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一、火灾显示盘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4045" y="1329373"/>
            <a:ext cx="10758170" cy="4892675"/>
          </a:xfrm>
          <a:prstGeom prst="rect">
            <a:avLst/>
          </a:prstGeom>
        </p:spPr>
        <p:txBody>
          <a:bodyPr wrap="square" anchor="ctr" anchorCtr="1">
            <a:spAutoFit/>
          </a:bodyPr>
          <a:p>
            <a:pPr indent="720090" algn="just" fontAlgn="auto">
              <a:lnSpc>
                <a:spcPct val="150000"/>
              </a:lnSpc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火灾显示盘作为火灾报警指示设备的一部分，是指能够接收火灾报警控制器发出的信号，显示发出火警部位或区域，并能发出声光火灾信号的装置。火灾显示盘能接收与其连接的火灾报警控制器（联动型）发出的火灾报警信号，并在火灾报警控制器（联动型）发出火灾报警信号后3s内发出火灾报警声、光信号，显示火灾发生部位；火灾报警声信号应能手动消除，当再有火灾报警信号输入时，应再次启动；火灾报警光信号应保持至火灾报警控制器（联动型）复位。火灾显示盘的相关知识将在中级消防设施操作员课程中继续学习。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32588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一、火灾显示盘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4045" y="1929765"/>
            <a:ext cx="10757535" cy="3692525"/>
          </a:xfrm>
          <a:prstGeom prst="rect">
            <a:avLst/>
          </a:prstGeom>
        </p:spPr>
        <p:txBody>
          <a:bodyPr wrap="square" anchor="ctr" anchorCtr="1">
            <a:spAutoFit/>
          </a:bodyPr>
          <a:p>
            <a:pPr indent="720090" algn="just" fontAlgn="auto">
              <a:lnSpc>
                <a:spcPct val="150000"/>
              </a:lnSpc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火灾显示盘按照显示形式分为数字式、图形式等多种形式。火灾自动报警系统每个报警区域宜设置一台火灾显示盘；宾馆、饭店等场所应在每个报警区域设置一台区域显示器（火灾显示盘）。当一个报警区域包括多个楼层时，宜在每个楼层设置一台仅显示本楼层的区域显示器（火灾显示盘）。火灾显示盘应设置在出入口等明显和便于操作的部位。当采用壁挂方式安装时，其底边距地高度宜为1.3~1.5m。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/>
      <p:pic>
        <p:nvPicPr>
          <p:cNvPr id="100" name="图片 99"/>
          <p:cNvPicPr/>
          <p:nvPr/>
        </p:nvPicPr>
        <p:blipFill>
          <a:blip r:embed="rId1"/>
          <a:srcRect l="13155" t="23491" b="21750"/>
          <a:stretch>
            <a:fillRect/>
          </a:stretch>
        </p:blipFill>
        <p:spPr>
          <a:xfrm>
            <a:off x="599440" y="1551305"/>
            <a:ext cx="5965190" cy="375539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" name="图片 102"/>
          <p:cNvPicPr/>
          <p:nvPr/>
        </p:nvPicPr>
        <p:blipFill>
          <a:blip r:embed="rId2"/>
          <a:stretch>
            <a:fillRect/>
          </a:stretch>
        </p:blipFill>
        <p:spPr>
          <a:xfrm>
            <a:off x="6638925" y="1811020"/>
            <a:ext cx="5076825" cy="35528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0" y="781833"/>
            <a:ext cx="12192000" cy="45719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1371620" y="6110519"/>
            <a:ext cx="239558" cy="24553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491399" y="6222704"/>
            <a:ext cx="289121" cy="296334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-11389" y="-6299"/>
            <a:ext cx="1268332" cy="1320749"/>
            <a:chOff x="5739120" y="650035"/>
            <a:chExt cx="2241811" cy="2334460"/>
          </a:xfrm>
        </p:grpSpPr>
        <p:sp>
          <p:nvSpPr>
            <p:cNvPr id="69" name="Freeform 51"/>
            <p:cNvSpPr>
              <a:spLocks noChangeArrowheads="1"/>
            </p:cNvSpPr>
            <p:nvPr/>
          </p:nvSpPr>
          <p:spPr bwMode="auto">
            <a:xfrm rot="5400000" flipH="1">
              <a:off x="6881585" y="1928869"/>
              <a:ext cx="617198" cy="1011501"/>
            </a:xfrm>
            <a:custGeom>
              <a:avLst/>
              <a:gdLst>
                <a:gd name="T0" fmla="*/ 0 w 793"/>
                <a:gd name="T1" fmla="*/ 0 h 1299"/>
                <a:gd name="T2" fmla="*/ 120 w 793"/>
                <a:gd name="T3" fmla="*/ 1299 h 1299"/>
                <a:gd name="T4" fmla="*/ 793 w 793"/>
                <a:gd name="T5" fmla="*/ 1170 h 1299"/>
                <a:gd name="T6" fmla="*/ 0 w 793"/>
                <a:gd name="T7" fmla="*/ 0 h 129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93"/>
                <a:gd name="T13" fmla="*/ 0 h 1299"/>
                <a:gd name="T14" fmla="*/ 793 w 793"/>
                <a:gd name="T15" fmla="*/ 1299 h 129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93" h="1299">
                  <a:moveTo>
                    <a:pt x="0" y="0"/>
                  </a:moveTo>
                  <a:lnTo>
                    <a:pt x="120" y="1299"/>
                  </a:lnTo>
                  <a:lnTo>
                    <a:pt x="793" y="1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1" name="Freeform 52"/>
            <p:cNvSpPr>
              <a:spLocks noChangeArrowheads="1"/>
            </p:cNvSpPr>
            <p:nvPr/>
          </p:nvSpPr>
          <p:spPr bwMode="auto">
            <a:xfrm rot="5400000" flipH="1">
              <a:off x="6000101" y="1865040"/>
              <a:ext cx="523801" cy="1045763"/>
            </a:xfrm>
            <a:custGeom>
              <a:avLst/>
              <a:gdLst>
                <a:gd name="T0" fmla="*/ 457 w 673"/>
                <a:gd name="T1" fmla="*/ 1343 h 1343"/>
                <a:gd name="T2" fmla="*/ 0 w 673"/>
                <a:gd name="T3" fmla="*/ 129 h 1343"/>
                <a:gd name="T4" fmla="*/ 673 w 673"/>
                <a:gd name="T5" fmla="*/ 0 h 1343"/>
                <a:gd name="T6" fmla="*/ 457 w 673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73"/>
                <a:gd name="T13" fmla="*/ 0 h 1343"/>
                <a:gd name="T14" fmla="*/ 673 w 673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73" h="1343">
                  <a:moveTo>
                    <a:pt x="457" y="1343"/>
                  </a:moveTo>
                  <a:lnTo>
                    <a:pt x="0" y="129"/>
                  </a:lnTo>
                  <a:lnTo>
                    <a:pt x="673" y="0"/>
                  </a:lnTo>
                  <a:lnTo>
                    <a:pt x="457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2" name="Freeform 53"/>
            <p:cNvSpPr>
              <a:spLocks noChangeArrowheads="1"/>
            </p:cNvSpPr>
            <p:nvPr/>
          </p:nvSpPr>
          <p:spPr bwMode="auto">
            <a:xfrm rot="5400000" flipH="1">
              <a:off x="5909404" y="2123851"/>
              <a:ext cx="604745" cy="945313"/>
            </a:xfrm>
            <a:custGeom>
              <a:avLst/>
              <a:gdLst>
                <a:gd name="T0" fmla="*/ 0 w 777"/>
                <a:gd name="T1" fmla="*/ 598 h 1214"/>
                <a:gd name="T2" fmla="*/ 320 w 777"/>
                <a:gd name="T3" fmla="*/ 0 h 1214"/>
                <a:gd name="T4" fmla="*/ 777 w 777"/>
                <a:gd name="T5" fmla="*/ 1214 h 1214"/>
                <a:gd name="T6" fmla="*/ 0 w 777"/>
                <a:gd name="T7" fmla="*/ 598 h 121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1214"/>
                <a:gd name="T14" fmla="*/ 777 w 777"/>
                <a:gd name="T15" fmla="*/ 1214 h 121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1214">
                  <a:moveTo>
                    <a:pt x="0" y="598"/>
                  </a:moveTo>
                  <a:lnTo>
                    <a:pt x="320" y="0"/>
                  </a:lnTo>
                  <a:lnTo>
                    <a:pt x="777" y="1214"/>
                  </a:lnTo>
                  <a:lnTo>
                    <a:pt x="0" y="598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3" name="Freeform 54"/>
            <p:cNvSpPr>
              <a:spLocks noChangeArrowheads="1"/>
            </p:cNvSpPr>
            <p:nvPr/>
          </p:nvSpPr>
          <p:spPr bwMode="auto">
            <a:xfrm rot="5400000" flipH="1">
              <a:off x="5676580" y="2356675"/>
              <a:ext cx="604745" cy="479664"/>
            </a:xfrm>
            <a:custGeom>
              <a:avLst/>
              <a:gdLst>
                <a:gd name="T0" fmla="*/ 0 w 777"/>
                <a:gd name="T1" fmla="*/ 0 h 616"/>
                <a:gd name="T2" fmla="*/ 9 w 777"/>
                <a:gd name="T3" fmla="*/ 362 h 616"/>
                <a:gd name="T4" fmla="*/ 777 w 777"/>
                <a:gd name="T5" fmla="*/ 616 h 616"/>
                <a:gd name="T6" fmla="*/ 0 w 777"/>
                <a:gd name="T7" fmla="*/ 0 h 61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7"/>
                <a:gd name="T13" fmla="*/ 0 h 616"/>
                <a:gd name="T14" fmla="*/ 777 w 777"/>
                <a:gd name="T15" fmla="*/ 616 h 61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7" h="616">
                  <a:moveTo>
                    <a:pt x="0" y="0"/>
                  </a:moveTo>
                  <a:lnTo>
                    <a:pt x="9" y="362"/>
                  </a:lnTo>
                  <a:lnTo>
                    <a:pt x="777" y="6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4" name="Freeform 58"/>
            <p:cNvSpPr>
              <a:spLocks noChangeArrowheads="1"/>
            </p:cNvSpPr>
            <p:nvPr/>
          </p:nvSpPr>
          <p:spPr bwMode="auto">
            <a:xfrm rot="5400000" flipH="1">
              <a:off x="5792963" y="1761634"/>
              <a:ext cx="478659" cy="586343"/>
            </a:xfrm>
            <a:custGeom>
              <a:avLst/>
              <a:gdLst>
                <a:gd name="T0" fmla="*/ 0 w 615"/>
                <a:gd name="T1" fmla="*/ 753 h 753"/>
                <a:gd name="T2" fmla="*/ 399 w 615"/>
                <a:gd name="T3" fmla="*/ 0 h 753"/>
                <a:gd name="T4" fmla="*/ 615 w 615"/>
                <a:gd name="T5" fmla="*/ 753 h 753"/>
                <a:gd name="T6" fmla="*/ 0 w 615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15"/>
                <a:gd name="T13" fmla="*/ 0 h 753"/>
                <a:gd name="T14" fmla="*/ 615 w 615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15" h="753">
                  <a:moveTo>
                    <a:pt x="0" y="753"/>
                  </a:moveTo>
                  <a:lnTo>
                    <a:pt x="399" y="0"/>
                  </a:lnTo>
                  <a:lnTo>
                    <a:pt x="615" y="753"/>
                  </a:lnTo>
                  <a:lnTo>
                    <a:pt x="0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5" name="Freeform 59"/>
            <p:cNvSpPr>
              <a:spLocks noChangeArrowheads="1"/>
            </p:cNvSpPr>
            <p:nvPr/>
          </p:nvSpPr>
          <p:spPr bwMode="auto">
            <a:xfrm rot="5400000" flipH="1">
              <a:off x="6867988" y="1915272"/>
              <a:ext cx="744840" cy="911052"/>
            </a:xfrm>
            <a:custGeom>
              <a:avLst/>
              <a:gdLst>
                <a:gd name="T0" fmla="*/ 957 w 957"/>
                <a:gd name="T1" fmla="*/ 749 h 1170"/>
                <a:gd name="T2" fmla="*/ 793 w 957"/>
                <a:gd name="T3" fmla="*/ 1170 h 1170"/>
                <a:gd name="T4" fmla="*/ 0 w 957"/>
                <a:gd name="T5" fmla="*/ 0 h 1170"/>
                <a:gd name="T6" fmla="*/ 957 w 957"/>
                <a:gd name="T7" fmla="*/ 749 h 117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57"/>
                <a:gd name="T13" fmla="*/ 0 h 1170"/>
                <a:gd name="T14" fmla="*/ 957 w 957"/>
                <a:gd name="T15" fmla="*/ 1170 h 117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57" h="1170">
                  <a:moveTo>
                    <a:pt x="957" y="749"/>
                  </a:moveTo>
                  <a:lnTo>
                    <a:pt x="793" y="1170"/>
                  </a:lnTo>
                  <a:lnTo>
                    <a:pt x="0" y="0"/>
                  </a:lnTo>
                  <a:lnTo>
                    <a:pt x="957" y="74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6" name="Freeform 60"/>
            <p:cNvSpPr>
              <a:spLocks noChangeArrowheads="1"/>
            </p:cNvSpPr>
            <p:nvPr/>
          </p:nvSpPr>
          <p:spPr bwMode="auto">
            <a:xfrm rot="5400000" flipH="1">
              <a:off x="6473918" y="1359591"/>
              <a:ext cx="490334" cy="787241"/>
            </a:xfrm>
            <a:custGeom>
              <a:avLst/>
              <a:gdLst>
                <a:gd name="T0" fmla="*/ 630 w 630"/>
                <a:gd name="T1" fmla="*/ 299 h 1011"/>
                <a:gd name="T2" fmla="*/ 19 w 630"/>
                <a:gd name="T3" fmla="*/ 1011 h 1011"/>
                <a:gd name="T4" fmla="*/ 0 w 630"/>
                <a:gd name="T5" fmla="*/ 0 h 1011"/>
                <a:gd name="T6" fmla="*/ 630 w 630"/>
                <a:gd name="T7" fmla="*/ 299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0"/>
                <a:gd name="T13" fmla="*/ 0 h 1011"/>
                <a:gd name="T14" fmla="*/ 630 w 630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0" h="1011">
                  <a:moveTo>
                    <a:pt x="630" y="299"/>
                  </a:moveTo>
                  <a:lnTo>
                    <a:pt x="19" y="1011"/>
                  </a:lnTo>
                  <a:lnTo>
                    <a:pt x="0" y="0"/>
                  </a:lnTo>
                  <a:lnTo>
                    <a:pt x="630" y="299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7" name="Freeform 61"/>
            <p:cNvSpPr>
              <a:spLocks noChangeArrowheads="1"/>
            </p:cNvSpPr>
            <p:nvPr/>
          </p:nvSpPr>
          <p:spPr bwMode="auto">
            <a:xfrm rot="5400000" flipH="1">
              <a:off x="7092187" y="1297296"/>
              <a:ext cx="489556" cy="912608"/>
            </a:xfrm>
            <a:custGeom>
              <a:avLst/>
              <a:gdLst>
                <a:gd name="T0" fmla="*/ 0 w 629"/>
                <a:gd name="T1" fmla="*/ 874 h 1172"/>
                <a:gd name="T2" fmla="*/ 328 w 629"/>
                <a:gd name="T3" fmla="*/ 0 h 1172"/>
                <a:gd name="T4" fmla="*/ 629 w 629"/>
                <a:gd name="T5" fmla="*/ 1172 h 1172"/>
                <a:gd name="T6" fmla="*/ 0 w 629"/>
                <a:gd name="T7" fmla="*/ 874 h 11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29"/>
                <a:gd name="T13" fmla="*/ 0 h 1172"/>
                <a:gd name="T14" fmla="*/ 629 w 629"/>
                <a:gd name="T15" fmla="*/ 1172 h 11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29" h="1172">
                  <a:moveTo>
                    <a:pt x="0" y="874"/>
                  </a:moveTo>
                  <a:lnTo>
                    <a:pt x="328" y="0"/>
                  </a:lnTo>
                  <a:lnTo>
                    <a:pt x="629" y="1172"/>
                  </a:lnTo>
                  <a:lnTo>
                    <a:pt x="0" y="874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8" name="Freeform 62"/>
            <p:cNvSpPr>
              <a:spLocks noChangeArrowheads="1"/>
            </p:cNvSpPr>
            <p:nvPr/>
          </p:nvSpPr>
          <p:spPr bwMode="auto">
            <a:xfrm rot="5400000" flipH="1">
              <a:off x="6804137" y="753962"/>
              <a:ext cx="747175" cy="1231087"/>
            </a:xfrm>
            <a:custGeom>
              <a:avLst/>
              <a:gdLst>
                <a:gd name="T0" fmla="*/ 302 w 960"/>
                <a:gd name="T1" fmla="*/ 1173 h 1581"/>
                <a:gd name="T2" fmla="*/ 301 w 960"/>
                <a:gd name="T3" fmla="*/ 1172 h 1581"/>
                <a:gd name="T4" fmla="*/ 0 w 960"/>
                <a:gd name="T5" fmla="*/ 0 h 1581"/>
                <a:gd name="T6" fmla="*/ 0 w 960"/>
                <a:gd name="T7" fmla="*/ 0 h 1581"/>
                <a:gd name="T8" fmla="*/ 960 w 960"/>
                <a:gd name="T9" fmla="*/ 1581 h 1581"/>
                <a:gd name="T10" fmla="*/ 302 w 960"/>
                <a:gd name="T11" fmla="*/ 1173 h 158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60"/>
                <a:gd name="T19" fmla="*/ 0 h 1581"/>
                <a:gd name="T20" fmla="*/ 960 w 960"/>
                <a:gd name="T21" fmla="*/ 1581 h 158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60" h="1581">
                  <a:moveTo>
                    <a:pt x="302" y="1173"/>
                  </a:moveTo>
                  <a:lnTo>
                    <a:pt x="301" y="1172"/>
                  </a:lnTo>
                  <a:lnTo>
                    <a:pt x="0" y="0"/>
                  </a:lnTo>
                  <a:lnTo>
                    <a:pt x="0" y="0"/>
                  </a:lnTo>
                  <a:lnTo>
                    <a:pt x="960" y="1581"/>
                  </a:lnTo>
                  <a:lnTo>
                    <a:pt x="302" y="11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79" name="Freeform 63"/>
            <p:cNvSpPr>
              <a:spLocks noChangeArrowheads="1"/>
            </p:cNvSpPr>
            <p:nvPr/>
          </p:nvSpPr>
          <p:spPr bwMode="auto">
            <a:xfrm rot="5400000" flipH="1">
              <a:off x="6633299" y="581566"/>
              <a:ext cx="1090409" cy="1232645"/>
            </a:xfrm>
            <a:custGeom>
              <a:avLst/>
              <a:gdLst>
                <a:gd name="T0" fmla="*/ 1401 w 1401"/>
                <a:gd name="T1" fmla="*/ 1273 h 1583"/>
                <a:gd name="T2" fmla="*/ 960 w 1401"/>
                <a:gd name="T3" fmla="*/ 1583 h 1583"/>
                <a:gd name="T4" fmla="*/ 0 w 1401"/>
                <a:gd name="T5" fmla="*/ 2 h 1583"/>
                <a:gd name="T6" fmla="*/ 9 w 1401"/>
                <a:gd name="T7" fmla="*/ 0 h 1583"/>
                <a:gd name="T8" fmla="*/ 1401 w 1401"/>
                <a:gd name="T9" fmla="*/ 907 h 1583"/>
                <a:gd name="T10" fmla="*/ 1401 w 1401"/>
                <a:gd name="T11" fmla="*/ 1273 h 1583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01"/>
                <a:gd name="T19" fmla="*/ 0 h 1583"/>
                <a:gd name="T20" fmla="*/ 1401 w 1401"/>
                <a:gd name="T21" fmla="*/ 1583 h 1583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01" h="1583">
                  <a:moveTo>
                    <a:pt x="1401" y="1273"/>
                  </a:moveTo>
                  <a:lnTo>
                    <a:pt x="960" y="1583"/>
                  </a:lnTo>
                  <a:lnTo>
                    <a:pt x="0" y="2"/>
                  </a:lnTo>
                  <a:lnTo>
                    <a:pt x="9" y="0"/>
                  </a:lnTo>
                  <a:lnTo>
                    <a:pt x="1401" y="907"/>
                  </a:lnTo>
                  <a:lnTo>
                    <a:pt x="1401" y="127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0" name="Freeform 64"/>
            <p:cNvSpPr>
              <a:spLocks noChangeArrowheads="1"/>
            </p:cNvSpPr>
            <p:nvPr/>
          </p:nvSpPr>
          <p:spPr bwMode="auto">
            <a:xfrm rot="5400000" flipH="1">
              <a:off x="6899994" y="841257"/>
              <a:ext cx="1083404" cy="706260"/>
            </a:xfrm>
            <a:custGeom>
              <a:avLst/>
              <a:gdLst>
                <a:gd name="T0" fmla="*/ 1392 w 1392"/>
                <a:gd name="T1" fmla="*/ 907 h 907"/>
                <a:gd name="T2" fmla="*/ 0 w 1392"/>
                <a:gd name="T3" fmla="*/ 0 h 907"/>
                <a:gd name="T4" fmla="*/ 1392 w 1392"/>
                <a:gd name="T5" fmla="*/ 239 h 907"/>
                <a:gd name="T6" fmla="*/ 1392 w 1392"/>
                <a:gd name="T7" fmla="*/ 907 h 90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92"/>
                <a:gd name="T13" fmla="*/ 0 h 907"/>
                <a:gd name="T14" fmla="*/ 1392 w 1392"/>
                <a:gd name="T15" fmla="*/ 907 h 90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92" h="907">
                  <a:moveTo>
                    <a:pt x="1392" y="907"/>
                  </a:moveTo>
                  <a:lnTo>
                    <a:pt x="0" y="0"/>
                  </a:lnTo>
                  <a:lnTo>
                    <a:pt x="1392" y="239"/>
                  </a:lnTo>
                  <a:lnTo>
                    <a:pt x="1392" y="907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1" name="Freeform 65"/>
            <p:cNvSpPr>
              <a:spLocks noChangeArrowheads="1"/>
            </p:cNvSpPr>
            <p:nvPr/>
          </p:nvSpPr>
          <p:spPr bwMode="auto">
            <a:xfrm rot="5400000" flipH="1">
              <a:off x="6099729" y="292076"/>
              <a:ext cx="343234" cy="1064450"/>
            </a:xfrm>
            <a:custGeom>
              <a:avLst/>
              <a:gdLst>
                <a:gd name="T0" fmla="*/ 441 w 441"/>
                <a:gd name="T1" fmla="*/ 0 h 1367"/>
                <a:gd name="T2" fmla="*/ 0 w 441"/>
                <a:gd name="T3" fmla="*/ 310 h 1367"/>
                <a:gd name="T4" fmla="*/ 441 w 441"/>
                <a:gd name="T5" fmla="*/ 1367 h 1367"/>
                <a:gd name="T6" fmla="*/ 441 w 441"/>
                <a:gd name="T7" fmla="*/ 0 h 13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41"/>
                <a:gd name="T13" fmla="*/ 0 h 1367"/>
                <a:gd name="T14" fmla="*/ 441 w 441"/>
                <a:gd name="T15" fmla="*/ 1367 h 13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41" h="1367">
                  <a:moveTo>
                    <a:pt x="441" y="0"/>
                  </a:moveTo>
                  <a:lnTo>
                    <a:pt x="0" y="310"/>
                  </a:lnTo>
                  <a:lnTo>
                    <a:pt x="441" y="1367"/>
                  </a:lnTo>
                  <a:lnTo>
                    <a:pt x="441" y="0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2" name="Freeform 66"/>
            <p:cNvSpPr>
              <a:spLocks noChangeArrowheads="1"/>
            </p:cNvSpPr>
            <p:nvPr/>
          </p:nvSpPr>
          <p:spPr bwMode="auto">
            <a:xfrm rot="5400000" flipH="1">
              <a:off x="5881821" y="509984"/>
              <a:ext cx="855360" cy="1140760"/>
            </a:xfrm>
            <a:custGeom>
              <a:avLst/>
              <a:gdLst>
                <a:gd name="T0" fmla="*/ 495 w 1099"/>
                <a:gd name="T1" fmla="*/ 1465 h 1465"/>
                <a:gd name="T2" fmla="*/ 1099 w 1099"/>
                <a:gd name="T3" fmla="*/ 1465 h 1465"/>
                <a:gd name="T4" fmla="*/ 1099 w 1099"/>
                <a:gd name="T5" fmla="*/ 1465 h 1465"/>
                <a:gd name="T6" fmla="*/ 658 w 1099"/>
                <a:gd name="T7" fmla="*/ 408 h 1465"/>
                <a:gd name="T8" fmla="*/ 0 w 1099"/>
                <a:gd name="T9" fmla="*/ 0 h 1465"/>
                <a:gd name="T10" fmla="*/ 495 w 1099"/>
                <a:gd name="T11" fmla="*/ 1465 h 14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99"/>
                <a:gd name="T19" fmla="*/ 0 h 1465"/>
                <a:gd name="T20" fmla="*/ 1099 w 1099"/>
                <a:gd name="T21" fmla="*/ 1465 h 1465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99" h="1465">
                  <a:moveTo>
                    <a:pt x="495" y="1465"/>
                  </a:moveTo>
                  <a:lnTo>
                    <a:pt x="1099" y="1465"/>
                  </a:lnTo>
                  <a:lnTo>
                    <a:pt x="1099" y="1465"/>
                  </a:lnTo>
                  <a:lnTo>
                    <a:pt x="658" y="408"/>
                  </a:lnTo>
                  <a:lnTo>
                    <a:pt x="0" y="0"/>
                  </a:lnTo>
                  <a:lnTo>
                    <a:pt x="495" y="1465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3" name="Freeform 68"/>
            <p:cNvSpPr>
              <a:spLocks noChangeArrowheads="1"/>
            </p:cNvSpPr>
            <p:nvPr/>
          </p:nvSpPr>
          <p:spPr bwMode="auto">
            <a:xfrm rot="5400000" flipH="1">
              <a:off x="5742761" y="1400889"/>
              <a:ext cx="579061" cy="586343"/>
            </a:xfrm>
            <a:custGeom>
              <a:avLst/>
              <a:gdLst>
                <a:gd name="T0" fmla="*/ 216 w 744"/>
                <a:gd name="T1" fmla="*/ 753 h 753"/>
                <a:gd name="T2" fmla="*/ 744 w 744"/>
                <a:gd name="T3" fmla="*/ 753 h 753"/>
                <a:gd name="T4" fmla="*/ 0 w 744"/>
                <a:gd name="T5" fmla="*/ 0 h 753"/>
                <a:gd name="T6" fmla="*/ 216 w 744"/>
                <a:gd name="T7" fmla="*/ 753 h 75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44"/>
                <a:gd name="T13" fmla="*/ 0 h 753"/>
                <a:gd name="T14" fmla="*/ 744 w 744"/>
                <a:gd name="T15" fmla="*/ 753 h 75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44" h="753">
                  <a:moveTo>
                    <a:pt x="216" y="753"/>
                  </a:moveTo>
                  <a:lnTo>
                    <a:pt x="744" y="753"/>
                  </a:lnTo>
                  <a:lnTo>
                    <a:pt x="0" y="0"/>
                  </a:lnTo>
                  <a:lnTo>
                    <a:pt x="216" y="75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4" name="Freeform 69"/>
            <p:cNvSpPr>
              <a:spLocks noChangeArrowheads="1"/>
            </p:cNvSpPr>
            <p:nvPr/>
          </p:nvSpPr>
          <p:spPr bwMode="auto">
            <a:xfrm rot="5400000" flipH="1">
              <a:off x="6106730" y="1615981"/>
              <a:ext cx="310545" cy="1045763"/>
            </a:xfrm>
            <a:custGeom>
              <a:avLst/>
              <a:gdLst>
                <a:gd name="T0" fmla="*/ 0 w 399"/>
                <a:gd name="T1" fmla="*/ 1343 h 1343"/>
                <a:gd name="T2" fmla="*/ 399 w 399"/>
                <a:gd name="T3" fmla="*/ 591 h 1343"/>
                <a:gd name="T4" fmla="*/ 216 w 399"/>
                <a:gd name="T5" fmla="*/ 0 h 1343"/>
                <a:gd name="T6" fmla="*/ 0 w 399"/>
                <a:gd name="T7" fmla="*/ 1343 h 13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9"/>
                <a:gd name="T13" fmla="*/ 0 h 1343"/>
                <a:gd name="T14" fmla="*/ 399 w 399"/>
                <a:gd name="T15" fmla="*/ 1343 h 13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9" h="1343">
                  <a:moveTo>
                    <a:pt x="0" y="1343"/>
                  </a:moveTo>
                  <a:lnTo>
                    <a:pt x="399" y="591"/>
                  </a:lnTo>
                  <a:lnTo>
                    <a:pt x="216" y="0"/>
                  </a:lnTo>
                  <a:lnTo>
                    <a:pt x="0" y="1343"/>
                  </a:lnTo>
                  <a:close/>
                </a:path>
              </a:pathLst>
            </a:cu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5" name="Freeform 70"/>
            <p:cNvSpPr>
              <a:spLocks noChangeArrowheads="1"/>
            </p:cNvSpPr>
            <p:nvPr/>
          </p:nvSpPr>
          <p:spPr bwMode="auto">
            <a:xfrm rot="5400000" flipH="1">
              <a:off x="6647480" y="1660795"/>
              <a:ext cx="142430" cy="788021"/>
            </a:xfrm>
            <a:custGeom>
              <a:avLst/>
              <a:gdLst>
                <a:gd name="T0" fmla="*/ 183 w 183"/>
                <a:gd name="T1" fmla="*/ 1012 h 1012"/>
                <a:gd name="T2" fmla="*/ 183 w 183"/>
                <a:gd name="T3" fmla="*/ 1011 h 1012"/>
                <a:gd name="T4" fmla="*/ 164 w 183"/>
                <a:gd name="T5" fmla="*/ 0 h 1012"/>
                <a:gd name="T6" fmla="*/ 0 w 183"/>
                <a:gd name="T7" fmla="*/ 421 h 1012"/>
                <a:gd name="T8" fmla="*/ 183 w 183"/>
                <a:gd name="T9" fmla="*/ 1012 h 10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83"/>
                <a:gd name="T16" fmla="*/ 0 h 1012"/>
                <a:gd name="T17" fmla="*/ 183 w 183"/>
                <a:gd name="T18" fmla="*/ 1012 h 10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83" h="1012">
                  <a:moveTo>
                    <a:pt x="183" y="1012"/>
                  </a:moveTo>
                  <a:lnTo>
                    <a:pt x="183" y="1011"/>
                  </a:lnTo>
                  <a:lnTo>
                    <a:pt x="164" y="0"/>
                  </a:lnTo>
                  <a:lnTo>
                    <a:pt x="0" y="421"/>
                  </a:lnTo>
                  <a:lnTo>
                    <a:pt x="183" y="1012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6" name="Freeform 75"/>
            <p:cNvSpPr>
              <a:spLocks noChangeArrowheads="1"/>
            </p:cNvSpPr>
            <p:nvPr/>
          </p:nvSpPr>
          <p:spPr bwMode="auto">
            <a:xfrm rot="5400000" flipH="1">
              <a:off x="7000727" y="1950641"/>
              <a:ext cx="640548" cy="1103384"/>
            </a:xfrm>
            <a:custGeom>
              <a:avLst/>
              <a:gdLst>
                <a:gd name="T0" fmla="*/ 0 w 823"/>
                <a:gd name="T1" fmla="*/ 0 h 1417"/>
                <a:gd name="T2" fmla="*/ 125 w 823"/>
                <a:gd name="T3" fmla="*/ 1417 h 1417"/>
                <a:gd name="T4" fmla="*/ 823 w 823"/>
                <a:gd name="T5" fmla="*/ 1276 h 1417"/>
                <a:gd name="T6" fmla="*/ 0 w 823"/>
                <a:gd name="T7" fmla="*/ 0 h 14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23"/>
                <a:gd name="T13" fmla="*/ 0 h 1417"/>
                <a:gd name="T14" fmla="*/ 823 w 823"/>
                <a:gd name="T15" fmla="*/ 1417 h 14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23" h="1417">
                  <a:moveTo>
                    <a:pt x="0" y="0"/>
                  </a:moveTo>
                  <a:lnTo>
                    <a:pt x="125" y="1417"/>
                  </a:lnTo>
                  <a:lnTo>
                    <a:pt x="823" y="12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7" name="Freeform 76"/>
            <p:cNvSpPr>
              <a:spLocks noChangeArrowheads="1"/>
            </p:cNvSpPr>
            <p:nvPr/>
          </p:nvSpPr>
          <p:spPr bwMode="auto">
            <a:xfrm rot="5400000" flipH="1">
              <a:off x="6037482" y="1883697"/>
              <a:ext cx="543259" cy="1139982"/>
            </a:xfrm>
            <a:custGeom>
              <a:avLst/>
              <a:gdLst>
                <a:gd name="T0" fmla="*/ 473 w 698"/>
                <a:gd name="T1" fmla="*/ 1464 h 1464"/>
                <a:gd name="T2" fmla="*/ 0 w 698"/>
                <a:gd name="T3" fmla="*/ 141 h 1464"/>
                <a:gd name="T4" fmla="*/ 698 w 698"/>
                <a:gd name="T5" fmla="*/ 0 h 1464"/>
                <a:gd name="T6" fmla="*/ 473 w 698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98"/>
                <a:gd name="T13" fmla="*/ 0 h 1464"/>
                <a:gd name="T14" fmla="*/ 698 w 698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98" h="1464">
                  <a:moveTo>
                    <a:pt x="473" y="1464"/>
                  </a:moveTo>
                  <a:lnTo>
                    <a:pt x="0" y="141"/>
                  </a:lnTo>
                  <a:lnTo>
                    <a:pt x="698" y="0"/>
                  </a:lnTo>
                  <a:lnTo>
                    <a:pt x="473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8" name="Freeform 77"/>
            <p:cNvSpPr>
              <a:spLocks noChangeArrowheads="1"/>
            </p:cNvSpPr>
            <p:nvPr/>
          </p:nvSpPr>
          <p:spPr bwMode="auto">
            <a:xfrm rot="5400000" flipH="1">
              <a:off x="5940557" y="2155742"/>
              <a:ext cx="627316" cy="1030189"/>
            </a:xfrm>
            <a:custGeom>
              <a:avLst/>
              <a:gdLst>
                <a:gd name="T0" fmla="*/ 0 w 806"/>
                <a:gd name="T1" fmla="*/ 651 h 1323"/>
                <a:gd name="T2" fmla="*/ 333 w 806"/>
                <a:gd name="T3" fmla="*/ 0 h 1323"/>
                <a:gd name="T4" fmla="*/ 806 w 806"/>
                <a:gd name="T5" fmla="*/ 1323 h 1323"/>
                <a:gd name="T6" fmla="*/ 0 w 806"/>
                <a:gd name="T7" fmla="*/ 651 h 132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1323"/>
                <a:gd name="T14" fmla="*/ 806 w 806"/>
                <a:gd name="T15" fmla="*/ 1323 h 132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1323">
                  <a:moveTo>
                    <a:pt x="0" y="651"/>
                  </a:moveTo>
                  <a:lnTo>
                    <a:pt x="333" y="0"/>
                  </a:lnTo>
                  <a:lnTo>
                    <a:pt x="806" y="1323"/>
                  </a:lnTo>
                  <a:lnTo>
                    <a:pt x="0" y="6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89" name="Freeform 78"/>
            <p:cNvSpPr>
              <a:spLocks noChangeArrowheads="1"/>
            </p:cNvSpPr>
            <p:nvPr/>
          </p:nvSpPr>
          <p:spPr bwMode="auto">
            <a:xfrm rot="5400000" flipH="1">
              <a:off x="5687098" y="2409201"/>
              <a:ext cx="627316" cy="523271"/>
            </a:xfrm>
            <a:custGeom>
              <a:avLst/>
              <a:gdLst>
                <a:gd name="T0" fmla="*/ 0 w 806"/>
                <a:gd name="T1" fmla="*/ 0 h 672"/>
                <a:gd name="T2" fmla="*/ 10 w 806"/>
                <a:gd name="T3" fmla="*/ 396 h 672"/>
                <a:gd name="T4" fmla="*/ 806 w 806"/>
                <a:gd name="T5" fmla="*/ 672 h 672"/>
                <a:gd name="T6" fmla="*/ 0 w 806"/>
                <a:gd name="T7" fmla="*/ 0 h 67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06"/>
                <a:gd name="T13" fmla="*/ 0 h 672"/>
                <a:gd name="T14" fmla="*/ 806 w 806"/>
                <a:gd name="T15" fmla="*/ 672 h 67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06" h="672">
                  <a:moveTo>
                    <a:pt x="0" y="0"/>
                  </a:moveTo>
                  <a:lnTo>
                    <a:pt x="10" y="396"/>
                  </a:lnTo>
                  <a:lnTo>
                    <a:pt x="806" y="67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0" name="Freeform 82"/>
            <p:cNvSpPr>
              <a:spLocks noChangeArrowheads="1"/>
            </p:cNvSpPr>
            <p:nvPr/>
          </p:nvSpPr>
          <p:spPr bwMode="auto">
            <a:xfrm rot="5400000" flipH="1">
              <a:off x="5809708" y="1789252"/>
              <a:ext cx="497339" cy="638514"/>
            </a:xfrm>
            <a:custGeom>
              <a:avLst/>
              <a:gdLst>
                <a:gd name="T0" fmla="*/ 0 w 639"/>
                <a:gd name="T1" fmla="*/ 820 h 820"/>
                <a:gd name="T2" fmla="*/ 416 w 639"/>
                <a:gd name="T3" fmla="*/ 0 h 820"/>
                <a:gd name="T4" fmla="*/ 639 w 639"/>
                <a:gd name="T5" fmla="*/ 820 h 820"/>
                <a:gd name="T6" fmla="*/ 0 w 639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39"/>
                <a:gd name="T13" fmla="*/ 0 h 820"/>
                <a:gd name="T14" fmla="*/ 639 w 639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39" h="820">
                  <a:moveTo>
                    <a:pt x="0" y="820"/>
                  </a:moveTo>
                  <a:lnTo>
                    <a:pt x="416" y="0"/>
                  </a:lnTo>
                  <a:lnTo>
                    <a:pt x="639" y="820"/>
                  </a:lnTo>
                  <a:lnTo>
                    <a:pt x="0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1" name="Freeform 83"/>
            <p:cNvSpPr>
              <a:spLocks noChangeArrowheads="1"/>
            </p:cNvSpPr>
            <p:nvPr/>
          </p:nvSpPr>
          <p:spPr bwMode="auto">
            <a:xfrm rot="5400000" flipH="1">
              <a:off x="6989079" y="1938992"/>
              <a:ext cx="773638" cy="993591"/>
            </a:xfrm>
            <a:custGeom>
              <a:avLst/>
              <a:gdLst>
                <a:gd name="T0" fmla="*/ 994 w 994"/>
                <a:gd name="T1" fmla="*/ 816 h 1276"/>
                <a:gd name="T2" fmla="*/ 823 w 994"/>
                <a:gd name="T3" fmla="*/ 1276 h 1276"/>
                <a:gd name="T4" fmla="*/ 0 w 994"/>
                <a:gd name="T5" fmla="*/ 0 h 1276"/>
                <a:gd name="T6" fmla="*/ 994 w 994"/>
                <a:gd name="T7" fmla="*/ 816 h 127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94"/>
                <a:gd name="T13" fmla="*/ 0 h 1276"/>
                <a:gd name="T14" fmla="*/ 994 w 994"/>
                <a:gd name="T15" fmla="*/ 1276 h 127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94" h="1276">
                  <a:moveTo>
                    <a:pt x="994" y="816"/>
                  </a:moveTo>
                  <a:lnTo>
                    <a:pt x="823" y="1276"/>
                  </a:lnTo>
                  <a:lnTo>
                    <a:pt x="0" y="0"/>
                  </a:lnTo>
                  <a:lnTo>
                    <a:pt x="994" y="816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2" name="Freeform 84"/>
            <p:cNvSpPr>
              <a:spLocks noChangeArrowheads="1"/>
            </p:cNvSpPr>
            <p:nvPr/>
          </p:nvSpPr>
          <p:spPr bwMode="auto">
            <a:xfrm rot="5400000" flipH="1">
              <a:off x="6479229" y="134634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3" name="Freeform 85"/>
            <p:cNvSpPr>
              <a:spLocks noChangeArrowheads="1"/>
            </p:cNvSpPr>
            <p:nvPr/>
          </p:nvSpPr>
          <p:spPr bwMode="auto">
            <a:xfrm rot="5400000" flipH="1">
              <a:off x="7226903" y="1298055"/>
              <a:ext cx="507456" cy="994369"/>
            </a:xfrm>
            <a:custGeom>
              <a:avLst/>
              <a:gdLst>
                <a:gd name="T0" fmla="*/ 0 w 652"/>
                <a:gd name="T1" fmla="*/ 951 h 1277"/>
                <a:gd name="T2" fmla="*/ 339 w 652"/>
                <a:gd name="T3" fmla="*/ 0 h 1277"/>
                <a:gd name="T4" fmla="*/ 652 w 652"/>
                <a:gd name="T5" fmla="*/ 1277 h 1277"/>
                <a:gd name="T6" fmla="*/ 0 w 652"/>
                <a:gd name="T7" fmla="*/ 951 h 127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2"/>
                <a:gd name="T13" fmla="*/ 0 h 1277"/>
                <a:gd name="T14" fmla="*/ 652 w 652"/>
                <a:gd name="T15" fmla="*/ 1277 h 127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2" h="1277">
                  <a:moveTo>
                    <a:pt x="0" y="951"/>
                  </a:moveTo>
                  <a:lnTo>
                    <a:pt x="339" y="0"/>
                  </a:lnTo>
                  <a:lnTo>
                    <a:pt x="652" y="1277"/>
                  </a:lnTo>
                  <a:lnTo>
                    <a:pt x="0" y="951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4" name="Freeform 86"/>
            <p:cNvSpPr>
              <a:spLocks noChangeArrowheads="1"/>
            </p:cNvSpPr>
            <p:nvPr/>
          </p:nvSpPr>
          <p:spPr bwMode="auto">
            <a:xfrm rot="5400000" flipH="1">
              <a:off x="6919389" y="725916"/>
              <a:ext cx="775972" cy="1342438"/>
            </a:xfrm>
            <a:custGeom>
              <a:avLst/>
              <a:gdLst>
                <a:gd name="T0" fmla="*/ 314 w 997"/>
                <a:gd name="T1" fmla="*/ 1279 h 1724"/>
                <a:gd name="T2" fmla="*/ 313 w 997"/>
                <a:gd name="T3" fmla="*/ 1278 h 1724"/>
                <a:gd name="T4" fmla="*/ 0 w 997"/>
                <a:gd name="T5" fmla="*/ 1 h 1724"/>
                <a:gd name="T6" fmla="*/ 2 w 997"/>
                <a:gd name="T7" fmla="*/ 0 h 1724"/>
                <a:gd name="T8" fmla="*/ 997 w 997"/>
                <a:gd name="T9" fmla="*/ 1724 h 1724"/>
                <a:gd name="T10" fmla="*/ 314 w 997"/>
                <a:gd name="T11" fmla="*/ 1279 h 172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997"/>
                <a:gd name="T19" fmla="*/ 0 h 1724"/>
                <a:gd name="T20" fmla="*/ 997 w 997"/>
                <a:gd name="T21" fmla="*/ 1724 h 1724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997" h="1724">
                  <a:moveTo>
                    <a:pt x="314" y="1279"/>
                  </a:moveTo>
                  <a:lnTo>
                    <a:pt x="313" y="1278"/>
                  </a:lnTo>
                  <a:lnTo>
                    <a:pt x="0" y="1"/>
                  </a:lnTo>
                  <a:lnTo>
                    <a:pt x="2" y="0"/>
                  </a:lnTo>
                  <a:lnTo>
                    <a:pt x="997" y="1724"/>
                  </a:lnTo>
                  <a:lnTo>
                    <a:pt x="314" y="127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5" name="Freeform 87"/>
            <p:cNvSpPr>
              <a:spLocks noChangeArrowheads="1"/>
            </p:cNvSpPr>
            <p:nvPr/>
          </p:nvSpPr>
          <p:spPr bwMode="auto">
            <a:xfrm rot="5400000" flipH="1">
              <a:off x="6743103" y="545738"/>
              <a:ext cx="1130882" cy="1344774"/>
            </a:xfrm>
            <a:custGeom>
              <a:avLst/>
              <a:gdLst>
                <a:gd name="T0" fmla="*/ 1453 w 1453"/>
                <a:gd name="T1" fmla="*/ 1389 h 1727"/>
                <a:gd name="T2" fmla="*/ 995 w 1453"/>
                <a:gd name="T3" fmla="*/ 1727 h 1727"/>
                <a:gd name="T4" fmla="*/ 0 w 1453"/>
                <a:gd name="T5" fmla="*/ 3 h 1727"/>
                <a:gd name="T6" fmla="*/ 8 w 1453"/>
                <a:gd name="T7" fmla="*/ 0 h 1727"/>
                <a:gd name="T8" fmla="*/ 1453 w 1453"/>
                <a:gd name="T9" fmla="*/ 989 h 1727"/>
                <a:gd name="T10" fmla="*/ 1453 w 1453"/>
                <a:gd name="T11" fmla="*/ 1389 h 172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453"/>
                <a:gd name="T19" fmla="*/ 0 h 1727"/>
                <a:gd name="T20" fmla="*/ 1453 w 1453"/>
                <a:gd name="T21" fmla="*/ 1727 h 172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453" h="1727">
                  <a:moveTo>
                    <a:pt x="1453" y="1389"/>
                  </a:moveTo>
                  <a:lnTo>
                    <a:pt x="995" y="1727"/>
                  </a:lnTo>
                  <a:lnTo>
                    <a:pt x="0" y="3"/>
                  </a:lnTo>
                  <a:lnTo>
                    <a:pt x="8" y="0"/>
                  </a:lnTo>
                  <a:lnTo>
                    <a:pt x="1453" y="989"/>
                  </a:lnTo>
                  <a:lnTo>
                    <a:pt x="1453" y="1389"/>
                  </a:lnTo>
                  <a:close/>
                </a:path>
              </a:pathLst>
            </a:custGeom>
            <a:solidFill>
              <a:srgbClr val="2F538F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6" name="Freeform 88"/>
            <p:cNvSpPr>
              <a:spLocks noChangeArrowheads="1"/>
            </p:cNvSpPr>
            <p:nvPr/>
          </p:nvSpPr>
          <p:spPr bwMode="auto">
            <a:xfrm rot="5400000" flipH="1">
              <a:off x="7007980" y="827770"/>
              <a:ext cx="1124654" cy="770111"/>
            </a:xfrm>
            <a:custGeom>
              <a:avLst/>
              <a:gdLst>
                <a:gd name="T0" fmla="*/ 1445 w 1445"/>
                <a:gd name="T1" fmla="*/ 989 h 989"/>
                <a:gd name="T2" fmla="*/ 0 w 1445"/>
                <a:gd name="T3" fmla="*/ 0 h 989"/>
                <a:gd name="T4" fmla="*/ 1445 w 1445"/>
                <a:gd name="T5" fmla="*/ 262 h 989"/>
                <a:gd name="T6" fmla="*/ 1445 w 1445"/>
                <a:gd name="T7" fmla="*/ 989 h 98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45"/>
                <a:gd name="T13" fmla="*/ 0 h 989"/>
                <a:gd name="T14" fmla="*/ 1445 w 1445"/>
                <a:gd name="T15" fmla="*/ 989 h 98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45" h="989">
                  <a:moveTo>
                    <a:pt x="1445" y="989"/>
                  </a:moveTo>
                  <a:lnTo>
                    <a:pt x="0" y="0"/>
                  </a:lnTo>
                  <a:lnTo>
                    <a:pt x="1445" y="262"/>
                  </a:lnTo>
                  <a:lnTo>
                    <a:pt x="1445" y="989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7" name="Freeform 89"/>
            <p:cNvSpPr>
              <a:spLocks noChangeArrowheads="1"/>
            </p:cNvSpPr>
            <p:nvPr/>
          </p:nvSpPr>
          <p:spPr bwMode="auto">
            <a:xfrm rot="5400000" flipH="1">
              <a:off x="6141002" y="250803"/>
              <a:ext cx="356464" cy="1160228"/>
            </a:xfrm>
            <a:custGeom>
              <a:avLst/>
              <a:gdLst>
                <a:gd name="T0" fmla="*/ 458 w 458"/>
                <a:gd name="T1" fmla="*/ 0 h 1490"/>
                <a:gd name="T2" fmla="*/ 0 w 458"/>
                <a:gd name="T3" fmla="*/ 338 h 1490"/>
                <a:gd name="T4" fmla="*/ 458 w 458"/>
                <a:gd name="T5" fmla="*/ 1490 h 1490"/>
                <a:gd name="T6" fmla="*/ 458 w 458"/>
                <a:gd name="T7" fmla="*/ 0 h 149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58"/>
                <a:gd name="T13" fmla="*/ 0 h 1490"/>
                <a:gd name="T14" fmla="*/ 458 w 458"/>
                <a:gd name="T15" fmla="*/ 1490 h 149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58" h="1490">
                  <a:moveTo>
                    <a:pt x="458" y="0"/>
                  </a:moveTo>
                  <a:lnTo>
                    <a:pt x="0" y="338"/>
                  </a:lnTo>
                  <a:lnTo>
                    <a:pt x="458" y="1490"/>
                  </a:lnTo>
                  <a:lnTo>
                    <a:pt x="458" y="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8" name="Freeform 90"/>
            <p:cNvSpPr>
              <a:spLocks noChangeArrowheads="1"/>
            </p:cNvSpPr>
            <p:nvPr/>
          </p:nvSpPr>
          <p:spPr bwMode="auto">
            <a:xfrm rot="5400000" flipH="1">
              <a:off x="5926403" y="472286"/>
              <a:ext cx="888049" cy="1243547"/>
            </a:xfrm>
            <a:custGeom>
              <a:avLst/>
              <a:gdLst>
                <a:gd name="T0" fmla="*/ 514 w 1141"/>
                <a:gd name="T1" fmla="*/ 1597 h 1597"/>
                <a:gd name="T2" fmla="*/ 1141 w 1141"/>
                <a:gd name="T3" fmla="*/ 1597 h 1597"/>
                <a:gd name="T4" fmla="*/ 1141 w 1141"/>
                <a:gd name="T5" fmla="*/ 1597 h 1597"/>
                <a:gd name="T6" fmla="*/ 683 w 1141"/>
                <a:gd name="T7" fmla="*/ 445 h 1597"/>
                <a:gd name="T8" fmla="*/ 0 w 1141"/>
                <a:gd name="T9" fmla="*/ 0 h 1597"/>
                <a:gd name="T10" fmla="*/ 514 w 1141"/>
                <a:gd name="T11" fmla="*/ 1597 h 159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141"/>
                <a:gd name="T19" fmla="*/ 0 h 1597"/>
                <a:gd name="T20" fmla="*/ 1141 w 1141"/>
                <a:gd name="T21" fmla="*/ 1597 h 159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141" h="1597">
                  <a:moveTo>
                    <a:pt x="514" y="1597"/>
                  </a:moveTo>
                  <a:lnTo>
                    <a:pt x="1141" y="1597"/>
                  </a:lnTo>
                  <a:lnTo>
                    <a:pt x="1141" y="1597"/>
                  </a:lnTo>
                  <a:lnTo>
                    <a:pt x="683" y="445"/>
                  </a:lnTo>
                  <a:lnTo>
                    <a:pt x="0" y="0"/>
                  </a:lnTo>
                  <a:lnTo>
                    <a:pt x="514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330200" dir="8100000" sx="84000" sy="84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99" name="Freeform 91"/>
            <p:cNvSpPr>
              <a:spLocks noChangeArrowheads="1"/>
            </p:cNvSpPr>
            <p:nvPr/>
          </p:nvSpPr>
          <p:spPr bwMode="auto">
            <a:xfrm rot="5400000" flipH="1">
              <a:off x="5956173" y="959436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77800" dir="8100000" sx="105000" sy="105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0" name="Freeform 92"/>
            <p:cNvSpPr>
              <a:spLocks noChangeArrowheads="1"/>
            </p:cNvSpPr>
            <p:nvPr/>
          </p:nvSpPr>
          <p:spPr bwMode="auto">
            <a:xfrm rot="5400000" flipH="1">
              <a:off x="5758340" y="1414107"/>
              <a:ext cx="600076" cy="638514"/>
            </a:xfrm>
            <a:custGeom>
              <a:avLst/>
              <a:gdLst>
                <a:gd name="T0" fmla="*/ 223 w 771"/>
                <a:gd name="T1" fmla="*/ 820 h 820"/>
                <a:gd name="T2" fmla="*/ 771 w 771"/>
                <a:gd name="T3" fmla="*/ 820 h 820"/>
                <a:gd name="T4" fmla="*/ 0 w 771"/>
                <a:gd name="T5" fmla="*/ 0 h 820"/>
                <a:gd name="T6" fmla="*/ 223 w 771"/>
                <a:gd name="T7" fmla="*/ 820 h 8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771"/>
                <a:gd name="T13" fmla="*/ 0 h 820"/>
                <a:gd name="T14" fmla="*/ 771 w 771"/>
                <a:gd name="T15" fmla="*/ 820 h 8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771" h="820">
                  <a:moveTo>
                    <a:pt x="223" y="820"/>
                  </a:moveTo>
                  <a:lnTo>
                    <a:pt x="771" y="820"/>
                  </a:lnTo>
                  <a:lnTo>
                    <a:pt x="0" y="0"/>
                  </a:lnTo>
                  <a:lnTo>
                    <a:pt x="223" y="820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1164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1" name="Freeform 93"/>
            <p:cNvSpPr>
              <a:spLocks noChangeArrowheads="1"/>
            </p:cNvSpPr>
            <p:nvPr/>
          </p:nvSpPr>
          <p:spPr bwMode="auto">
            <a:xfrm rot="5400000" flipH="1">
              <a:off x="6147613" y="1625688"/>
              <a:ext cx="322998" cy="1139982"/>
            </a:xfrm>
            <a:custGeom>
              <a:avLst/>
              <a:gdLst>
                <a:gd name="T0" fmla="*/ 0 w 415"/>
                <a:gd name="T1" fmla="*/ 1464 h 1464"/>
                <a:gd name="T2" fmla="*/ 415 w 415"/>
                <a:gd name="T3" fmla="*/ 644 h 1464"/>
                <a:gd name="T4" fmla="*/ 225 w 415"/>
                <a:gd name="T5" fmla="*/ 0 h 1464"/>
                <a:gd name="T6" fmla="*/ 0 w 415"/>
                <a:gd name="T7" fmla="*/ 1464 h 146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15"/>
                <a:gd name="T13" fmla="*/ 0 h 1464"/>
                <a:gd name="T14" fmla="*/ 415 w 415"/>
                <a:gd name="T15" fmla="*/ 1464 h 146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15" h="1464">
                  <a:moveTo>
                    <a:pt x="0" y="1464"/>
                  </a:moveTo>
                  <a:lnTo>
                    <a:pt x="415" y="644"/>
                  </a:lnTo>
                  <a:lnTo>
                    <a:pt x="225" y="0"/>
                  </a:lnTo>
                  <a:lnTo>
                    <a:pt x="0" y="146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2" name="Freeform 94"/>
            <p:cNvSpPr>
              <a:spLocks noChangeArrowheads="1"/>
            </p:cNvSpPr>
            <p:nvPr/>
          </p:nvSpPr>
          <p:spPr bwMode="auto">
            <a:xfrm rot="5400000" flipH="1">
              <a:off x="6733135" y="1677901"/>
              <a:ext cx="148657" cy="859658"/>
            </a:xfrm>
            <a:custGeom>
              <a:avLst/>
              <a:gdLst>
                <a:gd name="T0" fmla="*/ 190 w 191"/>
                <a:gd name="T1" fmla="*/ 1104 h 1104"/>
                <a:gd name="T2" fmla="*/ 191 w 191"/>
                <a:gd name="T3" fmla="*/ 1104 h 1104"/>
                <a:gd name="T4" fmla="*/ 171 w 191"/>
                <a:gd name="T5" fmla="*/ 0 h 1104"/>
                <a:gd name="T6" fmla="*/ 0 w 191"/>
                <a:gd name="T7" fmla="*/ 460 h 1104"/>
                <a:gd name="T8" fmla="*/ 190 w 191"/>
                <a:gd name="T9" fmla="*/ 1104 h 110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91"/>
                <a:gd name="T16" fmla="*/ 0 h 1104"/>
                <a:gd name="T17" fmla="*/ 191 w 191"/>
                <a:gd name="T18" fmla="*/ 1104 h 110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91" h="1104">
                  <a:moveTo>
                    <a:pt x="190" y="1104"/>
                  </a:moveTo>
                  <a:lnTo>
                    <a:pt x="191" y="1104"/>
                  </a:lnTo>
                  <a:lnTo>
                    <a:pt x="171" y="0"/>
                  </a:lnTo>
                  <a:lnTo>
                    <a:pt x="0" y="460"/>
                  </a:lnTo>
                  <a:lnTo>
                    <a:pt x="190" y="1104"/>
                  </a:lnTo>
                  <a:close/>
                </a:path>
              </a:pathLst>
            </a:cu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3" name="Oval 104"/>
            <p:cNvSpPr>
              <a:spLocks noChangeArrowheads="1"/>
            </p:cNvSpPr>
            <p:nvPr/>
          </p:nvSpPr>
          <p:spPr bwMode="auto">
            <a:xfrm rot="5400000" flipH="1">
              <a:off x="6198546" y="2885640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4" name="Oval 105"/>
            <p:cNvSpPr>
              <a:spLocks noChangeArrowheads="1"/>
            </p:cNvSpPr>
            <p:nvPr/>
          </p:nvSpPr>
          <p:spPr bwMode="auto">
            <a:xfrm rot="5400000" flipH="1">
              <a:off x="5929903" y="2866961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5" name="Oval 106"/>
            <p:cNvSpPr>
              <a:spLocks noChangeArrowheads="1"/>
            </p:cNvSpPr>
            <p:nvPr/>
          </p:nvSpPr>
          <p:spPr bwMode="auto">
            <a:xfrm rot="5400000" flipH="1">
              <a:off x="6666530" y="2630355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6" name="Oval 107"/>
            <p:cNvSpPr>
              <a:spLocks noChangeArrowheads="1"/>
            </p:cNvSpPr>
            <p:nvPr/>
          </p:nvSpPr>
          <p:spPr bwMode="auto">
            <a:xfrm rot="5400000" flipH="1">
              <a:off x="6774767" y="2112002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7" name="Oval 108"/>
            <p:cNvSpPr>
              <a:spLocks noChangeArrowheads="1"/>
            </p:cNvSpPr>
            <p:nvPr/>
          </p:nvSpPr>
          <p:spPr bwMode="auto">
            <a:xfrm rot="5400000" flipH="1">
              <a:off x="7104926" y="1975020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8" name="Oval 109"/>
            <p:cNvSpPr>
              <a:spLocks noChangeArrowheads="1"/>
            </p:cNvSpPr>
            <p:nvPr/>
          </p:nvSpPr>
          <p:spPr bwMode="auto">
            <a:xfrm rot="5400000" flipH="1">
              <a:off x="6316127" y="1968794"/>
              <a:ext cx="28797" cy="38155"/>
            </a:xfrm>
            <a:prstGeom prst="ellipse">
              <a:avLst/>
            </a:prstGeom>
            <a:solidFill>
              <a:srgbClr val="D80010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 rot="5400000" flipH="1">
              <a:off x="6865483" y="1489744"/>
              <a:ext cx="28797" cy="38934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 rot="5400000" flipH="1">
              <a:off x="6564525" y="978008"/>
              <a:ext cx="28797" cy="38155"/>
            </a:xfrm>
            <a:prstGeom prst="ellipse">
              <a:avLst/>
            </a:prstGeom>
            <a:solidFill>
              <a:srgbClr val="D4350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1" name="Freeform 91"/>
            <p:cNvSpPr>
              <a:spLocks noChangeArrowheads="1"/>
            </p:cNvSpPr>
            <p:nvPr/>
          </p:nvSpPr>
          <p:spPr bwMode="auto">
            <a:xfrm rot="5400000" flipH="1">
              <a:off x="5944110" y="967534"/>
              <a:ext cx="810997" cy="1218630"/>
            </a:xfrm>
            <a:custGeom>
              <a:avLst/>
              <a:gdLst>
                <a:gd name="T0" fmla="*/ 771 w 1147"/>
                <a:gd name="T1" fmla="*/ 1597 h 1597"/>
                <a:gd name="T2" fmla="*/ 0 w 1147"/>
                <a:gd name="T3" fmla="*/ 777 h 1597"/>
                <a:gd name="T4" fmla="*/ 633 w 1147"/>
                <a:gd name="T5" fmla="*/ 0 h 1597"/>
                <a:gd name="T6" fmla="*/ 1147 w 1147"/>
                <a:gd name="T7" fmla="*/ 1597 h 1597"/>
                <a:gd name="T8" fmla="*/ 771 w 1147"/>
                <a:gd name="T9" fmla="*/ 1597 h 159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47"/>
                <a:gd name="T16" fmla="*/ 0 h 1597"/>
                <a:gd name="T17" fmla="*/ 1147 w 1147"/>
                <a:gd name="T18" fmla="*/ 1597 h 159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47" h="1597">
                  <a:moveTo>
                    <a:pt x="771" y="1597"/>
                  </a:moveTo>
                  <a:lnTo>
                    <a:pt x="0" y="777"/>
                  </a:lnTo>
                  <a:lnTo>
                    <a:pt x="633" y="0"/>
                  </a:lnTo>
                  <a:lnTo>
                    <a:pt x="1147" y="1597"/>
                  </a:lnTo>
                  <a:lnTo>
                    <a:pt x="771" y="159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  <p:sp>
          <p:nvSpPr>
            <p:cNvPr id="112" name="Freeform 84"/>
            <p:cNvSpPr>
              <a:spLocks noChangeArrowheads="1"/>
            </p:cNvSpPr>
            <p:nvPr/>
          </p:nvSpPr>
          <p:spPr bwMode="auto">
            <a:xfrm rot="5400000" flipH="1">
              <a:off x="6522341" y="1334732"/>
              <a:ext cx="508235" cy="859658"/>
            </a:xfrm>
            <a:custGeom>
              <a:avLst/>
              <a:gdLst>
                <a:gd name="T0" fmla="*/ 653 w 653"/>
                <a:gd name="T1" fmla="*/ 327 h 1104"/>
                <a:gd name="T2" fmla="*/ 20 w 653"/>
                <a:gd name="T3" fmla="*/ 1104 h 1104"/>
                <a:gd name="T4" fmla="*/ 0 w 653"/>
                <a:gd name="T5" fmla="*/ 0 h 1104"/>
                <a:gd name="T6" fmla="*/ 653 w 653"/>
                <a:gd name="T7" fmla="*/ 327 h 110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53"/>
                <a:gd name="T13" fmla="*/ 0 h 1104"/>
                <a:gd name="T14" fmla="*/ 653 w 653"/>
                <a:gd name="T15" fmla="*/ 1104 h 110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53" h="1104">
                  <a:moveTo>
                    <a:pt x="653" y="327"/>
                  </a:moveTo>
                  <a:lnTo>
                    <a:pt x="20" y="1104"/>
                  </a:lnTo>
                  <a:lnTo>
                    <a:pt x="0" y="0"/>
                  </a:lnTo>
                  <a:lnTo>
                    <a:pt x="653" y="327"/>
                  </a:lnTo>
                  <a:close/>
                </a:path>
              </a:pathLst>
            </a:custGeom>
            <a:solidFill>
              <a:srgbClr val="375FA6"/>
            </a:solidFill>
            <a:ln>
              <a:noFill/>
            </a:ln>
            <a:effectLst>
              <a:outerShdw blurRad="317500" dist="1905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zh-CN" sz="2400">
                <a:solidFill>
                  <a:schemeClr val="lt1"/>
                </a:solidFill>
                <a:sym typeface="宋体" panose="02010600030101010101" pitchFamily="2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325880" y="94615"/>
            <a:ext cx="10657205" cy="5835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三、例题解析</a:t>
            </a:r>
            <a:endParaRPr lang="zh-CN" altLang="en-US" sz="32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0550" y="1713865"/>
            <a:ext cx="10922635" cy="3692525"/>
          </a:xfrm>
          <a:prstGeom prst="rect">
            <a:avLst/>
          </a:prstGeom>
        </p:spPr>
        <p:txBody>
          <a:bodyPr wrap="square" anchor="ctr" anchorCtr="1">
            <a:spAutoFit/>
          </a:bodyPr>
          <a:p>
            <a:pPr indent="720090" algn="just" fontAlgn="auto">
              <a:lnSpc>
                <a:spcPct val="150000"/>
              </a:lnSpc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【例题解析】火灾显示盘按（ ）分为数字式、汉字/英文式、图形式三种。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A.供电方式  B.动作性能  C.敏感部件  </a:t>
            </a:r>
            <a:r>
              <a:rPr lang="zh-CN" altLang="en-US" sz="26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D.显示方式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indent="720090" algn="just" fontAlgn="auto">
              <a:lnSpc>
                <a:spcPct val="150000"/>
              </a:lnSpc>
            </a:pPr>
            <a:r>
              <a:rPr lang="zh-CN" altLang="en-US" sz="26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解析：根据《初级和中级消防设施操作员理论应试指南》中火灾显示盘；火灾显示盘按显示方式分为数字式、汉字/英文式、图形式三种。结合题意，本题应选“显示方式”，其他选项均可排除。</a:t>
            </a:r>
            <a:endParaRPr lang="zh-CN" altLang="en-US" sz="26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3075" y="2415957"/>
            <a:ext cx="5597213" cy="2360797"/>
          </a:xfrm>
          <a:custGeom>
            <a:avLst/>
            <a:gdLst>
              <a:gd name="connsiteX0" fmla="*/ 7383596 w 7390716"/>
              <a:gd name="connsiteY0" fmla="*/ 0 h 2360797"/>
              <a:gd name="connsiteX1" fmla="*/ 7389947 w 7390716"/>
              <a:gd name="connsiteY1" fmla="*/ 2360797 h 2360797"/>
              <a:gd name="connsiteX2" fmla="*/ 0 w 7390716"/>
              <a:gd name="connsiteY2" fmla="*/ 2170297 h 2360797"/>
              <a:gd name="connsiteX3" fmla="*/ 445273 w 7390716"/>
              <a:gd name="connsiteY3" fmla="*/ 107950 h 2360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90716" h="2360797">
                <a:moveTo>
                  <a:pt x="7383596" y="0"/>
                </a:moveTo>
                <a:cubicBezTo>
                  <a:pt x="7379363" y="767882"/>
                  <a:pt x="7394180" y="1592915"/>
                  <a:pt x="7389947" y="2360797"/>
                </a:cubicBezTo>
                <a:lnTo>
                  <a:pt x="0" y="2170297"/>
                </a:lnTo>
                <a:lnTo>
                  <a:pt x="445273" y="107950"/>
                </a:lnTo>
                <a:close/>
              </a:path>
            </a:pathLst>
          </a:custGeom>
          <a:solidFill>
            <a:srgbClr val="D7000F"/>
          </a:solidFill>
          <a:ln w="38100">
            <a:solidFill>
              <a:srgbClr val="EE302D">
                <a:alpha val="80000"/>
              </a:srgbClr>
            </a:solidFill>
          </a:ln>
        </p:spPr>
      </p:pic>
      <p:grpSp>
        <p:nvGrpSpPr>
          <p:cNvPr id="12" name="后翅膀"/>
          <p:cNvGrpSpPr/>
          <p:nvPr/>
        </p:nvGrpSpPr>
        <p:grpSpPr>
          <a:xfrm>
            <a:off x="1429307" y="381162"/>
            <a:ext cx="3445850" cy="3231270"/>
            <a:chOff x="1844890" y="304962"/>
            <a:chExt cx="3445850" cy="3231270"/>
          </a:xfrm>
        </p:grpSpPr>
        <p:sp>
          <p:nvSpPr>
            <p:cNvPr id="13" name="等腰三角形 15"/>
            <p:cNvSpPr/>
            <p:nvPr/>
          </p:nvSpPr>
          <p:spPr>
            <a:xfrm rot="1247463">
              <a:off x="3151989" y="304962"/>
              <a:ext cx="1784535" cy="2162021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  <a:gd name="connsiteX0-57" fmla="*/ 0 w 1961900"/>
                <a:gd name="connsiteY0-58" fmla="*/ 1268496 h 1289312"/>
                <a:gd name="connsiteX1-59" fmla="*/ 1474773 w 1961900"/>
                <a:gd name="connsiteY1-60" fmla="*/ 0 h 1289312"/>
                <a:gd name="connsiteX2-61" fmla="*/ 1961900 w 1961900"/>
                <a:gd name="connsiteY2-62" fmla="*/ 1289312 h 1289312"/>
                <a:gd name="connsiteX3-63" fmla="*/ 0 w 1961900"/>
                <a:gd name="connsiteY3-64" fmla="*/ 1268496 h 1289312"/>
                <a:gd name="connsiteX0-65" fmla="*/ 0 w 1960530"/>
                <a:gd name="connsiteY0-66" fmla="*/ 1275462 h 1289312"/>
                <a:gd name="connsiteX1-67" fmla="*/ 1473403 w 1960530"/>
                <a:gd name="connsiteY1-68" fmla="*/ 0 h 1289312"/>
                <a:gd name="connsiteX2-69" fmla="*/ 1960530 w 1960530"/>
                <a:gd name="connsiteY2-70" fmla="*/ 1289312 h 1289312"/>
                <a:gd name="connsiteX3-71" fmla="*/ 0 w 1960530"/>
                <a:gd name="connsiteY3-72" fmla="*/ 1275462 h 1289312"/>
                <a:gd name="connsiteX0-73" fmla="*/ 0 w 1960530"/>
                <a:gd name="connsiteY0-74" fmla="*/ 1721302 h 1735152"/>
                <a:gd name="connsiteX1-75" fmla="*/ 1120897 w 1960530"/>
                <a:gd name="connsiteY1-76" fmla="*/ 0 h 1735152"/>
                <a:gd name="connsiteX2-77" fmla="*/ 1960530 w 1960530"/>
                <a:gd name="connsiteY2-78" fmla="*/ 1735152 h 1735152"/>
                <a:gd name="connsiteX3-79" fmla="*/ 0 w 1960530"/>
                <a:gd name="connsiteY3-80" fmla="*/ 1721302 h 1735152"/>
                <a:gd name="connsiteX0-81" fmla="*/ 0 w 1960530"/>
                <a:gd name="connsiteY0-82" fmla="*/ 1740031 h 1753881"/>
                <a:gd name="connsiteX1-83" fmla="*/ 1098401 w 1960530"/>
                <a:gd name="connsiteY1-84" fmla="*/ 0 h 1753881"/>
                <a:gd name="connsiteX2-85" fmla="*/ 1960530 w 1960530"/>
                <a:gd name="connsiteY2-86" fmla="*/ 1753881 h 1753881"/>
                <a:gd name="connsiteX3-87" fmla="*/ 0 w 1960530"/>
                <a:gd name="connsiteY3-88" fmla="*/ 1740031 h 1753881"/>
                <a:gd name="connsiteX0-89" fmla="*/ 0 w 1960530"/>
                <a:gd name="connsiteY0-90" fmla="*/ 1687945 h 1701795"/>
                <a:gd name="connsiteX1-91" fmla="*/ 1363334 w 1960530"/>
                <a:gd name="connsiteY1-92" fmla="*/ 0 h 1701795"/>
                <a:gd name="connsiteX2-93" fmla="*/ 1960530 w 1960530"/>
                <a:gd name="connsiteY2-94" fmla="*/ 1701795 h 1701795"/>
                <a:gd name="connsiteX3-95" fmla="*/ 0 w 1960530"/>
                <a:gd name="connsiteY3-96" fmla="*/ 1687945 h 1701795"/>
                <a:gd name="connsiteX0-97" fmla="*/ 0 w 1960530"/>
                <a:gd name="connsiteY0-98" fmla="*/ 1718094 h 1731944"/>
                <a:gd name="connsiteX1-99" fmla="*/ 1340040 w 1960530"/>
                <a:gd name="connsiteY1-100" fmla="*/ 0 h 1731944"/>
                <a:gd name="connsiteX2-101" fmla="*/ 1960530 w 1960530"/>
                <a:gd name="connsiteY2-102" fmla="*/ 1731944 h 1731944"/>
                <a:gd name="connsiteX3-103" fmla="*/ 0 w 1960530"/>
                <a:gd name="connsiteY3-104" fmla="*/ 1718094 h 1731944"/>
                <a:gd name="connsiteX0-105" fmla="*/ 0 w 1960530"/>
                <a:gd name="connsiteY0-106" fmla="*/ 1708043 h 1721893"/>
                <a:gd name="connsiteX1-107" fmla="*/ 1347805 w 1960530"/>
                <a:gd name="connsiteY1-108" fmla="*/ 0 h 1721893"/>
                <a:gd name="connsiteX2-109" fmla="*/ 1960530 w 1960530"/>
                <a:gd name="connsiteY2-110" fmla="*/ 1721893 h 1721893"/>
                <a:gd name="connsiteX3-111" fmla="*/ 0 w 1960530"/>
                <a:gd name="connsiteY3-112" fmla="*/ 1708043 h 1721893"/>
                <a:gd name="connsiteX0-113" fmla="*/ 0 w 1960530"/>
                <a:gd name="connsiteY0-114" fmla="*/ 2219474 h 2233324"/>
                <a:gd name="connsiteX1-115" fmla="*/ 1688517 w 1960530"/>
                <a:gd name="connsiteY1-116" fmla="*/ 0 h 2233324"/>
                <a:gd name="connsiteX2-117" fmla="*/ 1960530 w 1960530"/>
                <a:gd name="connsiteY2-118" fmla="*/ 2233324 h 2233324"/>
                <a:gd name="connsiteX3-119" fmla="*/ 0 w 1960530"/>
                <a:gd name="connsiteY3-120" fmla="*/ 2219474 h 2233324"/>
                <a:gd name="connsiteX0-121" fmla="*/ 0 w 1788142"/>
                <a:gd name="connsiteY0-122" fmla="*/ 2219474 h 2219474"/>
                <a:gd name="connsiteX1-123" fmla="*/ 1688517 w 1788142"/>
                <a:gd name="connsiteY1-124" fmla="*/ 0 h 2219474"/>
                <a:gd name="connsiteX2-125" fmla="*/ 1788142 w 1788142"/>
                <a:gd name="connsiteY2-126" fmla="*/ 974277 h 2219474"/>
                <a:gd name="connsiteX3-127" fmla="*/ 0 w 1788142"/>
                <a:gd name="connsiteY3-128" fmla="*/ 2219474 h 2219474"/>
                <a:gd name="connsiteX0-129" fmla="*/ 0 w 1788142"/>
                <a:gd name="connsiteY0-130" fmla="*/ 2205950 h 2205950"/>
                <a:gd name="connsiteX1-131" fmla="*/ 1652898 w 1788142"/>
                <a:gd name="connsiteY1-132" fmla="*/ 0 h 2205950"/>
                <a:gd name="connsiteX2-133" fmla="*/ 1788142 w 1788142"/>
                <a:gd name="connsiteY2-134" fmla="*/ 960753 h 2205950"/>
                <a:gd name="connsiteX3-135" fmla="*/ 0 w 1788142"/>
                <a:gd name="connsiteY3-136" fmla="*/ 2205950 h 2205950"/>
                <a:gd name="connsiteX0-137" fmla="*/ 0 w 1788142"/>
                <a:gd name="connsiteY0-138" fmla="*/ 2158950 h 2158950"/>
                <a:gd name="connsiteX1-139" fmla="*/ 1609613 w 1788142"/>
                <a:gd name="connsiteY1-140" fmla="*/ 0 h 2158950"/>
                <a:gd name="connsiteX2-141" fmla="*/ 1788142 w 1788142"/>
                <a:gd name="connsiteY2-142" fmla="*/ 913753 h 2158950"/>
                <a:gd name="connsiteX3-143" fmla="*/ 0 w 1788142"/>
                <a:gd name="connsiteY3-144" fmla="*/ 2158950 h 2158950"/>
                <a:gd name="connsiteX0-145" fmla="*/ 0 w 1785380"/>
                <a:gd name="connsiteY0-146" fmla="*/ 2158950 h 2158950"/>
                <a:gd name="connsiteX1-147" fmla="*/ 1609613 w 1785380"/>
                <a:gd name="connsiteY1-148" fmla="*/ 0 h 2158950"/>
                <a:gd name="connsiteX2-149" fmla="*/ 1785380 w 1785380"/>
                <a:gd name="connsiteY2-150" fmla="*/ 919897 h 2158950"/>
                <a:gd name="connsiteX3-151" fmla="*/ 0 w 1785380"/>
                <a:gd name="connsiteY3-152" fmla="*/ 2158950 h 2158950"/>
                <a:gd name="connsiteX0-153" fmla="*/ 0 w 1783154"/>
                <a:gd name="connsiteY0-154" fmla="*/ 2158950 h 2158950"/>
                <a:gd name="connsiteX1-155" fmla="*/ 1609613 w 1783154"/>
                <a:gd name="connsiteY1-156" fmla="*/ 0 h 2158950"/>
                <a:gd name="connsiteX2-157" fmla="*/ 1783154 w 1783154"/>
                <a:gd name="connsiteY2-158" fmla="*/ 920742 h 2158950"/>
                <a:gd name="connsiteX3-159" fmla="*/ 0 w 1783154"/>
                <a:gd name="connsiteY3-160" fmla="*/ 2158950 h 2158950"/>
                <a:gd name="connsiteX0-161" fmla="*/ 0 w 1784535"/>
                <a:gd name="connsiteY0-162" fmla="*/ 2162021 h 2162021"/>
                <a:gd name="connsiteX1-163" fmla="*/ 1610994 w 1784535"/>
                <a:gd name="connsiteY1-164" fmla="*/ 0 h 2162021"/>
                <a:gd name="connsiteX2-165" fmla="*/ 1784535 w 1784535"/>
                <a:gd name="connsiteY2-166" fmla="*/ 920742 h 2162021"/>
                <a:gd name="connsiteX3-167" fmla="*/ 0 w 1784535"/>
                <a:gd name="connsiteY3-168" fmla="*/ 2162021 h 216202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784535" h="2162021">
                  <a:moveTo>
                    <a:pt x="0" y="2162021"/>
                  </a:moveTo>
                  <a:lnTo>
                    <a:pt x="1610994" y="0"/>
                  </a:lnTo>
                  <a:lnTo>
                    <a:pt x="1784535" y="920742"/>
                  </a:lnTo>
                  <a:lnTo>
                    <a:pt x="0" y="2162021"/>
                  </a:lnTo>
                  <a:close/>
                </a:path>
              </a:pathLst>
            </a:custGeom>
            <a:solidFill>
              <a:srgbClr val="82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等腰三角形 18"/>
            <p:cNvSpPr/>
            <p:nvPr/>
          </p:nvSpPr>
          <p:spPr>
            <a:xfrm>
              <a:off x="4690665" y="632230"/>
              <a:ext cx="600075" cy="268381"/>
            </a:xfrm>
            <a:custGeom>
              <a:avLst/>
              <a:gdLst>
                <a:gd name="connsiteX0" fmla="*/ 0 w 390525"/>
                <a:gd name="connsiteY0" fmla="*/ 119156 h 119156"/>
                <a:gd name="connsiteX1" fmla="*/ 195263 w 390525"/>
                <a:gd name="connsiteY1" fmla="*/ 0 h 119156"/>
                <a:gd name="connsiteX2" fmla="*/ 390525 w 390525"/>
                <a:gd name="connsiteY2" fmla="*/ 119156 h 119156"/>
                <a:gd name="connsiteX3" fmla="*/ 0 w 390525"/>
                <a:gd name="connsiteY3" fmla="*/ 119156 h 119156"/>
                <a:gd name="connsiteX0-1" fmla="*/ 0 w 428625"/>
                <a:gd name="connsiteY0-2" fmla="*/ 157256 h 157256"/>
                <a:gd name="connsiteX1-3" fmla="*/ 233363 w 428625"/>
                <a:gd name="connsiteY1-4" fmla="*/ 0 h 157256"/>
                <a:gd name="connsiteX2-5" fmla="*/ 428625 w 428625"/>
                <a:gd name="connsiteY2-6" fmla="*/ 119156 h 157256"/>
                <a:gd name="connsiteX3-7" fmla="*/ 0 w 428625"/>
                <a:gd name="connsiteY3-8" fmla="*/ 157256 h 157256"/>
                <a:gd name="connsiteX0-9" fmla="*/ 0 w 533400"/>
                <a:gd name="connsiteY0-10" fmla="*/ 236631 h 236631"/>
                <a:gd name="connsiteX1-11" fmla="*/ 338138 w 533400"/>
                <a:gd name="connsiteY1-12" fmla="*/ 0 h 236631"/>
                <a:gd name="connsiteX2-13" fmla="*/ 533400 w 533400"/>
                <a:gd name="connsiteY2-14" fmla="*/ 119156 h 236631"/>
                <a:gd name="connsiteX3-15" fmla="*/ 0 w 533400"/>
                <a:gd name="connsiteY3-16" fmla="*/ 236631 h 236631"/>
                <a:gd name="connsiteX0-17" fmla="*/ 0 w 571500"/>
                <a:gd name="connsiteY0-18" fmla="*/ 252506 h 252506"/>
                <a:gd name="connsiteX1-19" fmla="*/ 376238 w 571500"/>
                <a:gd name="connsiteY1-20" fmla="*/ 0 h 252506"/>
                <a:gd name="connsiteX2-21" fmla="*/ 571500 w 571500"/>
                <a:gd name="connsiteY2-22" fmla="*/ 119156 h 252506"/>
                <a:gd name="connsiteX3-23" fmla="*/ 0 w 571500"/>
                <a:gd name="connsiteY3-24" fmla="*/ 252506 h 252506"/>
                <a:gd name="connsiteX0-25" fmla="*/ 0 w 600075"/>
                <a:gd name="connsiteY0-26" fmla="*/ 268381 h 268381"/>
                <a:gd name="connsiteX1-27" fmla="*/ 404813 w 600075"/>
                <a:gd name="connsiteY1-28" fmla="*/ 0 h 268381"/>
                <a:gd name="connsiteX2-29" fmla="*/ 600075 w 600075"/>
                <a:gd name="connsiteY2-30" fmla="*/ 119156 h 268381"/>
                <a:gd name="connsiteX3-31" fmla="*/ 0 w 600075"/>
                <a:gd name="connsiteY3-32" fmla="*/ 268381 h 268381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600075" h="268381">
                  <a:moveTo>
                    <a:pt x="0" y="268381"/>
                  </a:moveTo>
                  <a:lnTo>
                    <a:pt x="404813" y="0"/>
                  </a:lnTo>
                  <a:lnTo>
                    <a:pt x="600075" y="119156"/>
                  </a:lnTo>
                  <a:lnTo>
                    <a:pt x="0" y="268381"/>
                  </a:lnTo>
                  <a:close/>
                </a:path>
              </a:pathLst>
            </a:custGeom>
            <a:solidFill>
              <a:srgbClr val="A8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等腰三角形 15"/>
            <p:cNvSpPr/>
            <p:nvPr/>
          </p:nvSpPr>
          <p:spPr>
            <a:xfrm rot="2261504">
              <a:off x="3137649" y="1145480"/>
              <a:ext cx="1960530" cy="1721893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  <a:gd name="connsiteX0-57" fmla="*/ 0 w 1961900"/>
                <a:gd name="connsiteY0-58" fmla="*/ 1268496 h 1289312"/>
                <a:gd name="connsiteX1-59" fmla="*/ 1474773 w 1961900"/>
                <a:gd name="connsiteY1-60" fmla="*/ 0 h 1289312"/>
                <a:gd name="connsiteX2-61" fmla="*/ 1961900 w 1961900"/>
                <a:gd name="connsiteY2-62" fmla="*/ 1289312 h 1289312"/>
                <a:gd name="connsiteX3-63" fmla="*/ 0 w 1961900"/>
                <a:gd name="connsiteY3-64" fmla="*/ 1268496 h 1289312"/>
                <a:gd name="connsiteX0-65" fmla="*/ 0 w 1960530"/>
                <a:gd name="connsiteY0-66" fmla="*/ 1275462 h 1289312"/>
                <a:gd name="connsiteX1-67" fmla="*/ 1473403 w 1960530"/>
                <a:gd name="connsiteY1-68" fmla="*/ 0 h 1289312"/>
                <a:gd name="connsiteX2-69" fmla="*/ 1960530 w 1960530"/>
                <a:gd name="connsiteY2-70" fmla="*/ 1289312 h 1289312"/>
                <a:gd name="connsiteX3-71" fmla="*/ 0 w 1960530"/>
                <a:gd name="connsiteY3-72" fmla="*/ 1275462 h 1289312"/>
                <a:gd name="connsiteX0-73" fmla="*/ 0 w 1960530"/>
                <a:gd name="connsiteY0-74" fmla="*/ 1721302 h 1735152"/>
                <a:gd name="connsiteX1-75" fmla="*/ 1120897 w 1960530"/>
                <a:gd name="connsiteY1-76" fmla="*/ 0 h 1735152"/>
                <a:gd name="connsiteX2-77" fmla="*/ 1960530 w 1960530"/>
                <a:gd name="connsiteY2-78" fmla="*/ 1735152 h 1735152"/>
                <a:gd name="connsiteX3-79" fmla="*/ 0 w 1960530"/>
                <a:gd name="connsiteY3-80" fmla="*/ 1721302 h 1735152"/>
                <a:gd name="connsiteX0-81" fmla="*/ 0 w 1960530"/>
                <a:gd name="connsiteY0-82" fmla="*/ 1740031 h 1753881"/>
                <a:gd name="connsiteX1-83" fmla="*/ 1098401 w 1960530"/>
                <a:gd name="connsiteY1-84" fmla="*/ 0 h 1753881"/>
                <a:gd name="connsiteX2-85" fmla="*/ 1960530 w 1960530"/>
                <a:gd name="connsiteY2-86" fmla="*/ 1753881 h 1753881"/>
                <a:gd name="connsiteX3-87" fmla="*/ 0 w 1960530"/>
                <a:gd name="connsiteY3-88" fmla="*/ 1740031 h 1753881"/>
                <a:gd name="connsiteX0-89" fmla="*/ 0 w 1960530"/>
                <a:gd name="connsiteY0-90" fmla="*/ 1687945 h 1701795"/>
                <a:gd name="connsiteX1-91" fmla="*/ 1363334 w 1960530"/>
                <a:gd name="connsiteY1-92" fmla="*/ 0 h 1701795"/>
                <a:gd name="connsiteX2-93" fmla="*/ 1960530 w 1960530"/>
                <a:gd name="connsiteY2-94" fmla="*/ 1701795 h 1701795"/>
                <a:gd name="connsiteX3-95" fmla="*/ 0 w 1960530"/>
                <a:gd name="connsiteY3-96" fmla="*/ 1687945 h 1701795"/>
                <a:gd name="connsiteX0-97" fmla="*/ 0 w 1960530"/>
                <a:gd name="connsiteY0-98" fmla="*/ 1718094 h 1731944"/>
                <a:gd name="connsiteX1-99" fmla="*/ 1340040 w 1960530"/>
                <a:gd name="connsiteY1-100" fmla="*/ 0 h 1731944"/>
                <a:gd name="connsiteX2-101" fmla="*/ 1960530 w 1960530"/>
                <a:gd name="connsiteY2-102" fmla="*/ 1731944 h 1731944"/>
                <a:gd name="connsiteX3-103" fmla="*/ 0 w 1960530"/>
                <a:gd name="connsiteY3-104" fmla="*/ 1718094 h 1731944"/>
                <a:gd name="connsiteX0-105" fmla="*/ 0 w 1960530"/>
                <a:gd name="connsiteY0-106" fmla="*/ 1708043 h 1721893"/>
                <a:gd name="connsiteX1-107" fmla="*/ 1347805 w 1960530"/>
                <a:gd name="connsiteY1-108" fmla="*/ 0 h 1721893"/>
                <a:gd name="connsiteX2-109" fmla="*/ 1960530 w 1960530"/>
                <a:gd name="connsiteY2-110" fmla="*/ 1721893 h 1721893"/>
                <a:gd name="connsiteX3-111" fmla="*/ 0 w 1960530"/>
                <a:gd name="connsiteY3-112" fmla="*/ 1708043 h 172189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60530" h="1721893">
                  <a:moveTo>
                    <a:pt x="0" y="1708043"/>
                  </a:moveTo>
                  <a:lnTo>
                    <a:pt x="1347805" y="0"/>
                  </a:lnTo>
                  <a:lnTo>
                    <a:pt x="1960530" y="1721893"/>
                  </a:lnTo>
                  <a:lnTo>
                    <a:pt x="0" y="1708043"/>
                  </a:lnTo>
                  <a:close/>
                </a:path>
              </a:pathLst>
            </a:custGeom>
            <a:solidFill>
              <a:srgbClr val="9E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等腰三角形 15"/>
            <p:cNvSpPr/>
            <p:nvPr/>
          </p:nvSpPr>
          <p:spPr>
            <a:xfrm rot="19291348">
              <a:off x="1844890" y="2246920"/>
              <a:ext cx="1975832" cy="1289312"/>
            </a:xfrm>
            <a:custGeom>
              <a:avLst/>
              <a:gdLst>
                <a:gd name="connsiteX0" fmla="*/ 0 w 1422400"/>
                <a:gd name="connsiteY0" fmla="*/ 1272729 h 1272729"/>
                <a:gd name="connsiteX1" fmla="*/ 711200 w 1422400"/>
                <a:gd name="connsiteY1" fmla="*/ 0 h 1272729"/>
                <a:gd name="connsiteX2" fmla="*/ 1422400 w 1422400"/>
                <a:gd name="connsiteY2" fmla="*/ 1272729 h 1272729"/>
                <a:gd name="connsiteX3" fmla="*/ 0 w 1422400"/>
                <a:gd name="connsiteY3" fmla="*/ 1272729 h 1272729"/>
                <a:gd name="connsiteX0-1" fmla="*/ 0 w 1727276"/>
                <a:gd name="connsiteY0-2" fmla="*/ 1452206 h 1452206"/>
                <a:gd name="connsiteX1-3" fmla="*/ 1016076 w 1727276"/>
                <a:gd name="connsiteY1-4" fmla="*/ 0 h 1452206"/>
                <a:gd name="connsiteX2-5" fmla="*/ 1727276 w 1727276"/>
                <a:gd name="connsiteY2-6" fmla="*/ 1272729 h 1452206"/>
                <a:gd name="connsiteX3-7" fmla="*/ 0 w 1727276"/>
                <a:gd name="connsiteY3-8" fmla="*/ 1452206 h 1452206"/>
                <a:gd name="connsiteX0-9" fmla="*/ 0 w 1727276"/>
                <a:gd name="connsiteY0-10" fmla="*/ 1167474 h 1167474"/>
                <a:gd name="connsiteX1-11" fmla="*/ 1292677 w 1727276"/>
                <a:gd name="connsiteY1-12" fmla="*/ 0 h 1167474"/>
                <a:gd name="connsiteX2-13" fmla="*/ 1727276 w 1727276"/>
                <a:gd name="connsiteY2-14" fmla="*/ 987997 h 1167474"/>
                <a:gd name="connsiteX3-15" fmla="*/ 0 w 1727276"/>
                <a:gd name="connsiteY3-16" fmla="*/ 1167474 h 1167474"/>
                <a:gd name="connsiteX0-17" fmla="*/ 0 w 1721932"/>
                <a:gd name="connsiteY0-18" fmla="*/ 1167474 h 1178422"/>
                <a:gd name="connsiteX1-19" fmla="*/ 1292677 w 1721932"/>
                <a:gd name="connsiteY1-20" fmla="*/ 0 h 1178422"/>
                <a:gd name="connsiteX2-21" fmla="*/ 1721932 w 1721932"/>
                <a:gd name="connsiteY2-22" fmla="*/ 1178422 h 1178422"/>
                <a:gd name="connsiteX3-23" fmla="*/ 0 w 1721932"/>
                <a:gd name="connsiteY3-24" fmla="*/ 1167474 h 1178422"/>
                <a:gd name="connsiteX0-25" fmla="*/ 0 w 1721932"/>
                <a:gd name="connsiteY0-26" fmla="*/ 1308706 h 1319654"/>
                <a:gd name="connsiteX1-27" fmla="*/ 1421150 w 1721932"/>
                <a:gd name="connsiteY1-28" fmla="*/ 0 h 1319654"/>
                <a:gd name="connsiteX2-29" fmla="*/ 1721932 w 1721932"/>
                <a:gd name="connsiteY2-30" fmla="*/ 1319654 h 1319654"/>
                <a:gd name="connsiteX3-31" fmla="*/ 0 w 1721932"/>
                <a:gd name="connsiteY3-32" fmla="*/ 1308706 h 1319654"/>
                <a:gd name="connsiteX0-33" fmla="*/ 0 w 2096662"/>
                <a:gd name="connsiteY0-34" fmla="*/ 1308706 h 1308706"/>
                <a:gd name="connsiteX1-35" fmla="*/ 1421150 w 2096662"/>
                <a:gd name="connsiteY1-36" fmla="*/ 0 h 1308706"/>
                <a:gd name="connsiteX2-37" fmla="*/ 2096662 w 2096662"/>
                <a:gd name="connsiteY2-38" fmla="*/ 1276812 h 1308706"/>
                <a:gd name="connsiteX3-39" fmla="*/ 0 w 2096662"/>
                <a:gd name="connsiteY3-40" fmla="*/ 1308706 h 1308706"/>
                <a:gd name="connsiteX0-41" fmla="*/ 0 w 1975832"/>
                <a:gd name="connsiteY0-42" fmla="*/ 1308706 h 1326782"/>
                <a:gd name="connsiteX1-43" fmla="*/ 1421150 w 1975832"/>
                <a:gd name="connsiteY1-44" fmla="*/ 0 h 1326782"/>
                <a:gd name="connsiteX2-45" fmla="*/ 1975832 w 1975832"/>
                <a:gd name="connsiteY2-46" fmla="*/ 1326782 h 1326782"/>
                <a:gd name="connsiteX3-47" fmla="*/ 0 w 1975832"/>
                <a:gd name="connsiteY3-48" fmla="*/ 1308706 h 1326782"/>
                <a:gd name="connsiteX0-49" fmla="*/ 0 w 1975832"/>
                <a:gd name="connsiteY0-50" fmla="*/ 1271236 h 1289312"/>
                <a:gd name="connsiteX1-51" fmla="*/ 1488705 w 1975832"/>
                <a:gd name="connsiteY1-52" fmla="*/ 0 h 1289312"/>
                <a:gd name="connsiteX2-53" fmla="*/ 1975832 w 1975832"/>
                <a:gd name="connsiteY2-54" fmla="*/ 1289312 h 1289312"/>
                <a:gd name="connsiteX3-55" fmla="*/ 0 w 1975832"/>
                <a:gd name="connsiteY3-56" fmla="*/ 1271236 h 128931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75832" h="1289312">
                  <a:moveTo>
                    <a:pt x="0" y="1271236"/>
                  </a:moveTo>
                  <a:lnTo>
                    <a:pt x="1488705" y="0"/>
                  </a:lnTo>
                  <a:lnTo>
                    <a:pt x="1975832" y="1289312"/>
                  </a:lnTo>
                  <a:lnTo>
                    <a:pt x="0" y="1271236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身体"/>
          <p:cNvGrpSpPr/>
          <p:nvPr/>
        </p:nvGrpSpPr>
        <p:grpSpPr>
          <a:xfrm>
            <a:off x="1063283" y="2902631"/>
            <a:ext cx="4420524" cy="2642723"/>
            <a:chOff x="2823257" y="2614410"/>
            <a:chExt cx="4420524" cy="2642723"/>
          </a:xfrm>
        </p:grpSpPr>
        <p:sp>
          <p:nvSpPr>
            <p:cNvPr id="18" name="直角三角形 17"/>
            <p:cNvSpPr/>
            <p:nvPr/>
          </p:nvSpPr>
          <p:spPr>
            <a:xfrm rot="7802093">
              <a:off x="2824051" y="2733568"/>
              <a:ext cx="584200" cy="585788"/>
            </a:xfrm>
            <a:prstGeom prst="rtTriangle">
              <a:avLst/>
            </a:prstGeom>
            <a:solidFill>
              <a:srgbClr val="9E1B1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直角三角形 4"/>
            <p:cNvSpPr/>
            <p:nvPr/>
          </p:nvSpPr>
          <p:spPr>
            <a:xfrm rot="20722384">
              <a:off x="5661780" y="3518194"/>
              <a:ext cx="1582001" cy="1738939"/>
            </a:xfrm>
            <a:custGeom>
              <a:avLst/>
              <a:gdLst>
                <a:gd name="connsiteX0" fmla="*/ 0 w 1040580"/>
                <a:gd name="connsiteY0" fmla="*/ 1603491 h 1603491"/>
                <a:gd name="connsiteX1" fmla="*/ 0 w 1040580"/>
                <a:gd name="connsiteY1" fmla="*/ 0 h 1603491"/>
                <a:gd name="connsiteX2" fmla="*/ 1040580 w 1040580"/>
                <a:gd name="connsiteY2" fmla="*/ 1603491 h 1603491"/>
                <a:gd name="connsiteX3" fmla="*/ 0 w 1040580"/>
                <a:gd name="connsiteY3" fmla="*/ 1603491 h 1603491"/>
                <a:gd name="connsiteX0-1" fmla="*/ 0 w 1040580"/>
                <a:gd name="connsiteY0-2" fmla="*/ 1601086 h 1601086"/>
                <a:gd name="connsiteX1-3" fmla="*/ 9216 w 1040580"/>
                <a:gd name="connsiteY1-4" fmla="*/ 0 h 1601086"/>
                <a:gd name="connsiteX2-5" fmla="*/ 1040580 w 1040580"/>
                <a:gd name="connsiteY2-6" fmla="*/ 1601086 h 1601086"/>
                <a:gd name="connsiteX3-7" fmla="*/ 0 w 1040580"/>
                <a:gd name="connsiteY3-8" fmla="*/ 1601086 h 1601086"/>
                <a:gd name="connsiteX0-9" fmla="*/ 0 w 1040580"/>
                <a:gd name="connsiteY0-10" fmla="*/ 1602689 h 1602689"/>
                <a:gd name="connsiteX1-11" fmla="*/ 3072 w 1040580"/>
                <a:gd name="connsiteY1-12" fmla="*/ 0 h 1602689"/>
                <a:gd name="connsiteX2-13" fmla="*/ 1040580 w 1040580"/>
                <a:gd name="connsiteY2-14" fmla="*/ 1602689 h 1602689"/>
                <a:gd name="connsiteX3-15" fmla="*/ 0 w 1040580"/>
                <a:gd name="connsiteY3-16" fmla="*/ 1602689 h 1602689"/>
                <a:gd name="connsiteX0-17" fmla="*/ 0 w 1285252"/>
                <a:gd name="connsiteY0-18" fmla="*/ 1602689 h 1795696"/>
                <a:gd name="connsiteX1-19" fmla="*/ 3072 w 1285252"/>
                <a:gd name="connsiteY1-20" fmla="*/ 0 h 1795696"/>
                <a:gd name="connsiteX2-21" fmla="*/ 1285252 w 1285252"/>
                <a:gd name="connsiteY2-22" fmla="*/ 1795696 h 1795696"/>
                <a:gd name="connsiteX3-23" fmla="*/ 0 w 1285252"/>
                <a:gd name="connsiteY3-24" fmla="*/ 1602689 h 1795696"/>
                <a:gd name="connsiteX0-25" fmla="*/ 34389 w 1282180"/>
                <a:gd name="connsiteY0-26" fmla="*/ 1609638 h 1795696"/>
                <a:gd name="connsiteX1-27" fmla="*/ 0 w 1282180"/>
                <a:gd name="connsiteY1-28" fmla="*/ 0 h 1795696"/>
                <a:gd name="connsiteX2-29" fmla="*/ 1282180 w 1282180"/>
                <a:gd name="connsiteY2-30" fmla="*/ 1795696 h 1795696"/>
                <a:gd name="connsiteX3-31" fmla="*/ 34389 w 1282180"/>
                <a:gd name="connsiteY3-32" fmla="*/ 1609638 h 1795696"/>
                <a:gd name="connsiteX0-33" fmla="*/ 51382 w 1282180"/>
                <a:gd name="connsiteY0-34" fmla="*/ 1622478 h 1795696"/>
                <a:gd name="connsiteX1-35" fmla="*/ 0 w 1282180"/>
                <a:gd name="connsiteY1-36" fmla="*/ 0 h 1795696"/>
                <a:gd name="connsiteX2-37" fmla="*/ 1282180 w 1282180"/>
                <a:gd name="connsiteY2-38" fmla="*/ 1795696 h 1795696"/>
                <a:gd name="connsiteX3-39" fmla="*/ 51382 w 1282180"/>
                <a:gd name="connsiteY3-40" fmla="*/ 1622478 h 1795696"/>
                <a:gd name="connsiteX0-41" fmla="*/ 56064 w 1282180"/>
                <a:gd name="connsiteY0-42" fmla="*/ 1623346 h 1795696"/>
                <a:gd name="connsiteX1-43" fmla="*/ 0 w 1282180"/>
                <a:gd name="connsiteY1-44" fmla="*/ 0 h 1795696"/>
                <a:gd name="connsiteX2-45" fmla="*/ 1282180 w 1282180"/>
                <a:gd name="connsiteY2-46" fmla="*/ 1795696 h 1795696"/>
                <a:gd name="connsiteX3-47" fmla="*/ 56064 w 1282180"/>
                <a:gd name="connsiteY3-48" fmla="*/ 1623346 h 1795696"/>
                <a:gd name="connsiteX0-49" fmla="*/ 56064 w 1582001"/>
                <a:gd name="connsiteY0-50" fmla="*/ 1623346 h 1738939"/>
                <a:gd name="connsiteX1-51" fmla="*/ 0 w 1582001"/>
                <a:gd name="connsiteY1-52" fmla="*/ 0 h 1738939"/>
                <a:gd name="connsiteX2-53" fmla="*/ 1582001 w 1582001"/>
                <a:gd name="connsiteY2-54" fmla="*/ 1738939 h 1738939"/>
                <a:gd name="connsiteX3-55" fmla="*/ 56064 w 1582001"/>
                <a:gd name="connsiteY3-56" fmla="*/ 1623346 h 1738939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582001" h="1738939">
                  <a:moveTo>
                    <a:pt x="56064" y="1623346"/>
                  </a:moveTo>
                  <a:lnTo>
                    <a:pt x="0" y="0"/>
                  </a:lnTo>
                  <a:lnTo>
                    <a:pt x="1582001" y="1738939"/>
                  </a:lnTo>
                  <a:lnTo>
                    <a:pt x="56064" y="1623346"/>
                  </a:lnTo>
                  <a:close/>
                </a:path>
              </a:pathLst>
            </a:custGeom>
            <a:solidFill>
              <a:srgbClr val="82151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2"/>
            <p:cNvSpPr/>
            <p:nvPr/>
          </p:nvSpPr>
          <p:spPr>
            <a:xfrm>
              <a:off x="3078051" y="2614410"/>
              <a:ext cx="2459864" cy="1574576"/>
            </a:xfrm>
            <a:custGeom>
              <a:avLst/>
              <a:gdLst>
                <a:gd name="connsiteX0" fmla="*/ 0 w 1815921"/>
                <a:gd name="connsiteY0" fmla="*/ 0 h 1403798"/>
                <a:gd name="connsiteX1" fmla="*/ 1815921 w 1815921"/>
                <a:gd name="connsiteY1" fmla="*/ 0 h 1403798"/>
                <a:gd name="connsiteX2" fmla="*/ 1815921 w 1815921"/>
                <a:gd name="connsiteY2" fmla="*/ 1403798 h 1403798"/>
                <a:gd name="connsiteX3" fmla="*/ 0 w 1815921"/>
                <a:gd name="connsiteY3" fmla="*/ 1403798 h 1403798"/>
                <a:gd name="connsiteX4" fmla="*/ 0 w 1815921"/>
                <a:gd name="connsiteY4" fmla="*/ 0 h 1403798"/>
                <a:gd name="connsiteX0-1" fmla="*/ 0 w 2472743"/>
                <a:gd name="connsiteY0-2" fmla="*/ 0 h 1584102"/>
                <a:gd name="connsiteX1-3" fmla="*/ 2472743 w 2472743"/>
                <a:gd name="connsiteY1-4" fmla="*/ 180304 h 1584102"/>
                <a:gd name="connsiteX2-5" fmla="*/ 2472743 w 2472743"/>
                <a:gd name="connsiteY2-6" fmla="*/ 1584102 h 1584102"/>
                <a:gd name="connsiteX3-7" fmla="*/ 656822 w 2472743"/>
                <a:gd name="connsiteY3-8" fmla="*/ 1584102 h 1584102"/>
                <a:gd name="connsiteX4-9" fmla="*/ 0 w 2472743"/>
                <a:gd name="connsiteY4-10" fmla="*/ 0 h 1584102"/>
                <a:gd name="connsiteX0-11" fmla="*/ 0 w 2472743"/>
                <a:gd name="connsiteY0-12" fmla="*/ 0 h 1584102"/>
                <a:gd name="connsiteX1-13" fmla="*/ 2472743 w 2472743"/>
                <a:gd name="connsiteY1-14" fmla="*/ 180304 h 1584102"/>
                <a:gd name="connsiteX2-15" fmla="*/ 2459864 w 2472743"/>
                <a:gd name="connsiteY2-16" fmla="*/ 1210615 h 1584102"/>
                <a:gd name="connsiteX3-17" fmla="*/ 656822 w 2472743"/>
                <a:gd name="connsiteY3-18" fmla="*/ 1584102 h 1584102"/>
                <a:gd name="connsiteX4-19" fmla="*/ 0 w 2472743"/>
                <a:gd name="connsiteY4-20" fmla="*/ 0 h 1584102"/>
                <a:gd name="connsiteX0-21" fmla="*/ 0 w 2459864"/>
                <a:gd name="connsiteY0-22" fmla="*/ 0 h 1584102"/>
                <a:gd name="connsiteX1-23" fmla="*/ 2253802 w 2459864"/>
                <a:gd name="connsiteY1-24" fmla="*/ 347730 h 1584102"/>
                <a:gd name="connsiteX2-25" fmla="*/ 2459864 w 2459864"/>
                <a:gd name="connsiteY2-26" fmla="*/ 1210615 h 1584102"/>
                <a:gd name="connsiteX3-27" fmla="*/ 656822 w 2459864"/>
                <a:gd name="connsiteY3-28" fmla="*/ 1584102 h 1584102"/>
                <a:gd name="connsiteX4-29" fmla="*/ 0 w 2459864"/>
                <a:gd name="connsiteY4-30" fmla="*/ 0 h 1584102"/>
                <a:gd name="connsiteX0-31" fmla="*/ 0 w 2459864"/>
                <a:gd name="connsiteY0-32" fmla="*/ 0 h 1579339"/>
                <a:gd name="connsiteX1-33" fmla="*/ 2253802 w 2459864"/>
                <a:gd name="connsiteY1-34" fmla="*/ 347730 h 1579339"/>
                <a:gd name="connsiteX2-35" fmla="*/ 2459864 w 2459864"/>
                <a:gd name="connsiteY2-36" fmla="*/ 1210615 h 1579339"/>
                <a:gd name="connsiteX3-37" fmla="*/ 666347 w 2459864"/>
                <a:gd name="connsiteY3-38" fmla="*/ 1579339 h 1579339"/>
                <a:gd name="connsiteX4-39" fmla="*/ 0 w 2459864"/>
                <a:gd name="connsiteY4-40" fmla="*/ 0 h 1579339"/>
                <a:gd name="connsiteX0-41" fmla="*/ 0 w 2459864"/>
                <a:gd name="connsiteY0-42" fmla="*/ 0 h 1579339"/>
                <a:gd name="connsiteX1-43" fmla="*/ 2253802 w 2459864"/>
                <a:gd name="connsiteY1-44" fmla="*/ 347730 h 1579339"/>
                <a:gd name="connsiteX2-45" fmla="*/ 2459864 w 2459864"/>
                <a:gd name="connsiteY2-46" fmla="*/ 1210615 h 1579339"/>
                <a:gd name="connsiteX3-47" fmla="*/ 661584 w 2459864"/>
                <a:gd name="connsiteY3-48" fmla="*/ 1579339 h 1579339"/>
                <a:gd name="connsiteX4-49" fmla="*/ 0 w 2459864"/>
                <a:gd name="connsiteY4-50" fmla="*/ 0 h 1579339"/>
                <a:gd name="connsiteX0-51" fmla="*/ 0 w 2459864"/>
                <a:gd name="connsiteY0-52" fmla="*/ 0 h 1574576"/>
                <a:gd name="connsiteX1-53" fmla="*/ 2253802 w 2459864"/>
                <a:gd name="connsiteY1-54" fmla="*/ 347730 h 1574576"/>
                <a:gd name="connsiteX2-55" fmla="*/ 2459864 w 2459864"/>
                <a:gd name="connsiteY2-56" fmla="*/ 1210615 h 1574576"/>
                <a:gd name="connsiteX3-57" fmla="*/ 659203 w 2459864"/>
                <a:gd name="connsiteY3-58" fmla="*/ 1574576 h 1574576"/>
                <a:gd name="connsiteX4-59" fmla="*/ 0 w 2459864"/>
                <a:gd name="connsiteY4-60" fmla="*/ 0 h 1574576"/>
                <a:gd name="connsiteX0-61" fmla="*/ 0 w 2459864"/>
                <a:gd name="connsiteY0-62" fmla="*/ 0 h 1574576"/>
                <a:gd name="connsiteX1-63" fmla="*/ 2253802 w 2459864"/>
                <a:gd name="connsiteY1-64" fmla="*/ 347730 h 1574576"/>
                <a:gd name="connsiteX2-65" fmla="*/ 2459864 w 2459864"/>
                <a:gd name="connsiteY2-66" fmla="*/ 1210615 h 1574576"/>
                <a:gd name="connsiteX3-67" fmla="*/ 656822 w 2459864"/>
                <a:gd name="connsiteY3-68" fmla="*/ 1574576 h 1574576"/>
                <a:gd name="connsiteX4-69" fmla="*/ 0 w 2459864"/>
                <a:gd name="connsiteY4-70" fmla="*/ 0 h 1574576"/>
                <a:gd name="connsiteX0-71" fmla="*/ 0 w 2459864"/>
                <a:gd name="connsiteY0-72" fmla="*/ 0 h 1579338"/>
                <a:gd name="connsiteX1-73" fmla="*/ 2253802 w 2459864"/>
                <a:gd name="connsiteY1-74" fmla="*/ 347730 h 1579338"/>
                <a:gd name="connsiteX2-75" fmla="*/ 2459864 w 2459864"/>
                <a:gd name="connsiteY2-76" fmla="*/ 1210615 h 1579338"/>
                <a:gd name="connsiteX3-77" fmla="*/ 656822 w 2459864"/>
                <a:gd name="connsiteY3-78" fmla="*/ 1579338 h 1579338"/>
                <a:gd name="connsiteX4-79" fmla="*/ 0 w 2459864"/>
                <a:gd name="connsiteY4-80" fmla="*/ 0 h 1579338"/>
                <a:gd name="connsiteX0-81" fmla="*/ 0 w 2459864"/>
                <a:gd name="connsiteY0-82" fmla="*/ 0 h 1572194"/>
                <a:gd name="connsiteX1-83" fmla="*/ 2253802 w 2459864"/>
                <a:gd name="connsiteY1-84" fmla="*/ 347730 h 1572194"/>
                <a:gd name="connsiteX2-85" fmla="*/ 2459864 w 2459864"/>
                <a:gd name="connsiteY2-86" fmla="*/ 1210615 h 1572194"/>
                <a:gd name="connsiteX3-87" fmla="*/ 659203 w 2459864"/>
                <a:gd name="connsiteY3-88" fmla="*/ 1572194 h 1572194"/>
                <a:gd name="connsiteX4-89" fmla="*/ 0 w 2459864"/>
                <a:gd name="connsiteY4-90" fmla="*/ 0 h 1572194"/>
                <a:gd name="connsiteX0-91" fmla="*/ 0 w 2459864"/>
                <a:gd name="connsiteY0-92" fmla="*/ 0 h 1574575"/>
                <a:gd name="connsiteX1-93" fmla="*/ 2253802 w 2459864"/>
                <a:gd name="connsiteY1-94" fmla="*/ 347730 h 1574575"/>
                <a:gd name="connsiteX2-95" fmla="*/ 2459864 w 2459864"/>
                <a:gd name="connsiteY2-96" fmla="*/ 1210615 h 1574575"/>
                <a:gd name="connsiteX3-97" fmla="*/ 656822 w 2459864"/>
                <a:gd name="connsiteY3-98" fmla="*/ 1574575 h 1574575"/>
                <a:gd name="connsiteX4-99" fmla="*/ 0 w 2459864"/>
                <a:gd name="connsiteY4-100" fmla="*/ 0 h 1574575"/>
                <a:gd name="connsiteX0-101" fmla="*/ 0 w 2459864"/>
                <a:gd name="connsiteY0-102" fmla="*/ 0 h 1572194"/>
                <a:gd name="connsiteX1-103" fmla="*/ 2253802 w 2459864"/>
                <a:gd name="connsiteY1-104" fmla="*/ 347730 h 1572194"/>
                <a:gd name="connsiteX2-105" fmla="*/ 2459864 w 2459864"/>
                <a:gd name="connsiteY2-106" fmla="*/ 1210615 h 1572194"/>
                <a:gd name="connsiteX3-107" fmla="*/ 649679 w 2459864"/>
                <a:gd name="connsiteY3-108" fmla="*/ 1572194 h 1572194"/>
                <a:gd name="connsiteX4-109" fmla="*/ 0 w 2459864"/>
                <a:gd name="connsiteY4-110" fmla="*/ 0 h 1572194"/>
                <a:gd name="connsiteX0-111" fmla="*/ 0 w 2459864"/>
                <a:gd name="connsiteY0-112" fmla="*/ 0 h 1572194"/>
                <a:gd name="connsiteX1-113" fmla="*/ 2253802 w 2459864"/>
                <a:gd name="connsiteY1-114" fmla="*/ 347730 h 1572194"/>
                <a:gd name="connsiteX2-115" fmla="*/ 2459864 w 2459864"/>
                <a:gd name="connsiteY2-116" fmla="*/ 1210615 h 1572194"/>
                <a:gd name="connsiteX3-117" fmla="*/ 644917 w 2459864"/>
                <a:gd name="connsiteY3-118" fmla="*/ 1572194 h 1572194"/>
                <a:gd name="connsiteX4-119" fmla="*/ 0 w 2459864"/>
                <a:gd name="connsiteY4-120" fmla="*/ 0 h 1572194"/>
                <a:gd name="connsiteX0-121" fmla="*/ 0 w 2459864"/>
                <a:gd name="connsiteY0-122" fmla="*/ 0 h 1574576"/>
                <a:gd name="connsiteX1-123" fmla="*/ 2253802 w 2459864"/>
                <a:gd name="connsiteY1-124" fmla="*/ 347730 h 1574576"/>
                <a:gd name="connsiteX2-125" fmla="*/ 2459864 w 2459864"/>
                <a:gd name="connsiteY2-126" fmla="*/ 1210615 h 1574576"/>
                <a:gd name="connsiteX3-127" fmla="*/ 647298 w 2459864"/>
                <a:gd name="connsiteY3-128" fmla="*/ 1574576 h 1574576"/>
                <a:gd name="connsiteX4-129" fmla="*/ 0 w 2459864"/>
                <a:gd name="connsiteY4-130" fmla="*/ 0 h 15745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2459864" h="1574576">
                  <a:moveTo>
                    <a:pt x="0" y="0"/>
                  </a:moveTo>
                  <a:lnTo>
                    <a:pt x="2253802" y="347730"/>
                  </a:lnTo>
                  <a:lnTo>
                    <a:pt x="2459864" y="1210615"/>
                  </a:lnTo>
                  <a:lnTo>
                    <a:pt x="647298" y="157457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直角三角形 3"/>
            <p:cNvSpPr/>
            <p:nvPr/>
          </p:nvSpPr>
          <p:spPr>
            <a:xfrm rot="10800000">
              <a:off x="3725408" y="3814081"/>
              <a:ext cx="1973978" cy="698950"/>
            </a:xfrm>
            <a:custGeom>
              <a:avLst/>
              <a:gdLst>
                <a:gd name="connsiteX0" fmla="*/ 0 w 2061029"/>
                <a:gd name="connsiteY0" fmla="*/ 682172 h 682172"/>
                <a:gd name="connsiteX1" fmla="*/ 0 w 2061029"/>
                <a:gd name="connsiteY1" fmla="*/ 0 h 682172"/>
                <a:gd name="connsiteX2" fmla="*/ 2061029 w 2061029"/>
                <a:gd name="connsiteY2" fmla="*/ 682172 h 682172"/>
                <a:gd name="connsiteX3" fmla="*/ 0 w 2061029"/>
                <a:gd name="connsiteY3" fmla="*/ 682172 h 682172"/>
                <a:gd name="connsiteX0-1" fmla="*/ 0 w 2340429"/>
                <a:gd name="connsiteY0-2" fmla="*/ 682172 h 809172"/>
                <a:gd name="connsiteX1-3" fmla="*/ 0 w 2340429"/>
                <a:gd name="connsiteY1-4" fmla="*/ 0 h 809172"/>
                <a:gd name="connsiteX2-5" fmla="*/ 2340429 w 2340429"/>
                <a:gd name="connsiteY2-6" fmla="*/ 809172 h 809172"/>
                <a:gd name="connsiteX3-7" fmla="*/ 0 w 2340429"/>
                <a:gd name="connsiteY3-8" fmla="*/ 682172 h 809172"/>
                <a:gd name="connsiteX0-9" fmla="*/ 558800 w 2340429"/>
                <a:gd name="connsiteY0-10" fmla="*/ 1183822 h 1183822"/>
                <a:gd name="connsiteX1-11" fmla="*/ 0 w 2340429"/>
                <a:gd name="connsiteY1-12" fmla="*/ 0 h 1183822"/>
                <a:gd name="connsiteX2-13" fmla="*/ 2340429 w 2340429"/>
                <a:gd name="connsiteY2-14" fmla="*/ 809172 h 1183822"/>
                <a:gd name="connsiteX3-15" fmla="*/ 558800 w 2340429"/>
                <a:gd name="connsiteY3-16" fmla="*/ 1183822 h 1183822"/>
                <a:gd name="connsiteX0-17" fmla="*/ 222250 w 2003879"/>
                <a:gd name="connsiteY0-18" fmla="*/ 618672 h 618672"/>
                <a:gd name="connsiteX1-19" fmla="*/ 0 w 2003879"/>
                <a:gd name="connsiteY1-20" fmla="*/ 0 h 618672"/>
                <a:gd name="connsiteX2-21" fmla="*/ 2003879 w 2003879"/>
                <a:gd name="connsiteY2-22" fmla="*/ 244022 h 618672"/>
                <a:gd name="connsiteX3-23" fmla="*/ 222250 w 2003879"/>
                <a:gd name="connsiteY3-24" fmla="*/ 618672 h 618672"/>
                <a:gd name="connsiteX0-25" fmla="*/ 196850 w 1978479"/>
                <a:gd name="connsiteY0-26" fmla="*/ 675822 h 675822"/>
                <a:gd name="connsiteX1-27" fmla="*/ 0 w 1978479"/>
                <a:gd name="connsiteY1-28" fmla="*/ 0 h 675822"/>
                <a:gd name="connsiteX2-29" fmla="*/ 1978479 w 1978479"/>
                <a:gd name="connsiteY2-30" fmla="*/ 301172 h 675822"/>
                <a:gd name="connsiteX3-31" fmla="*/ 196850 w 1978479"/>
                <a:gd name="connsiteY3-32" fmla="*/ 675822 h 675822"/>
                <a:gd name="connsiteX0-33" fmla="*/ 184150 w 1965779"/>
                <a:gd name="connsiteY0-34" fmla="*/ 685347 h 685347"/>
                <a:gd name="connsiteX1-35" fmla="*/ 0 w 1965779"/>
                <a:gd name="connsiteY1-36" fmla="*/ 0 h 685347"/>
                <a:gd name="connsiteX2-37" fmla="*/ 1965779 w 1965779"/>
                <a:gd name="connsiteY2-38" fmla="*/ 310697 h 685347"/>
                <a:gd name="connsiteX3-39" fmla="*/ 184150 w 1965779"/>
                <a:gd name="connsiteY3-40" fmla="*/ 685347 h 685347"/>
                <a:gd name="connsiteX0-41" fmla="*/ 184150 w 1984829"/>
                <a:gd name="connsiteY0-42" fmla="*/ 685347 h 685347"/>
                <a:gd name="connsiteX1-43" fmla="*/ 0 w 1984829"/>
                <a:gd name="connsiteY1-44" fmla="*/ 0 h 685347"/>
                <a:gd name="connsiteX2-45" fmla="*/ 1984829 w 1984829"/>
                <a:gd name="connsiteY2-46" fmla="*/ 310697 h 685347"/>
                <a:gd name="connsiteX3-47" fmla="*/ 184150 w 1984829"/>
                <a:gd name="connsiteY3-48" fmla="*/ 685347 h 685347"/>
                <a:gd name="connsiteX0-49" fmla="*/ 184150 w 1984829"/>
                <a:gd name="connsiteY0-50" fmla="*/ 685347 h 685347"/>
                <a:gd name="connsiteX1-51" fmla="*/ 0 w 1984829"/>
                <a:gd name="connsiteY1-52" fmla="*/ 0 h 685347"/>
                <a:gd name="connsiteX2-53" fmla="*/ 1984829 w 1984829"/>
                <a:gd name="connsiteY2-54" fmla="*/ 317047 h 685347"/>
                <a:gd name="connsiteX3-55" fmla="*/ 184150 w 1984829"/>
                <a:gd name="connsiteY3-56" fmla="*/ 685347 h 685347"/>
                <a:gd name="connsiteX0-57" fmla="*/ 184150 w 1988004"/>
                <a:gd name="connsiteY0-58" fmla="*/ 685347 h 685347"/>
                <a:gd name="connsiteX1-59" fmla="*/ 0 w 1988004"/>
                <a:gd name="connsiteY1-60" fmla="*/ 0 h 685347"/>
                <a:gd name="connsiteX2-61" fmla="*/ 1988004 w 1988004"/>
                <a:gd name="connsiteY2-62" fmla="*/ 320222 h 685347"/>
                <a:gd name="connsiteX3-63" fmla="*/ 184150 w 1988004"/>
                <a:gd name="connsiteY3-64" fmla="*/ 685347 h 685347"/>
                <a:gd name="connsiteX0-65" fmla="*/ 184150 w 1997529"/>
                <a:gd name="connsiteY0-66" fmla="*/ 685347 h 685347"/>
                <a:gd name="connsiteX1-67" fmla="*/ 0 w 1997529"/>
                <a:gd name="connsiteY1-68" fmla="*/ 0 h 685347"/>
                <a:gd name="connsiteX2-69" fmla="*/ 1997529 w 1997529"/>
                <a:gd name="connsiteY2-70" fmla="*/ 313872 h 685347"/>
                <a:gd name="connsiteX3-71" fmla="*/ 184150 w 1997529"/>
                <a:gd name="connsiteY3-72" fmla="*/ 685347 h 685347"/>
                <a:gd name="connsiteX0-73" fmla="*/ 184150 w 1997529"/>
                <a:gd name="connsiteY0-74" fmla="*/ 694872 h 694872"/>
                <a:gd name="connsiteX1-75" fmla="*/ 0 w 1997529"/>
                <a:gd name="connsiteY1-76" fmla="*/ 0 h 694872"/>
                <a:gd name="connsiteX2-77" fmla="*/ 1997529 w 1997529"/>
                <a:gd name="connsiteY2-78" fmla="*/ 313872 h 694872"/>
                <a:gd name="connsiteX3-79" fmla="*/ 184150 w 1997529"/>
                <a:gd name="connsiteY3-80" fmla="*/ 694872 h 694872"/>
                <a:gd name="connsiteX0-81" fmla="*/ 191293 w 1997529"/>
                <a:gd name="connsiteY0-82" fmla="*/ 694872 h 694872"/>
                <a:gd name="connsiteX1-83" fmla="*/ 0 w 1997529"/>
                <a:gd name="connsiteY1-84" fmla="*/ 0 h 694872"/>
                <a:gd name="connsiteX2-85" fmla="*/ 1997529 w 1997529"/>
                <a:gd name="connsiteY2-86" fmla="*/ 313872 h 694872"/>
                <a:gd name="connsiteX3-87" fmla="*/ 191293 w 1997529"/>
                <a:gd name="connsiteY3-88" fmla="*/ 694872 h 694872"/>
                <a:gd name="connsiteX0-89" fmla="*/ 186530 w 1997529"/>
                <a:gd name="connsiteY0-90" fmla="*/ 694872 h 694872"/>
                <a:gd name="connsiteX1-91" fmla="*/ 0 w 1997529"/>
                <a:gd name="connsiteY1-92" fmla="*/ 0 h 694872"/>
                <a:gd name="connsiteX2-93" fmla="*/ 1997529 w 1997529"/>
                <a:gd name="connsiteY2-94" fmla="*/ 313872 h 694872"/>
                <a:gd name="connsiteX3-95" fmla="*/ 186530 w 1997529"/>
                <a:gd name="connsiteY3-96" fmla="*/ 694872 h 694872"/>
                <a:gd name="connsiteX0-97" fmla="*/ 186530 w 1992767"/>
                <a:gd name="connsiteY0-98" fmla="*/ 694872 h 694872"/>
                <a:gd name="connsiteX1-99" fmla="*/ 0 w 1992767"/>
                <a:gd name="connsiteY1-100" fmla="*/ 0 h 694872"/>
                <a:gd name="connsiteX2-101" fmla="*/ 1992767 w 1992767"/>
                <a:gd name="connsiteY2-102" fmla="*/ 313872 h 694872"/>
                <a:gd name="connsiteX3-103" fmla="*/ 186530 w 1992767"/>
                <a:gd name="connsiteY3-104" fmla="*/ 694872 h 694872"/>
                <a:gd name="connsiteX0-105" fmla="*/ 186530 w 1989592"/>
                <a:gd name="connsiteY0-106" fmla="*/ 694872 h 694872"/>
                <a:gd name="connsiteX1-107" fmla="*/ 0 w 1989592"/>
                <a:gd name="connsiteY1-108" fmla="*/ 0 h 694872"/>
                <a:gd name="connsiteX2-109" fmla="*/ 1989592 w 1989592"/>
                <a:gd name="connsiteY2-110" fmla="*/ 313872 h 694872"/>
                <a:gd name="connsiteX3-111" fmla="*/ 186530 w 1989592"/>
                <a:gd name="connsiteY3-112" fmla="*/ 694872 h 694872"/>
                <a:gd name="connsiteX0-113" fmla="*/ 186530 w 1989592"/>
                <a:gd name="connsiteY0-114" fmla="*/ 694872 h 694872"/>
                <a:gd name="connsiteX1-115" fmla="*/ 0 w 1989592"/>
                <a:gd name="connsiteY1-116" fmla="*/ 0 h 694872"/>
                <a:gd name="connsiteX2-117" fmla="*/ 1989592 w 1989592"/>
                <a:gd name="connsiteY2-118" fmla="*/ 317047 h 694872"/>
                <a:gd name="connsiteX3-119" fmla="*/ 186530 w 1989592"/>
                <a:gd name="connsiteY3-120" fmla="*/ 694872 h 694872"/>
                <a:gd name="connsiteX0-121" fmla="*/ 186530 w 1989592"/>
                <a:gd name="connsiteY0-122" fmla="*/ 694872 h 694872"/>
                <a:gd name="connsiteX1-123" fmla="*/ 0 w 1989592"/>
                <a:gd name="connsiteY1-124" fmla="*/ 0 h 694872"/>
                <a:gd name="connsiteX2-125" fmla="*/ 1989592 w 1989592"/>
                <a:gd name="connsiteY2-126" fmla="*/ 317047 h 694872"/>
                <a:gd name="connsiteX3-127" fmla="*/ 186530 w 1989592"/>
                <a:gd name="connsiteY3-128" fmla="*/ 694872 h 694872"/>
                <a:gd name="connsiteX0-129" fmla="*/ 186530 w 1992767"/>
                <a:gd name="connsiteY0-130" fmla="*/ 694872 h 694872"/>
                <a:gd name="connsiteX1-131" fmla="*/ 0 w 1992767"/>
                <a:gd name="connsiteY1-132" fmla="*/ 0 h 694872"/>
                <a:gd name="connsiteX2-133" fmla="*/ 1992767 w 1992767"/>
                <a:gd name="connsiteY2-134" fmla="*/ 317047 h 694872"/>
                <a:gd name="connsiteX3-135" fmla="*/ 186530 w 1992767"/>
                <a:gd name="connsiteY3-136" fmla="*/ 694872 h 694872"/>
                <a:gd name="connsiteX0-137" fmla="*/ 186530 w 1999117"/>
                <a:gd name="connsiteY0-138" fmla="*/ 694872 h 694872"/>
                <a:gd name="connsiteX1-139" fmla="*/ 0 w 1999117"/>
                <a:gd name="connsiteY1-140" fmla="*/ 0 h 694872"/>
                <a:gd name="connsiteX2-141" fmla="*/ 1999117 w 1999117"/>
                <a:gd name="connsiteY2-142" fmla="*/ 317047 h 694872"/>
                <a:gd name="connsiteX3-143" fmla="*/ 186530 w 1999117"/>
                <a:gd name="connsiteY3-144" fmla="*/ 694872 h 694872"/>
                <a:gd name="connsiteX0-145" fmla="*/ 186530 w 1989592"/>
                <a:gd name="connsiteY0-146" fmla="*/ 694872 h 694872"/>
                <a:gd name="connsiteX1-147" fmla="*/ 0 w 1989592"/>
                <a:gd name="connsiteY1-148" fmla="*/ 0 h 694872"/>
                <a:gd name="connsiteX2-149" fmla="*/ 1989592 w 1989592"/>
                <a:gd name="connsiteY2-150" fmla="*/ 320222 h 694872"/>
                <a:gd name="connsiteX3-151" fmla="*/ 186530 w 1989592"/>
                <a:gd name="connsiteY3-152" fmla="*/ 694872 h 694872"/>
                <a:gd name="connsiteX0-153" fmla="*/ 186530 w 1995942"/>
                <a:gd name="connsiteY0-154" fmla="*/ 694872 h 694872"/>
                <a:gd name="connsiteX1-155" fmla="*/ 0 w 1995942"/>
                <a:gd name="connsiteY1-156" fmla="*/ 0 h 694872"/>
                <a:gd name="connsiteX2-157" fmla="*/ 1995942 w 1995942"/>
                <a:gd name="connsiteY2-158" fmla="*/ 323397 h 694872"/>
                <a:gd name="connsiteX3-159" fmla="*/ 186530 w 1995942"/>
                <a:gd name="connsiteY3-160" fmla="*/ 694872 h 694872"/>
                <a:gd name="connsiteX0-161" fmla="*/ 180180 w 1989592"/>
                <a:gd name="connsiteY0-162" fmla="*/ 704397 h 704397"/>
                <a:gd name="connsiteX1-163" fmla="*/ 0 w 1989592"/>
                <a:gd name="connsiteY1-164" fmla="*/ 0 h 704397"/>
                <a:gd name="connsiteX2-165" fmla="*/ 1989592 w 1989592"/>
                <a:gd name="connsiteY2-166" fmla="*/ 332922 h 704397"/>
                <a:gd name="connsiteX3-167" fmla="*/ 180180 w 1989592"/>
                <a:gd name="connsiteY3-168" fmla="*/ 704397 h 704397"/>
                <a:gd name="connsiteX0-169" fmla="*/ 173830 w 1983242"/>
                <a:gd name="connsiteY0-170" fmla="*/ 694872 h 694872"/>
                <a:gd name="connsiteX1-171" fmla="*/ 0 w 1983242"/>
                <a:gd name="connsiteY1-172" fmla="*/ 0 h 694872"/>
                <a:gd name="connsiteX2-173" fmla="*/ 1983242 w 1983242"/>
                <a:gd name="connsiteY2-174" fmla="*/ 323397 h 694872"/>
                <a:gd name="connsiteX3-175" fmla="*/ 173830 w 1983242"/>
                <a:gd name="connsiteY3-176" fmla="*/ 694872 h 694872"/>
                <a:gd name="connsiteX0-177" fmla="*/ 177005 w 1986417"/>
                <a:gd name="connsiteY0-178" fmla="*/ 694872 h 694872"/>
                <a:gd name="connsiteX1-179" fmla="*/ 0 w 1986417"/>
                <a:gd name="connsiteY1-180" fmla="*/ 0 h 694872"/>
                <a:gd name="connsiteX2-181" fmla="*/ 1986417 w 1986417"/>
                <a:gd name="connsiteY2-182" fmla="*/ 323397 h 694872"/>
                <a:gd name="connsiteX3-183" fmla="*/ 177005 w 1986417"/>
                <a:gd name="connsiteY3-184" fmla="*/ 694872 h 694872"/>
                <a:gd name="connsiteX0-185" fmla="*/ 164566 w 1973978"/>
                <a:gd name="connsiteY0-186" fmla="*/ 698950 h 698950"/>
                <a:gd name="connsiteX1-187" fmla="*/ 0 w 1973978"/>
                <a:gd name="connsiteY1-188" fmla="*/ 0 h 698950"/>
                <a:gd name="connsiteX2-189" fmla="*/ 1973978 w 1973978"/>
                <a:gd name="connsiteY2-190" fmla="*/ 327475 h 698950"/>
                <a:gd name="connsiteX3-191" fmla="*/ 164566 w 1973978"/>
                <a:gd name="connsiteY3-192" fmla="*/ 698950 h 69895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1973978" h="698950">
                  <a:moveTo>
                    <a:pt x="164566" y="698950"/>
                  </a:moveTo>
                  <a:lnTo>
                    <a:pt x="0" y="0"/>
                  </a:lnTo>
                  <a:lnTo>
                    <a:pt x="1973978" y="327475"/>
                  </a:lnTo>
                  <a:lnTo>
                    <a:pt x="164566" y="698950"/>
                  </a:lnTo>
                  <a:close/>
                </a:path>
              </a:pathLst>
            </a:custGeom>
            <a:solidFill>
              <a:srgbClr val="A8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" name="前翅膀"/>
          <p:cNvGrpSpPr/>
          <p:nvPr/>
        </p:nvGrpSpPr>
        <p:grpSpPr>
          <a:xfrm>
            <a:off x="1973660" y="1499241"/>
            <a:ext cx="4680956" cy="2639549"/>
            <a:chOff x="2389243" y="1423041"/>
            <a:chExt cx="4680956" cy="2639549"/>
          </a:xfrm>
        </p:grpSpPr>
        <p:sp>
          <p:nvSpPr>
            <p:cNvPr id="23" name="直角三角形 7"/>
            <p:cNvSpPr/>
            <p:nvPr/>
          </p:nvSpPr>
          <p:spPr>
            <a:xfrm>
              <a:off x="2389243" y="2123614"/>
              <a:ext cx="2510973" cy="1938976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510973" h="1938976">
                  <a:moveTo>
                    <a:pt x="0" y="1938976"/>
                  </a:moveTo>
                  <a:lnTo>
                    <a:pt x="1840138" y="0"/>
                  </a:lnTo>
                  <a:lnTo>
                    <a:pt x="2510973" y="1764804"/>
                  </a:lnTo>
                  <a:lnTo>
                    <a:pt x="0" y="1938976"/>
                  </a:lnTo>
                  <a:close/>
                </a:path>
              </a:pathLst>
            </a:custGeom>
            <a:solidFill>
              <a:srgbClr val="EF4C3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直角三角形 7"/>
            <p:cNvSpPr/>
            <p:nvPr/>
          </p:nvSpPr>
          <p:spPr>
            <a:xfrm rot="10800000">
              <a:off x="4225564" y="2127361"/>
              <a:ext cx="2010911" cy="1764804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  <a:gd name="connsiteX0-105" fmla="*/ 0 w 1929948"/>
                <a:gd name="connsiteY0-106" fmla="*/ 1324614 h 1764804"/>
                <a:gd name="connsiteX1-107" fmla="*/ 1259113 w 1929948"/>
                <a:gd name="connsiteY1-108" fmla="*/ 0 h 1764804"/>
                <a:gd name="connsiteX2-109" fmla="*/ 1929948 w 1929948"/>
                <a:gd name="connsiteY2-110" fmla="*/ 1764804 h 1764804"/>
                <a:gd name="connsiteX3-111" fmla="*/ 0 w 1929948"/>
                <a:gd name="connsiteY3-112" fmla="*/ 1324614 h 1764804"/>
                <a:gd name="connsiteX0-113" fmla="*/ 0 w 2010911"/>
                <a:gd name="connsiteY0-114" fmla="*/ 1005527 h 1764804"/>
                <a:gd name="connsiteX1-115" fmla="*/ 1340076 w 2010911"/>
                <a:gd name="connsiteY1-116" fmla="*/ 0 h 1764804"/>
                <a:gd name="connsiteX2-117" fmla="*/ 2010911 w 2010911"/>
                <a:gd name="connsiteY2-118" fmla="*/ 1764804 h 1764804"/>
                <a:gd name="connsiteX3-119" fmla="*/ 0 w 2010911"/>
                <a:gd name="connsiteY3-120" fmla="*/ 1005527 h 1764804"/>
                <a:gd name="connsiteX0-121" fmla="*/ 0 w 2010911"/>
                <a:gd name="connsiteY0-122" fmla="*/ 1005527 h 1764804"/>
                <a:gd name="connsiteX1-123" fmla="*/ 1349601 w 2010911"/>
                <a:gd name="connsiteY1-124" fmla="*/ 0 h 1764804"/>
                <a:gd name="connsiteX2-125" fmla="*/ 2010911 w 2010911"/>
                <a:gd name="connsiteY2-126" fmla="*/ 1764804 h 1764804"/>
                <a:gd name="connsiteX3-127" fmla="*/ 0 w 2010911"/>
                <a:gd name="connsiteY3-128" fmla="*/ 1005527 h 1764804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010911" h="1764804">
                  <a:moveTo>
                    <a:pt x="0" y="1005527"/>
                  </a:moveTo>
                  <a:lnTo>
                    <a:pt x="1349601" y="0"/>
                  </a:lnTo>
                  <a:lnTo>
                    <a:pt x="2010911" y="1764804"/>
                  </a:lnTo>
                  <a:lnTo>
                    <a:pt x="0" y="1005527"/>
                  </a:lnTo>
                  <a:close/>
                </a:path>
              </a:pathLst>
            </a:custGeom>
            <a:solidFill>
              <a:srgbClr val="EE302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直角三角形 7"/>
            <p:cNvSpPr/>
            <p:nvPr/>
          </p:nvSpPr>
          <p:spPr>
            <a:xfrm rot="9126709">
              <a:off x="4436298" y="1423041"/>
              <a:ext cx="2633901" cy="1616128"/>
            </a:xfrm>
            <a:custGeom>
              <a:avLst/>
              <a:gdLst>
                <a:gd name="connsiteX0" fmla="*/ 0 w 5428343"/>
                <a:gd name="connsiteY0" fmla="*/ 2845210 h 2845210"/>
                <a:gd name="connsiteX1" fmla="*/ 0 w 5428343"/>
                <a:gd name="connsiteY1" fmla="*/ 0 h 2845210"/>
                <a:gd name="connsiteX2" fmla="*/ 5428343 w 5428343"/>
                <a:gd name="connsiteY2" fmla="*/ 2845210 h 2845210"/>
                <a:gd name="connsiteX3" fmla="*/ 0 w 5428343"/>
                <a:gd name="connsiteY3" fmla="*/ 2845210 h 2845210"/>
                <a:gd name="connsiteX0-1" fmla="*/ 0 w 5428343"/>
                <a:gd name="connsiteY0-2" fmla="*/ 2932296 h 2932296"/>
                <a:gd name="connsiteX1-3" fmla="*/ 3497943 w 5428343"/>
                <a:gd name="connsiteY1-4" fmla="*/ 0 h 2932296"/>
                <a:gd name="connsiteX2-5" fmla="*/ 5428343 w 5428343"/>
                <a:gd name="connsiteY2-6" fmla="*/ 2932296 h 2932296"/>
                <a:gd name="connsiteX3-7" fmla="*/ 0 w 5428343"/>
                <a:gd name="connsiteY3-8" fmla="*/ 2932296 h 2932296"/>
                <a:gd name="connsiteX0-9" fmla="*/ 0 w 5428343"/>
                <a:gd name="connsiteY0-10" fmla="*/ 2554925 h 2554925"/>
                <a:gd name="connsiteX1-11" fmla="*/ 1712686 w 5428343"/>
                <a:gd name="connsiteY1-12" fmla="*/ 0 h 2554925"/>
                <a:gd name="connsiteX2-13" fmla="*/ 5428343 w 5428343"/>
                <a:gd name="connsiteY2-14" fmla="*/ 2554925 h 2554925"/>
                <a:gd name="connsiteX3-15" fmla="*/ 0 w 5428343"/>
                <a:gd name="connsiteY3-16" fmla="*/ 2554925 h 2554925"/>
                <a:gd name="connsiteX0-17" fmla="*/ 0 w 7649029"/>
                <a:gd name="connsiteY0-18" fmla="*/ 2554925 h 2554925"/>
                <a:gd name="connsiteX1-19" fmla="*/ 1712686 w 7649029"/>
                <a:gd name="connsiteY1-20" fmla="*/ 0 h 2554925"/>
                <a:gd name="connsiteX2-21" fmla="*/ 7649029 w 7649029"/>
                <a:gd name="connsiteY2-22" fmla="*/ 2075953 h 2554925"/>
                <a:gd name="connsiteX3-23" fmla="*/ 0 w 7649029"/>
                <a:gd name="connsiteY3-24" fmla="*/ 2554925 h 2554925"/>
                <a:gd name="connsiteX0-25" fmla="*/ 0 w 7649029"/>
                <a:gd name="connsiteY0-26" fmla="*/ 2772640 h 2772640"/>
                <a:gd name="connsiteX1-27" fmla="*/ 1611086 w 7649029"/>
                <a:gd name="connsiteY1-28" fmla="*/ 0 h 2772640"/>
                <a:gd name="connsiteX2-29" fmla="*/ 7649029 w 7649029"/>
                <a:gd name="connsiteY2-30" fmla="*/ 2293668 h 2772640"/>
                <a:gd name="connsiteX3-31" fmla="*/ 0 w 7649029"/>
                <a:gd name="connsiteY3-32" fmla="*/ 2772640 h 2772640"/>
                <a:gd name="connsiteX0-33" fmla="*/ 0 w 7881258"/>
                <a:gd name="connsiteY0-34" fmla="*/ 2816183 h 2816183"/>
                <a:gd name="connsiteX1-35" fmla="*/ 1843315 w 7881258"/>
                <a:gd name="connsiteY1-36" fmla="*/ 0 h 2816183"/>
                <a:gd name="connsiteX2-37" fmla="*/ 7881258 w 7881258"/>
                <a:gd name="connsiteY2-38" fmla="*/ 2293668 h 2816183"/>
                <a:gd name="connsiteX3-39" fmla="*/ 0 w 7881258"/>
                <a:gd name="connsiteY3-40" fmla="*/ 2816183 h 2816183"/>
                <a:gd name="connsiteX0-41" fmla="*/ 0 w 7881258"/>
                <a:gd name="connsiteY0-42" fmla="*/ 3120983 h 3120983"/>
                <a:gd name="connsiteX1-43" fmla="*/ 1727200 w 7881258"/>
                <a:gd name="connsiteY1-44" fmla="*/ 0 h 3120983"/>
                <a:gd name="connsiteX2-45" fmla="*/ 7881258 w 7881258"/>
                <a:gd name="connsiteY2-46" fmla="*/ 2598468 h 3120983"/>
                <a:gd name="connsiteX3-47" fmla="*/ 0 w 7881258"/>
                <a:gd name="connsiteY3-48" fmla="*/ 3120983 h 3120983"/>
                <a:gd name="connsiteX0-49" fmla="*/ 0 w 7881258"/>
                <a:gd name="connsiteY0-50" fmla="*/ 3114633 h 3114633"/>
                <a:gd name="connsiteX1-51" fmla="*/ 1724025 w 7881258"/>
                <a:gd name="connsiteY1-52" fmla="*/ 0 h 3114633"/>
                <a:gd name="connsiteX2-53" fmla="*/ 7881258 w 7881258"/>
                <a:gd name="connsiteY2-54" fmla="*/ 2592118 h 3114633"/>
                <a:gd name="connsiteX3-55" fmla="*/ 0 w 7881258"/>
                <a:gd name="connsiteY3-56" fmla="*/ 3114633 h 3114633"/>
                <a:gd name="connsiteX0-57" fmla="*/ 0 w 7881258"/>
                <a:gd name="connsiteY0-58" fmla="*/ 1866404 h 1866404"/>
                <a:gd name="connsiteX1-59" fmla="*/ 1114425 w 7881258"/>
                <a:gd name="connsiteY1-60" fmla="*/ 0 h 1866404"/>
                <a:gd name="connsiteX2-61" fmla="*/ 7881258 w 7881258"/>
                <a:gd name="connsiteY2-62" fmla="*/ 1343889 h 1866404"/>
                <a:gd name="connsiteX3-63" fmla="*/ 0 w 7881258"/>
                <a:gd name="connsiteY3-64" fmla="*/ 1866404 h 1866404"/>
                <a:gd name="connsiteX0-65" fmla="*/ 0 w 2510973"/>
                <a:gd name="connsiteY0-66" fmla="*/ 1866404 h 1866404"/>
                <a:gd name="connsiteX1-67" fmla="*/ 1114425 w 2510973"/>
                <a:gd name="connsiteY1-68" fmla="*/ 0 h 1866404"/>
                <a:gd name="connsiteX2-69" fmla="*/ 2510973 w 2510973"/>
                <a:gd name="connsiteY2-70" fmla="*/ 1648689 h 1866404"/>
                <a:gd name="connsiteX3-71" fmla="*/ 0 w 2510973"/>
                <a:gd name="connsiteY3-72" fmla="*/ 1866404 h 1866404"/>
                <a:gd name="connsiteX0-73" fmla="*/ 0 w 2510973"/>
                <a:gd name="connsiteY0-74" fmla="*/ 1866404 h 1866404"/>
                <a:gd name="connsiteX1-75" fmla="*/ 1114425 w 2510973"/>
                <a:gd name="connsiteY1-76" fmla="*/ 0 h 1866404"/>
                <a:gd name="connsiteX2-77" fmla="*/ 2510973 w 2510973"/>
                <a:gd name="connsiteY2-78" fmla="*/ 1692232 h 1866404"/>
                <a:gd name="connsiteX3-79" fmla="*/ 0 w 2510973"/>
                <a:gd name="connsiteY3-80" fmla="*/ 1866404 h 1866404"/>
                <a:gd name="connsiteX0-81" fmla="*/ 0 w 2510973"/>
                <a:gd name="connsiteY0-82" fmla="*/ 1880919 h 1880919"/>
                <a:gd name="connsiteX1-83" fmla="*/ 1767567 w 2510973"/>
                <a:gd name="connsiteY1-84" fmla="*/ 0 h 1880919"/>
                <a:gd name="connsiteX2-85" fmla="*/ 2510973 w 2510973"/>
                <a:gd name="connsiteY2-86" fmla="*/ 1706747 h 1880919"/>
                <a:gd name="connsiteX3-87" fmla="*/ 0 w 2510973"/>
                <a:gd name="connsiteY3-88" fmla="*/ 1880919 h 1880919"/>
                <a:gd name="connsiteX0-89" fmla="*/ 0 w 2510973"/>
                <a:gd name="connsiteY0-90" fmla="*/ 1895433 h 1895433"/>
                <a:gd name="connsiteX1-91" fmla="*/ 1724024 w 2510973"/>
                <a:gd name="connsiteY1-92" fmla="*/ 0 h 1895433"/>
                <a:gd name="connsiteX2-93" fmla="*/ 2510973 w 2510973"/>
                <a:gd name="connsiteY2-94" fmla="*/ 1721261 h 1895433"/>
                <a:gd name="connsiteX3-95" fmla="*/ 0 w 2510973"/>
                <a:gd name="connsiteY3-96" fmla="*/ 1895433 h 1895433"/>
                <a:gd name="connsiteX0-97" fmla="*/ 0 w 2510973"/>
                <a:gd name="connsiteY0-98" fmla="*/ 1938976 h 1938976"/>
                <a:gd name="connsiteX1-99" fmla="*/ 1840138 w 2510973"/>
                <a:gd name="connsiteY1-100" fmla="*/ 0 h 1938976"/>
                <a:gd name="connsiteX2-101" fmla="*/ 2510973 w 2510973"/>
                <a:gd name="connsiteY2-102" fmla="*/ 1764804 h 1938976"/>
                <a:gd name="connsiteX3-103" fmla="*/ 0 w 2510973"/>
                <a:gd name="connsiteY3-104" fmla="*/ 1938976 h 1938976"/>
                <a:gd name="connsiteX0-105" fmla="*/ 0 w 1929948"/>
                <a:gd name="connsiteY0-106" fmla="*/ 1324614 h 1764804"/>
                <a:gd name="connsiteX1-107" fmla="*/ 1259113 w 1929948"/>
                <a:gd name="connsiteY1-108" fmla="*/ 0 h 1764804"/>
                <a:gd name="connsiteX2-109" fmla="*/ 1929948 w 1929948"/>
                <a:gd name="connsiteY2-110" fmla="*/ 1764804 h 1764804"/>
                <a:gd name="connsiteX3-111" fmla="*/ 0 w 1929948"/>
                <a:gd name="connsiteY3-112" fmla="*/ 1324614 h 1764804"/>
                <a:gd name="connsiteX0-113" fmla="*/ 0 w 2010911"/>
                <a:gd name="connsiteY0-114" fmla="*/ 1005527 h 1764804"/>
                <a:gd name="connsiteX1-115" fmla="*/ 1340076 w 2010911"/>
                <a:gd name="connsiteY1-116" fmla="*/ 0 h 1764804"/>
                <a:gd name="connsiteX2-117" fmla="*/ 2010911 w 2010911"/>
                <a:gd name="connsiteY2-118" fmla="*/ 1764804 h 1764804"/>
                <a:gd name="connsiteX3-119" fmla="*/ 0 w 2010911"/>
                <a:gd name="connsiteY3-120" fmla="*/ 1005527 h 1764804"/>
                <a:gd name="connsiteX0-121" fmla="*/ 0 w 2010911"/>
                <a:gd name="connsiteY0-122" fmla="*/ 856524 h 1615801"/>
                <a:gd name="connsiteX1-123" fmla="*/ 596668 w 2010911"/>
                <a:gd name="connsiteY1-124" fmla="*/ 0 h 1615801"/>
                <a:gd name="connsiteX2-125" fmla="*/ 2010911 w 2010911"/>
                <a:gd name="connsiteY2-126" fmla="*/ 1615801 h 1615801"/>
                <a:gd name="connsiteX3-127" fmla="*/ 0 w 2010911"/>
                <a:gd name="connsiteY3-128" fmla="*/ 856524 h 1615801"/>
                <a:gd name="connsiteX0-129" fmla="*/ 0 w 2010911"/>
                <a:gd name="connsiteY0-130" fmla="*/ 856524 h 1615801"/>
                <a:gd name="connsiteX1-131" fmla="*/ 596668 w 2010911"/>
                <a:gd name="connsiteY1-132" fmla="*/ 0 h 1615801"/>
                <a:gd name="connsiteX2-133" fmla="*/ 2010911 w 2010911"/>
                <a:gd name="connsiteY2-134" fmla="*/ 1615801 h 1615801"/>
                <a:gd name="connsiteX3-135" fmla="*/ 0 w 2010911"/>
                <a:gd name="connsiteY3-136" fmla="*/ 856524 h 1615801"/>
                <a:gd name="connsiteX0-137" fmla="*/ 0 w 2006947"/>
                <a:gd name="connsiteY0-138" fmla="*/ 856524 h 1602927"/>
                <a:gd name="connsiteX1-139" fmla="*/ 596668 w 2006947"/>
                <a:gd name="connsiteY1-140" fmla="*/ 0 h 1602927"/>
                <a:gd name="connsiteX2-141" fmla="*/ 2006947 w 2006947"/>
                <a:gd name="connsiteY2-142" fmla="*/ 1602927 h 1602927"/>
                <a:gd name="connsiteX3-143" fmla="*/ 0 w 2006947"/>
                <a:gd name="connsiteY3-144" fmla="*/ 856524 h 1602927"/>
                <a:gd name="connsiteX0-145" fmla="*/ 0 w 2014045"/>
                <a:gd name="connsiteY0-146" fmla="*/ 856524 h 1603091"/>
                <a:gd name="connsiteX1-147" fmla="*/ 596668 w 2014045"/>
                <a:gd name="connsiteY1-148" fmla="*/ 0 h 1603091"/>
                <a:gd name="connsiteX2-149" fmla="*/ 2014045 w 2014045"/>
                <a:gd name="connsiteY2-150" fmla="*/ 1603091 h 1603091"/>
                <a:gd name="connsiteX3-151" fmla="*/ 0 w 2014045"/>
                <a:gd name="connsiteY3-152" fmla="*/ 856524 h 1603091"/>
                <a:gd name="connsiteX0-153" fmla="*/ 0 w 2015366"/>
                <a:gd name="connsiteY0-154" fmla="*/ 856524 h 1607382"/>
                <a:gd name="connsiteX1-155" fmla="*/ 596668 w 2015366"/>
                <a:gd name="connsiteY1-156" fmla="*/ 0 h 1607382"/>
                <a:gd name="connsiteX2-157" fmla="*/ 2015366 w 2015366"/>
                <a:gd name="connsiteY2-158" fmla="*/ 1607382 h 1607382"/>
                <a:gd name="connsiteX3-159" fmla="*/ 0 w 2015366"/>
                <a:gd name="connsiteY3-160" fmla="*/ 856524 h 1607382"/>
                <a:gd name="connsiteX0-161" fmla="*/ 0 w 2015366"/>
                <a:gd name="connsiteY0-162" fmla="*/ 858009 h 1608867"/>
                <a:gd name="connsiteX1-163" fmla="*/ 593861 w 2015366"/>
                <a:gd name="connsiteY1-164" fmla="*/ 0 h 1608867"/>
                <a:gd name="connsiteX2-165" fmla="*/ 2015366 w 2015366"/>
                <a:gd name="connsiteY2-166" fmla="*/ 1608867 h 1608867"/>
                <a:gd name="connsiteX3-167" fmla="*/ 0 w 2015366"/>
                <a:gd name="connsiteY3-168" fmla="*/ 858009 h 1608867"/>
                <a:gd name="connsiteX0-169" fmla="*/ 0 w 2372755"/>
                <a:gd name="connsiteY0-170" fmla="*/ 650915 h 1608867"/>
                <a:gd name="connsiteX1-171" fmla="*/ 951250 w 2372755"/>
                <a:gd name="connsiteY1-172" fmla="*/ 0 h 1608867"/>
                <a:gd name="connsiteX2-173" fmla="*/ 2372755 w 2372755"/>
                <a:gd name="connsiteY2-174" fmla="*/ 1608867 h 1608867"/>
                <a:gd name="connsiteX3-175" fmla="*/ 0 w 2372755"/>
                <a:gd name="connsiteY3-176" fmla="*/ 650915 h 1608867"/>
                <a:gd name="connsiteX0-177" fmla="*/ 0 w 2425910"/>
                <a:gd name="connsiteY0-178" fmla="*/ 615600 h 1608867"/>
                <a:gd name="connsiteX1-179" fmla="*/ 1004405 w 2425910"/>
                <a:gd name="connsiteY1-180" fmla="*/ 0 h 1608867"/>
                <a:gd name="connsiteX2-181" fmla="*/ 2425910 w 2425910"/>
                <a:gd name="connsiteY2-182" fmla="*/ 1608867 h 1608867"/>
                <a:gd name="connsiteX3-183" fmla="*/ 0 w 2425910"/>
                <a:gd name="connsiteY3-184" fmla="*/ 615600 h 1608867"/>
                <a:gd name="connsiteX0-185" fmla="*/ 0 w 2633901"/>
                <a:gd name="connsiteY0-186" fmla="*/ 519898 h 1608867"/>
                <a:gd name="connsiteX1-187" fmla="*/ 1212396 w 2633901"/>
                <a:gd name="connsiteY1-188" fmla="*/ 0 h 1608867"/>
                <a:gd name="connsiteX2-189" fmla="*/ 2633901 w 2633901"/>
                <a:gd name="connsiteY2-190" fmla="*/ 1608867 h 1608867"/>
                <a:gd name="connsiteX3-191" fmla="*/ 0 w 2633901"/>
                <a:gd name="connsiteY3-192" fmla="*/ 519898 h 1608867"/>
                <a:gd name="connsiteX0-193" fmla="*/ 0 w 2633901"/>
                <a:gd name="connsiteY0-194" fmla="*/ 527159 h 1616128"/>
                <a:gd name="connsiteX1-195" fmla="*/ 1205463 w 2633901"/>
                <a:gd name="connsiteY1-196" fmla="*/ 0 h 1616128"/>
                <a:gd name="connsiteX2-197" fmla="*/ 2633901 w 2633901"/>
                <a:gd name="connsiteY2-198" fmla="*/ 1616128 h 1616128"/>
                <a:gd name="connsiteX3-199" fmla="*/ 0 w 2633901"/>
                <a:gd name="connsiteY3-200" fmla="*/ 527159 h 1616128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</a:cxnLst>
              <a:rect l="l" t="t" r="r" b="b"/>
              <a:pathLst>
                <a:path w="2633901" h="1616128">
                  <a:moveTo>
                    <a:pt x="0" y="527159"/>
                  </a:moveTo>
                  <a:lnTo>
                    <a:pt x="1205463" y="0"/>
                  </a:lnTo>
                  <a:lnTo>
                    <a:pt x="2633901" y="1616128"/>
                  </a:lnTo>
                  <a:lnTo>
                    <a:pt x="0" y="527159"/>
                  </a:lnTo>
                  <a:close/>
                </a:path>
              </a:pathLst>
            </a:custGeom>
            <a:solidFill>
              <a:srgbClr val="DC1F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5677734" y="2983290"/>
            <a:ext cx="473255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THANKS</a:t>
            </a:r>
            <a:endParaRPr lang="zh-CN" altLang="en-US" sz="8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0" y="6687981"/>
            <a:ext cx="12192000" cy="174171"/>
          </a:xfrm>
          <a:prstGeom prst="rect">
            <a:avLst/>
          </a:prstGeom>
          <a:solidFill>
            <a:srgbClr val="D700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zh-CN" altLang="en-US" dirty="0"/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oZGlkIjoiYzUxNmFmNjcyNmQ4YzU0MGQ5NmM0ODU4MzNiMTQyOGYifQ=="/>
  <p:tag name="KSO_WPP_MARK_KEY" val="b5163d7c-7cd2-4919-a84c-ca96e432b0e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672</Words>
  <Application>WPS 演示</Application>
  <PresentationFormat>宽屏</PresentationFormat>
  <Paragraphs>28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5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静静</cp:lastModifiedBy>
  <cp:revision>708</cp:revision>
  <dcterms:created xsi:type="dcterms:W3CDTF">2017-04-11T07:10:00Z</dcterms:created>
  <dcterms:modified xsi:type="dcterms:W3CDTF">2023-03-12T14:03:34Z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31E7B1458C8D40F4A3DEB5E2A7280C43</vt:lpwstr>
  </property>
</Properties>
</file>