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8"/>
  </p:handoutMasterIdLst>
  <p:sldIdLst>
    <p:sldId id="1599" r:id="rId3"/>
    <p:sldId id="1873" r:id="rId5"/>
    <p:sldId id="1789" r:id="rId6"/>
    <p:sldId id="1933" r:id="rId7"/>
    <p:sldId id="1934" r:id="rId8"/>
    <p:sldId id="1935" r:id="rId9"/>
    <p:sldId id="1937" r:id="rId10"/>
    <p:sldId id="1936" r:id="rId11"/>
    <p:sldId id="1968" r:id="rId12"/>
    <p:sldId id="1938" r:id="rId13"/>
    <p:sldId id="1946" r:id="rId14"/>
    <p:sldId id="1939" r:id="rId15"/>
    <p:sldId id="1969" r:id="rId16"/>
    <p:sldId id="1940" r:id="rId17"/>
    <p:sldId id="1970" r:id="rId18"/>
    <p:sldId id="1941" r:id="rId19"/>
    <p:sldId id="1958" r:id="rId20"/>
    <p:sldId id="1944" r:id="rId21"/>
    <p:sldId id="1947" r:id="rId22"/>
    <p:sldId id="1948" r:id="rId23"/>
    <p:sldId id="1949" r:id="rId24"/>
    <p:sldId id="1950" r:id="rId25"/>
    <p:sldId id="1971" r:id="rId26"/>
    <p:sldId id="1683" r:id="rId27"/>
  </p:sldIdLst>
  <p:sldSz cx="12192000" cy="6858000"/>
  <p:notesSz cx="6858000" cy="9144000"/>
  <p:custDataLst>
    <p:tags r:id="rId32"/>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7" userDrawn="1">
          <p15:clr>
            <a:srgbClr val="A4A3A4"/>
          </p15:clr>
        </p15:guide>
        <p15:guide id="2" pos="373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65DA3"/>
    <a:srgbClr val="D7000F"/>
    <a:srgbClr val="375FA6"/>
    <a:srgbClr val="BFBFBF"/>
    <a:srgbClr val="D80010"/>
    <a:srgbClr val="375EA5"/>
    <a:srgbClr val="595959"/>
    <a:srgbClr val="7F7F7F"/>
    <a:srgbClr val="517FD5"/>
    <a:srgbClr val="F376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45" autoAdjust="0"/>
    <p:restoredTop sz="93203" autoAdjust="0"/>
  </p:normalViewPr>
  <p:slideViewPr>
    <p:cSldViewPr snapToGrid="0" showGuides="1">
      <p:cViewPr varScale="1">
        <p:scale>
          <a:sx n="64" d="100"/>
          <a:sy n="64" d="100"/>
        </p:scale>
        <p:origin x="774" y="72"/>
      </p:cViewPr>
      <p:guideLst>
        <p:guide orient="horz" pos="2157"/>
        <p:guide pos="373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2" Type="http://schemas.openxmlformats.org/officeDocument/2006/relationships/tags" Target="tags/tag2.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 Target="slides/slide1.xml"/><Relationship Id="rId29" Type="http://schemas.openxmlformats.org/officeDocument/2006/relationships/presProps" Target="presProps.xml"/><Relationship Id="rId28" Type="http://schemas.openxmlformats.org/officeDocument/2006/relationships/handoutMaster" Target="handoutMasters/handoutMaster1.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69FFBF-7966-47ED-9A15-FBD3DCEC9608}"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4FC517-FED1-49A6-B0FD-4EE1B4B8CEE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505CF8-7D8F-4638-84ED-39D2306509DC}"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505CF8-7D8F-4638-84ED-39D2306509DC}"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505CF8-7D8F-4638-84ED-39D2306509DC}"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505CF8-7D8F-4638-84ED-39D2306509DC}" type="slidenum">
              <a:rPr lang="zh-CN" altLang="en-US" smtClean="0"/>
            </a:fld>
            <a:endParaRPr lang="zh-CN" altLang="en-US"/>
          </a:p>
        </p:txBody>
      </p:sp>
      <p:pic>
        <p:nvPicPr>
          <p:cNvPr id="7" name="图片 6" descr="清大LOGO (2)"/>
          <p:cNvPicPr>
            <a:picLocks noChangeAspect="1"/>
          </p:cNvPicPr>
          <p:nvPr userDrawn="1"/>
        </p:nvPicPr>
        <p:blipFill>
          <a:blip r:embed="rId2"/>
          <a:stretch>
            <a:fillRect/>
          </a:stretch>
        </p:blipFill>
        <p:spPr>
          <a:xfrm>
            <a:off x="9876155" y="188990"/>
            <a:ext cx="1991072" cy="396003"/>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505CF8-7D8F-4638-84ED-39D2306509DC}" type="slidenum">
              <a:rPr lang="zh-CN" altLang="en-US" smtClean="0"/>
            </a:fld>
            <a:endParaRPr lang="zh-CN" altLang="en-US"/>
          </a:p>
        </p:txBody>
      </p:sp>
      <p:pic>
        <p:nvPicPr>
          <p:cNvPr id="7" name="图片 6" descr="清大LOGO (2)"/>
          <p:cNvPicPr>
            <a:picLocks noChangeAspect="1"/>
          </p:cNvPicPr>
          <p:nvPr userDrawn="1"/>
        </p:nvPicPr>
        <p:blipFill>
          <a:blip r:embed="rId2"/>
          <a:stretch>
            <a:fillRect/>
          </a:stretch>
        </p:blipFill>
        <p:spPr>
          <a:xfrm>
            <a:off x="9876155" y="188990"/>
            <a:ext cx="1991072" cy="396003"/>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F505CF8-7D8F-4638-84ED-39D2306509DC}" type="slidenum">
              <a:rPr lang="zh-CN" altLang="en-US" smtClean="0"/>
            </a:fld>
            <a:endParaRPr lang="zh-CN" altLang="en-US"/>
          </a:p>
        </p:txBody>
      </p:sp>
      <p:pic>
        <p:nvPicPr>
          <p:cNvPr id="8" name="图片 7" descr="清大LOGO (2)"/>
          <p:cNvPicPr>
            <a:picLocks noChangeAspect="1"/>
          </p:cNvPicPr>
          <p:nvPr userDrawn="1"/>
        </p:nvPicPr>
        <p:blipFill>
          <a:blip r:embed="rId2"/>
          <a:stretch>
            <a:fillRect/>
          </a:stretch>
        </p:blipFill>
        <p:spPr>
          <a:xfrm>
            <a:off x="9876155" y="188990"/>
            <a:ext cx="1991072" cy="396003"/>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F505CF8-7D8F-4638-84ED-39D2306509DC}" type="slidenum">
              <a:rPr lang="zh-CN" altLang="en-US" smtClean="0"/>
            </a:fld>
            <a:endParaRPr lang="zh-CN" altLang="en-US"/>
          </a:p>
        </p:txBody>
      </p:sp>
      <p:pic>
        <p:nvPicPr>
          <p:cNvPr id="10" name="图片 9" descr="清大LOGO (2)"/>
          <p:cNvPicPr>
            <a:picLocks noChangeAspect="1"/>
          </p:cNvPicPr>
          <p:nvPr userDrawn="1"/>
        </p:nvPicPr>
        <p:blipFill>
          <a:blip r:embed="rId2"/>
          <a:stretch>
            <a:fillRect/>
          </a:stretch>
        </p:blipFill>
        <p:spPr>
          <a:xfrm>
            <a:off x="9876155" y="188990"/>
            <a:ext cx="1991072" cy="396003"/>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F505CF8-7D8F-4638-84ED-39D2306509DC}" type="slidenum">
              <a:rPr lang="zh-CN" altLang="en-US" smtClean="0"/>
            </a:fld>
            <a:endParaRPr lang="zh-CN" altLang="en-US"/>
          </a:p>
        </p:txBody>
      </p:sp>
      <p:pic>
        <p:nvPicPr>
          <p:cNvPr id="7" name="图片 6" descr="清大LOGO (2)"/>
          <p:cNvPicPr>
            <a:picLocks noChangeAspect="1"/>
          </p:cNvPicPr>
          <p:nvPr userDrawn="1"/>
        </p:nvPicPr>
        <p:blipFill>
          <a:blip r:embed="rId2"/>
          <a:stretch>
            <a:fillRect/>
          </a:stretch>
        </p:blipFill>
        <p:spPr>
          <a:xfrm>
            <a:off x="9876155" y="188990"/>
            <a:ext cx="1991072" cy="396003"/>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F505CF8-7D8F-4638-84ED-39D2306509DC}" type="slidenum">
              <a:rPr lang="zh-CN" altLang="en-US" smtClean="0"/>
            </a:fld>
            <a:endParaRPr lang="zh-CN" altLang="en-US"/>
          </a:p>
        </p:txBody>
      </p:sp>
      <p:pic>
        <p:nvPicPr>
          <p:cNvPr id="7" name="图片 6" descr="清大LOGO (2)"/>
          <p:cNvPicPr>
            <a:picLocks noChangeAspect="1"/>
          </p:cNvPicPr>
          <p:nvPr userDrawn="1"/>
        </p:nvPicPr>
        <p:blipFill>
          <a:blip r:embed="rId2"/>
          <a:stretch>
            <a:fillRect/>
          </a:stretch>
        </p:blipFill>
        <p:spPr>
          <a:xfrm>
            <a:off x="9876155" y="188990"/>
            <a:ext cx="1991072" cy="396003"/>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F505CF8-7D8F-4638-84ED-39D2306509DC}"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F505CF8-7D8F-4638-84ED-39D2306509DC}"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image" Target="../media/image2.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2">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59BBBE-D383-4A6F-BB22-A0828365C3E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505CF8-7D8F-4638-84ED-39D2306509DC}" type="slidenum">
              <a:rPr lang="zh-CN" altLang="en-US" smtClean="0"/>
            </a:fld>
            <a:endParaRPr lang="zh-CN" altLang="en-US"/>
          </a:p>
        </p:txBody>
      </p:sp>
      <p:pic>
        <p:nvPicPr>
          <p:cNvPr id="7" name="图片 6" descr="清大LOGO (2)"/>
          <p:cNvPicPr>
            <a:picLocks noChangeAspect="1"/>
          </p:cNvPicPr>
          <p:nvPr userDrawn="1"/>
        </p:nvPicPr>
        <p:blipFill>
          <a:blip r:embed="rId13"/>
          <a:stretch>
            <a:fillRect/>
          </a:stretch>
        </p:blipFill>
        <p:spPr>
          <a:xfrm>
            <a:off x="9876155" y="188990"/>
            <a:ext cx="1991072" cy="396003"/>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image" Target="../media/image7.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image" Target="../media/image8.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image" Target="../media/image9.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image" Target="../media/image10.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2.jpeg"/><Relationship Id="rId1" Type="http://schemas.openxmlformats.org/officeDocument/2006/relationships/image" Target="../media/image1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image" Target="../media/image13.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image" Target="../media/image14.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image" Target="../media/image15.jpe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8.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a:spLocks noChangeArrowheads="1"/>
          </p:cNvSpPr>
          <p:nvPr/>
        </p:nvSpPr>
        <p:spPr bwMode="auto">
          <a:xfrm>
            <a:off x="335" y="-8278"/>
            <a:ext cx="12191331" cy="6863974"/>
          </a:xfrm>
          <a:prstGeom prst="rect">
            <a:avLst/>
          </a:prstGeom>
          <a:blipFill dpi="0" rotWithShape="1">
            <a:blip r:embed="rId1"/>
            <a:srcRect/>
            <a:stretch>
              <a:fillRect/>
            </a:stretch>
          </a:blipFill>
          <a:ln>
            <a:noFill/>
          </a:ln>
        </p:spPr>
        <p:txBody>
          <a:bodyPr vert="horz" wrap="square" lIns="121913" tIns="60956" rIns="121913" bIns="60956" numCol="1" anchor="t" anchorCtr="0" compatLnSpc="1"/>
          <a:lstStyle/>
          <a:p>
            <a:endParaRPr lang="zh-CN" altLang="en-US" sz="1705"/>
          </a:p>
        </p:txBody>
      </p:sp>
      <p:sp>
        <p:nvSpPr>
          <p:cNvPr id="15" name="菱形 14"/>
          <p:cNvSpPr/>
          <p:nvPr/>
        </p:nvSpPr>
        <p:spPr>
          <a:xfrm>
            <a:off x="-4022554" y="-2797832"/>
            <a:ext cx="12169610" cy="12169610"/>
          </a:xfrm>
          <a:prstGeom prst="diamond">
            <a:avLst/>
          </a:prstGeom>
          <a:solidFill>
            <a:srgbClr val="D8001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sp>
        <p:nvSpPr>
          <p:cNvPr id="4" name="矩形 259"/>
          <p:cNvSpPr>
            <a:spLocks noChangeArrowheads="1"/>
          </p:cNvSpPr>
          <p:nvPr/>
        </p:nvSpPr>
        <p:spPr bwMode="auto">
          <a:xfrm>
            <a:off x="905095" y="2731021"/>
            <a:ext cx="6484338" cy="699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4550" cap="all" dirty="0">
                <a:solidFill>
                  <a:schemeClr val="bg1"/>
                </a:solidFill>
                <a:latin typeface="Arial" panose="020B0604020202020204" pitchFamily="34" charset="0"/>
                <a:cs typeface="Arial" panose="020B0604020202020204" pitchFamily="34" charset="0"/>
                <a:sym typeface="+mn-ea"/>
              </a:rPr>
              <a:t>消防设施操作员基础知识</a:t>
            </a:r>
            <a:endParaRPr lang="zh-CN" altLang="en-US" sz="4550" cap="all" dirty="0">
              <a:solidFill>
                <a:schemeClr val="bg1"/>
              </a:solidFill>
              <a:latin typeface="Arial" panose="020B0604020202020204" pitchFamily="34" charset="0"/>
              <a:cs typeface="Arial" panose="020B0604020202020204" pitchFamily="34" charset="0"/>
            </a:endParaRPr>
          </a:p>
        </p:txBody>
      </p:sp>
      <p:sp>
        <p:nvSpPr>
          <p:cNvPr id="7" name="矩形 259"/>
          <p:cNvSpPr>
            <a:spLocks noChangeArrowheads="1"/>
          </p:cNvSpPr>
          <p:nvPr/>
        </p:nvSpPr>
        <p:spPr bwMode="auto">
          <a:xfrm>
            <a:off x="927194" y="3461147"/>
            <a:ext cx="6462239" cy="466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3035" cap="all" dirty="0">
                <a:solidFill>
                  <a:schemeClr val="bg1"/>
                </a:solidFill>
                <a:latin typeface="Arial" panose="020B0604020202020204" pitchFamily="34" charset="0"/>
                <a:cs typeface="Arial" panose="020B0604020202020204" pitchFamily="34" charset="0"/>
              </a:rPr>
              <a:t>清大东方消防学校</a:t>
            </a:r>
            <a:endParaRPr lang="zh-CN" altLang="en-US" sz="3035" cap="all" dirty="0">
              <a:solidFill>
                <a:schemeClr val="bg1"/>
              </a:solidFill>
              <a:latin typeface="Arial" panose="020B0604020202020204" pitchFamily="34" charset="0"/>
              <a:cs typeface="Arial" panose="020B0604020202020204" pitchFamily="34" charset="0"/>
            </a:endParaRPr>
          </a:p>
        </p:txBody>
      </p:sp>
      <p:sp>
        <p:nvSpPr>
          <p:cNvPr id="9" name="矩形 259"/>
          <p:cNvSpPr>
            <a:spLocks noChangeArrowheads="1"/>
          </p:cNvSpPr>
          <p:nvPr/>
        </p:nvSpPr>
        <p:spPr bwMode="auto">
          <a:xfrm>
            <a:off x="828822" y="4279063"/>
            <a:ext cx="2116385" cy="302390"/>
          </a:xfrm>
          <a:prstGeom prst="rect">
            <a:avLst/>
          </a:prstGeom>
          <a:noFill/>
          <a:ln w="9525">
            <a:noFill/>
            <a:miter lim="800000"/>
          </a:ln>
        </p:spPr>
        <p:txBody>
          <a:bodyPr wrap="square" lIns="34131" tIns="34131" rIns="34131" bIns="34131" anchor="ctr" anchorCtr="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515" b="1" dirty="0">
                <a:solidFill>
                  <a:schemeClr val="bg1"/>
                </a:solidFill>
                <a:cs typeface="Arial" panose="020B0604020202020204" pitchFamily="34" charset="0"/>
              </a:rPr>
              <a:t>TRAINING COURSE</a:t>
            </a:r>
            <a:endParaRPr lang="en-US" altLang="zh-CN" sz="1515" b="1" dirty="0">
              <a:solidFill>
                <a:schemeClr val="bg1"/>
              </a:solidFill>
              <a:cs typeface="Arial" panose="020B0604020202020204" pitchFamily="34" charset="0"/>
            </a:endParaRPr>
          </a:p>
        </p:txBody>
      </p:sp>
      <p:sp>
        <p:nvSpPr>
          <p:cNvPr id="16" name="菱形 15"/>
          <p:cNvSpPr/>
          <p:nvPr/>
        </p:nvSpPr>
        <p:spPr>
          <a:xfrm>
            <a:off x="2871146" y="-7710264"/>
            <a:ext cx="9839586" cy="9839586"/>
          </a:xfrm>
          <a:prstGeom prst="diamond">
            <a:avLst/>
          </a:prstGeom>
          <a:solidFill>
            <a:schemeClr val="tx1">
              <a:lumMod val="75000"/>
              <a:lumOff val="2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sp>
        <p:nvSpPr>
          <p:cNvPr id="17" name="菱形 16"/>
          <p:cNvSpPr/>
          <p:nvPr/>
        </p:nvSpPr>
        <p:spPr>
          <a:xfrm>
            <a:off x="8602566" y="2616201"/>
            <a:ext cx="9839586" cy="9839586"/>
          </a:xfrm>
          <a:prstGeom prst="diamond">
            <a:avLst/>
          </a:prstGeom>
          <a:solidFill>
            <a:srgbClr val="D8001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sp>
        <p:nvSpPr>
          <p:cNvPr id="19" name="菱形 18"/>
          <p:cNvSpPr/>
          <p:nvPr/>
        </p:nvSpPr>
        <p:spPr>
          <a:xfrm>
            <a:off x="-1692530" y="5023603"/>
            <a:ext cx="9839586" cy="9839586"/>
          </a:xfrm>
          <a:prstGeom prst="diamond">
            <a:avLst/>
          </a:prstGeom>
          <a:solidFill>
            <a:schemeClr val="tx1">
              <a:lumMod val="75000"/>
              <a:lumOff val="2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sp>
        <p:nvSpPr>
          <p:cNvPr id="13" name="矩形 259"/>
          <p:cNvSpPr>
            <a:spLocks noChangeArrowheads="1"/>
          </p:cNvSpPr>
          <p:nvPr/>
        </p:nvSpPr>
        <p:spPr bwMode="auto">
          <a:xfrm>
            <a:off x="927194" y="3926745"/>
            <a:ext cx="6462239" cy="17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140" cap="all" dirty="0">
                <a:solidFill>
                  <a:schemeClr val="bg1"/>
                </a:solidFill>
                <a:latin typeface="Arial" panose="020B0604020202020204" pitchFamily="34" charset="0"/>
                <a:cs typeface="Arial" panose="020B0604020202020204" pitchFamily="34" charset="0"/>
              </a:rPr>
              <a:t>Qing Da Oriental Fire Training School</a:t>
            </a:r>
            <a:endParaRPr lang="en-US" altLang="zh-CN" sz="1140" cap="all" dirty="0">
              <a:solidFill>
                <a:schemeClr val="bg1"/>
              </a:solidFill>
              <a:latin typeface="Arial" panose="020B0604020202020204" pitchFamily="34" charset="0"/>
              <a:cs typeface="Arial" panose="020B0604020202020204" pitchFamily="34" charset="0"/>
            </a:endParaRPr>
          </a:p>
        </p:txBody>
      </p:sp>
      <p:sp>
        <p:nvSpPr>
          <p:cNvPr id="12" name="矩形 259"/>
          <p:cNvSpPr>
            <a:spLocks noChangeArrowheads="1"/>
          </p:cNvSpPr>
          <p:nvPr/>
        </p:nvSpPr>
        <p:spPr bwMode="auto">
          <a:xfrm>
            <a:off x="3508966" y="4280081"/>
            <a:ext cx="2116385" cy="300355"/>
          </a:xfrm>
          <a:prstGeom prst="rect">
            <a:avLst/>
          </a:prstGeom>
          <a:noFill/>
          <a:ln w="9525">
            <a:noFill/>
            <a:miter lim="800000"/>
          </a:ln>
        </p:spPr>
        <p:txBody>
          <a:bodyPr wrap="square" lIns="34131" tIns="34131" rIns="34131" bIns="34131" anchor="ctr" anchorCtr="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endParaRPr lang="zh-CN" altLang="en-US" sz="1515" b="1" dirty="0">
              <a:solidFill>
                <a:schemeClr val="bg1"/>
              </a:solidFill>
              <a:cs typeface="Arial" panose="020B0604020202020204" pitchFamily="34" charset="0"/>
            </a:endParaRPr>
          </a:p>
        </p:txBody>
      </p:sp>
      <p:sp>
        <p:nvSpPr>
          <p:cNvPr id="2" name="矩形 1"/>
          <p:cNvSpPr/>
          <p:nvPr/>
        </p:nvSpPr>
        <p:spPr>
          <a:xfrm>
            <a:off x="335" y="-8278"/>
            <a:ext cx="12191331" cy="6866278"/>
          </a:xfrm>
          <a:prstGeom prst="rect">
            <a:avLst/>
          </a:prstGeom>
          <a:noFill/>
          <a:ln w="1016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1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0-#ppt_w/2"/>
                                          </p:val>
                                        </p:tav>
                                        <p:tav tm="100000">
                                          <p:val>
                                            <p:strVal val="#ppt_x"/>
                                          </p:val>
                                        </p:tav>
                                      </p:tavLst>
                                    </p:anim>
                                    <p:anim calcmode="lin" valueType="num">
                                      <p:cBhvr additive="base">
                                        <p:cTn id="13" dur="500" fill="hold"/>
                                        <p:tgtEl>
                                          <p:spTgt spid="15"/>
                                        </p:tgtEl>
                                        <p:attrNameLst>
                                          <p:attrName>ppt_y</p:attrName>
                                        </p:attrNameLst>
                                      </p:cBhvr>
                                      <p:tavLst>
                                        <p:tav tm="0">
                                          <p:val>
                                            <p:strVal val="#ppt_y"/>
                                          </p:val>
                                        </p:tav>
                                        <p:tav tm="100000">
                                          <p:val>
                                            <p:strVal val="#ppt_y"/>
                                          </p:val>
                                        </p:tav>
                                      </p:tavLst>
                                    </p:anim>
                                  </p:childTnLst>
                                </p:cTn>
                              </p:par>
                              <p:par>
                                <p:cTn id="14" presetID="2" presetClass="entr" presetSubtype="1"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ppt_x"/>
                                          </p:val>
                                        </p:tav>
                                        <p:tav tm="100000">
                                          <p:val>
                                            <p:strVal val="#ppt_x"/>
                                          </p:val>
                                        </p:tav>
                                      </p:tavLst>
                                    </p:anim>
                                    <p:anim calcmode="lin" valueType="num">
                                      <p:cBhvr additive="base">
                                        <p:cTn id="17" dur="500" fill="hold"/>
                                        <p:tgtEl>
                                          <p:spTgt spid="16"/>
                                        </p:tgtEl>
                                        <p:attrNameLst>
                                          <p:attrName>ppt_y</p:attrName>
                                        </p:attrNameLst>
                                      </p:cBhvr>
                                      <p:tavLst>
                                        <p:tav tm="0">
                                          <p:val>
                                            <p:strVal val="0-#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fill="hold"/>
                                        <p:tgtEl>
                                          <p:spTgt spid="17"/>
                                        </p:tgtEl>
                                        <p:attrNameLst>
                                          <p:attrName>ppt_x</p:attrName>
                                        </p:attrNameLst>
                                      </p:cBhvr>
                                      <p:tavLst>
                                        <p:tav tm="0">
                                          <p:val>
                                            <p:strVal val="#ppt_x"/>
                                          </p:val>
                                        </p:tav>
                                        <p:tav tm="100000">
                                          <p:val>
                                            <p:strVal val="#ppt_x"/>
                                          </p:val>
                                        </p:tav>
                                      </p:tavLst>
                                    </p:anim>
                                    <p:anim calcmode="lin" valueType="num">
                                      <p:cBhvr additive="base">
                                        <p:cTn id="21" dur="500" fill="hold"/>
                                        <p:tgtEl>
                                          <p:spTgt spid="17"/>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ppt_x"/>
                                          </p:val>
                                        </p:tav>
                                        <p:tav tm="100000">
                                          <p:val>
                                            <p:strVal val="#ppt_x"/>
                                          </p:val>
                                        </p:tav>
                                      </p:tavLst>
                                    </p:anim>
                                    <p:anim calcmode="lin" valueType="num">
                                      <p:cBhvr additive="base">
                                        <p:cTn id="25" dur="500" fill="hold"/>
                                        <p:tgtEl>
                                          <p:spTgt spid="19"/>
                                        </p:tgtEl>
                                        <p:attrNameLst>
                                          <p:attrName>ppt_y</p:attrName>
                                        </p:attrNameLst>
                                      </p:cBhvr>
                                      <p:tavLst>
                                        <p:tav tm="0">
                                          <p:val>
                                            <p:strVal val="1+#ppt_h/2"/>
                                          </p:val>
                                        </p:tav>
                                        <p:tav tm="100000">
                                          <p:val>
                                            <p:strVal val="#ppt_y"/>
                                          </p:val>
                                        </p:tav>
                                      </p:tavLst>
                                    </p:anim>
                                  </p:childTnLst>
                                </p:cTn>
                              </p:par>
                            </p:childTnLst>
                          </p:cTn>
                        </p:par>
                        <p:par>
                          <p:cTn id="26" fill="hold">
                            <p:stCondLst>
                              <p:cond delay="5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4"/>
                                        </p:tgtEl>
                                        <p:attrNameLst>
                                          <p:attrName>ppt_y</p:attrName>
                                        </p:attrNameLst>
                                      </p:cBhvr>
                                      <p:tavLst>
                                        <p:tav tm="0">
                                          <p:val>
                                            <p:strVal val="#ppt_y"/>
                                          </p:val>
                                        </p:tav>
                                        <p:tav tm="100000">
                                          <p:val>
                                            <p:strVal val="#ppt_y"/>
                                          </p:val>
                                        </p:tav>
                                      </p:tavLst>
                                    </p:anim>
                                    <p:anim calcmode="lin" valueType="num">
                                      <p:cBhvr>
                                        <p:cTn id="31"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4"/>
                                        </p:tgtEl>
                                      </p:cBhvr>
                                    </p:animEffect>
                                  </p:childTnLst>
                                </p:cTn>
                              </p:par>
                            </p:childTnLst>
                          </p:cTn>
                        </p:par>
                        <p:par>
                          <p:cTn id="34" fill="hold">
                            <p:stCondLst>
                              <p:cond delay="1500"/>
                            </p:stCondLst>
                            <p:childTnLst>
                              <p:par>
                                <p:cTn id="35" presetID="26" presetClass="emph" presetSubtype="0" fill="hold" grpId="1" nodeType="afterEffect">
                                  <p:stCondLst>
                                    <p:cond delay="0"/>
                                  </p:stCondLst>
                                  <p:iterate type="lt">
                                    <p:tmPct val="0"/>
                                  </p:iterate>
                                  <p:childTnLst>
                                    <p:animEffect transition="out" filter="fade">
                                      <p:cBhvr>
                                        <p:cTn id="36" dur="500" tmFilter="0, 0; .2, .5; .8, .5; 1, 0"/>
                                        <p:tgtEl>
                                          <p:spTgt spid="4"/>
                                        </p:tgtEl>
                                      </p:cBhvr>
                                    </p:animEffect>
                                    <p:animScale>
                                      <p:cBhvr>
                                        <p:cTn id="37" dur="250" autoRev="1" fill="hold"/>
                                        <p:tgtEl>
                                          <p:spTgt spid="4"/>
                                        </p:tgtEl>
                                      </p:cBhvr>
                                      <p:by x="105000" y="105000"/>
                                    </p:animScale>
                                  </p:childTnLst>
                                </p:cTn>
                              </p:par>
                            </p:childTnLst>
                          </p:cTn>
                        </p:par>
                        <p:par>
                          <p:cTn id="38" fill="hold">
                            <p:stCondLst>
                              <p:cond delay="20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7"/>
                                        </p:tgtEl>
                                        <p:attrNameLst>
                                          <p:attrName>ppt_y</p:attrName>
                                        </p:attrNameLst>
                                      </p:cBhvr>
                                      <p:tavLst>
                                        <p:tav tm="0">
                                          <p:val>
                                            <p:strVal val="#ppt_y"/>
                                          </p:val>
                                        </p:tav>
                                        <p:tav tm="100000">
                                          <p:val>
                                            <p:strVal val="#ppt_y"/>
                                          </p:val>
                                        </p:tav>
                                      </p:tavLst>
                                    </p:anim>
                                    <p:anim calcmode="lin" valueType="num">
                                      <p:cBhvr>
                                        <p:cTn id="43"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7"/>
                                        </p:tgtEl>
                                      </p:cBhvr>
                                    </p:animEffect>
                                  </p:childTnLst>
                                </p:cTn>
                              </p:par>
                            </p:childTnLst>
                          </p:cTn>
                        </p:par>
                        <p:par>
                          <p:cTn id="46" fill="hold">
                            <p:stCondLst>
                              <p:cond delay="2849"/>
                            </p:stCondLst>
                            <p:childTnLst>
                              <p:par>
                                <p:cTn id="47" presetID="26" presetClass="emph" presetSubtype="0" fill="hold" grpId="1" nodeType="afterEffect">
                                  <p:stCondLst>
                                    <p:cond delay="0"/>
                                  </p:stCondLst>
                                  <p:iterate type="lt">
                                    <p:tmPct val="0"/>
                                  </p:iterate>
                                  <p:childTnLst>
                                    <p:animEffect transition="out" filter="fade">
                                      <p:cBhvr>
                                        <p:cTn id="48" dur="500" tmFilter="0, 0; .2, .5; .8, .5; 1, 0"/>
                                        <p:tgtEl>
                                          <p:spTgt spid="7"/>
                                        </p:tgtEl>
                                      </p:cBhvr>
                                    </p:animEffect>
                                    <p:animScale>
                                      <p:cBhvr>
                                        <p:cTn id="49" dur="250" autoRev="1" fill="hold"/>
                                        <p:tgtEl>
                                          <p:spTgt spid="7"/>
                                        </p:tgtEl>
                                      </p:cBhvr>
                                      <p:by x="105000" y="105000"/>
                                    </p:animScale>
                                  </p:childTnLst>
                                </p:cTn>
                              </p:par>
                            </p:childTnLst>
                          </p:cTn>
                        </p:par>
                        <p:par>
                          <p:cTn id="50" fill="hold">
                            <p:stCondLst>
                              <p:cond delay="3349"/>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13"/>
                                        </p:tgtEl>
                                        <p:attrNameLst>
                                          <p:attrName>style.visibility</p:attrName>
                                        </p:attrNameLst>
                                      </p:cBhvr>
                                      <p:to>
                                        <p:strVal val="visible"/>
                                      </p:to>
                                    </p:set>
                                    <p:anim calcmode="lin" valueType="num">
                                      <p:cBhvr>
                                        <p:cTn id="53"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13"/>
                                        </p:tgtEl>
                                        <p:attrNameLst>
                                          <p:attrName>ppt_y</p:attrName>
                                        </p:attrNameLst>
                                      </p:cBhvr>
                                      <p:tavLst>
                                        <p:tav tm="0">
                                          <p:val>
                                            <p:strVal val="#ppt_y"/>
                                          </p:val>
                                        </p:tav>
                                        <p:tav tm="100000">
                                          <p:val>
                                            <p:strVal val="#ppt_y"/>
                                          </p:val>
                                        </p:tav>
                                      </p:tavLst>
                                    </p:anim>
                                    <p:anim calcmode="lin" valueType="num">
                                      <p:cBhvr>
                                        <p:cTn id="55"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13"/>
                                        </p:tgtEl>
                                      </p:cBhvr>
                                    </p:animEffect>
                                  </p:childTnLst>
                                </p:cTn>
                              </p:par>
                            </p:childTnLst>
                          </p:cTn>
                        </p:par>
                        <p:par>
                          <p:cTn id="58" fill="hold">
                            <p:stCondLst>
                              <p:cond delay="5650"/>
                            </p:stCondLst>
                            <p:childTnLst>
                              <p:par>
                                <p:cTn id="59" presetID="26" presetClass="emph" presetSubtype="0" fill="hold" grpId="1" nodeType="afterEffect">
                                  <p:stCondLst>
                                    <p:cond delay="0"/>
                                  </p:stCondLst>
                                  <p:iterate type="lt">
                                    <p:tmPct val="0"/>
                                  </p:iterate>
                                  <p:childTnLst>
                                    <p:animEffect transition="out" filter="fade">
                                      <p:cBhvr>
                                        <p:cTn id="60" dur="500" tmFilter="0, 0; .2, .5; .8, .5; 1, 0"/>
                                        <p:tgtEl>
                                          <p:spTgt spid="13"/>
                                        </p:tgtEl>
                                      </p:cBhvr>
                                    </p:animEffect>
                                    <p:animScale>
                                      <p:cBhvr>
                                        <p:cTn id="61" dur="250" autoRev="1" fill="hold"/>
                                        <p:tgtEl>
                                          <p:spTgt spid="13"/>
                                        </p:tgtEl>
                                      </p:cBhvr>
                                      <p:by x="105000" y="105000"/>
                                    </p:animScale>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fade">
                                      <p:cBhvr>
                                        <p:cTn id="66" dur="500"/>
                                        <p:tgtEl>
                                          <p:spTgt spid="9"/>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5" grpId="0" bldLvl="0" animBg="1"/>
      <p:bldP spid="4" grpId="0"/>
      <p:bldP spid="4" grpId="1"/>
      <p:bldP spid="7" grpId="0"/>
      <p:bldP spid="7" grpId="1"/>
      <p:bldP spid="9" grpId="0"/>
      <p:bldP spid="16" grpId="0" bldLvl="0" animBg="1"/>
      <p:bldP spid="17" grpId="0" bldLvl="0" animBg="1"/>
      <p:bldP spid="19" grpId="0" bldLvl="0" animBg="1"/>
      <p:bldP spid="13" grpId="0"/>
      <p:bldP spid="13" grpId="1"/>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2588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一、电气火灾监控系统</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1003935" y="2090420"/>
            <a:ext cx="5480050" cy="3692525"/>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故障电弧是由于电气线路或设备中绝缘老化破损、电气连接松动、空气潮湿、电压电流急剧升高等原因引起空气击穿所导致的气体游离放电现象，故障电弧探测器可用于探测被保护电气线路中产生的故障电弧。</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2"/>
          <p:cNvSpPr/>
          <p:nvPr/>
        </p:nvSpPr>
        <p:spPr>
          <a:xfrm>
            <a:off x="1325880" y="1140460"/>
            <a:ext cx="10657205" cy="583565"/>
          </a:xfrm>
          <a:prstGeom prst="rect">
            <a:avLst/>
          </a:prstGeom>
        </p:spPr>
        <p:txBody>
          <a:bodyPr wrap="square">
            <a:spAutoFit/>
          </a:bodyPr>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（三）电气火灾监控探测器</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 name="图片 1"/>
          <p:cNvPicPr/>
          <p:nvPr/>
        </p:nvPicPr>
        <p:blipFill>
          <a:blip r:embed="rId1"/>
          <a:stretch>
            <a:fillRect/>
          </a:stretch>
        </p:blipFill>
        <p:spPr>
          <a:xfrm>
            <a:off x="6870700" y="1958340"/>
            <a:ext cx="4620895" cy="3956050"/>
          </a:xfrm>
          <a:prstGeom prst="rect">
            <a:avLst/>
          </a:prstGeom>
          <a:noFill/>
          <a:ln w="9525">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2588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一、电气火灾监控系统</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349885" y="1930718"/>
            <a:ext cx="7927975" cy="4292600"/>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测温式电气火灾监控探测器应设置在电缆接头、端子、重点发热部件等部位，保护对象为1000V及以下的配电线路，测温式电气火灾监控探测器应采用接触式布置；保护对象为1000V以上的供电线路，测温式电气火灾监控探测器宜选择光栅光纤测温式或红外测温式电气火灾监控探测器，光栅光纤测温式电气火灾监控探测器应直接设置在保护对象的表面。</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2"/>
          <p:cNvSpPr/>
          <p:nvPr/>
        </p:nvSpPr>
        <p:spPr>
          <a:xfrm>
            <a:off x="1325880" y="1140460"/>
            <a:ext cx="10657205" cy="583565"/>
          </a:xfrm>
          <a:prstGeom prst="rect">
            <a:avLst/>
          </a:prstGeom>
        </p:spPr>
        <p:txBody>
          <a:bodyPr wrap="square">
            <a:spAutoFit/>
          </a:bodyPr>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（三）电气火灾监控探测器</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 name="图片 1"/>
          <p:cNvPicPr/>
          <p:nvPr/>
        </p:nvPicPr>
        <p:blipFill>
          <a:blip r:embed="rId1"/>
          <a:srcRect l="55714" t="40657" r="15354"/>
          <a:stretch>
            <a:fillRect/>
          </a:stretch>
        </p:blipFill>
        <p:spPr>
          <a:xfrm>
            <a:off x="8455660" y="2282190"/>
            <a:ext cx="3527425" cy="3383915"/>
          </a:xfrm>
          <a:prstGeom prst="rect">
            <a:avLst/>
          </a:prstGeom>
          <a:noFill/>
          <a:ln w="9525">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2588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二、可燃气体探测报警系统</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452755" y="2191385"/>
            <a:ext cx="7547610" cy="3692525"/>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可燃气体探测报警系统由可燃气体报警控制器、可燃气体探测器和火灾声光警报器组成，能够在保护区域内泄露可燃气体的浓度低于爆炸下限的条件下提前报警，从而预防由于可燃气体泄漏引发的火灾和爆炸事故的发生。可燃气体报警控制器发出报警信号时，应能启动保护区域的火灾声光警报器。</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2"/>
          <p:cNvSpPr/>
          <p:nvPr/>
        </p:nvSpPr>
        <p:spPr>
          <a:xfrm>
            <a:off x="452755" y="1463040"/>
            <a:ext cx="10657205" cy="583565"/>
          </a:xfrm>
          <a:prstGeom prst="rect">
            <a:avLst/>
          </a:prstGeom>
        </p:spPr>
        <p:txBody>
          <a:bodyPr wrap="square">
            <a:spAutoFit/>
          </a:bodyPr>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（一）可燃气体探测报警系统的组成和功能</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 name="图片 1"/>
          <p:cNvPicPr/>
          <p:nvPr/>
        </p:nvPicPr>
        <p:blipFill>
          <a:blip r:embed="rId1"/>
          <a:srcRect l="11622" t="10639" r="14136" b="11111"/>
          <a:stretch>
            <a:fillRect/>
          </a:stretch>
        </p:blipFill>
        <p:spPr>
          <a:xfrm>
            <a:off x="8691880" y="1590675"/>
            <a:ext cx="3088640" cy="4632325"/>
          </a:xfrm>
          <a:prstGeom prst="rect">
            <a:avLst/>
          </a:prstGeom>
          <a:noFill/>
          <a:ln w="9525">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2588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二、可燃气体探测报警系统</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622935" y="2312353"/>
            <a:ext cx="6784975" cy="3692525"/>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可燃气体探测器应接入可燃气体报警控制器，不应直接接入火灾报警控制器的探测器回路。当可燃气体的报警信号需接入火灾自动报警系统时，应由可燃气体报警控制器接入。可燃气体探测报警系统的相关知识将在中级消防设施操作员课程中继续学习。</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2"/>
          <p:cNvSpPr/>
          <p:nvPr/>
        </p:nvSpPr>
        <p:spPr>
          <a:xfrm>
            <a:off x="697865" y="1511300"/>
            <a:ext cx="10657205" cy="583565"/>
          </a:xfrm>
          <a:prstGeom prst="rect">
            <a:avLst/>
          </a:prstGeom>
        </p:spPr>
        <p:txBody>
          <a:bodyPr wrap="square">
            <a:spAutoFit/>
          </a:bodyPr>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（一）可燃气体探测报警系统的组成和功能</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 name="图片 1"/>
          <p:cNvPicPr/>
          <p:nvPr/>
        </p:nvPicPr>
        <p:blipFill>
          <a:blip r:embed="rId1"/>
          <a:srcRect l="13150"/>
          <a:stretch>
            <a:fillRect/>
          </a:stretch>
        </p:blipFill>
        <p:spPr>
          <a:xfrm>
            <a:off x="7910830" y="2740660"/>
            <a:ext cx="3869690" cy="2705100"/>
          </a:xfrm>
          <a:prstGeom prst="rect">
            <a:avLst/>
          </a:prstGeom>
          <a:noFill/>
          <a:ln w="9525">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2588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二、可燃气体探测报警系统</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678815" y="2031365"/>
            <a:ext cx="10726420" cy="3692525"/>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可燃气体报警控制器作为可燃气体探测报警系统的控制中心，能为可燃气体探测器供电、显示可燃气体浓度及接收并发出可燃气体报警信号和故障信号，同时完成相应的显示和控制功能。按工作方式分为总线制和多线制两种。可燃气体报警控制器具有电源功能、自检功能、可燃气体浓度显示功能、可燃气体报警功能、故障报警功能，有的可燃气体报警控制器还具有屏蔽功能。</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2"/>
          <p:cNvSpPr/>
          <p:nvPr/>
        </p:nvSpPr>
        <p:spPr>
          <a:xfrm>
            <a:off x="1071880" y="1069340"/>
            <a:ext cx="10657205" cy="583565"/>
          </a:xfrm>
          <a:prstGeom prst="rect">
            <a:avLst/>
          </a:prstGeom>
        </p:spPr>
        <p:txBody>
          <a:bodyPr wrap="square">
            <a:spAutoFit/>
          </a:bodyPr>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（二）可燃气体报警控制器</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pic>
        <p:nvPicPr>
          <p:cNvPr id="108" name="图片 107"/>
          <p:cNvPicPr/>
          <p:nvPr/>
        </p:nvPicPr>
        <p:blipFill>
          <a:blip r:embed="rId1"/>
          <a:stretch>
            <a:fillRect/>
          </a:stretch>
        </p:blipFill>
        <p:spPr>
          <a:xfrm>
            <a:off x="266700" y="1362075"/>
            <a:ext cx="5682615" cy="3971925"/>
          </a:xfrm>
          <a:prstGeom prst="rect">
            <a:avLst/>
          </a:prstGeom>
          <a:noFill/>
          <a:ln w="9525">
            <a:noFill/>
          </a:ln>
        </p:spPr>
      </p:pic>
      <p:pic>
        <p:nvPicPr>
          <p:cNvPr id="109" name="图片 108"/>
          <p:cNvPicPr/>
          <p:nvPr/>
        </p:nvPicPr>
        <p:blipFill>
          <a:blip r:embed="rId2"/>
          <a:stretch>
            <a:fillRect/>
          </a:stretch>
        </p:blipFill>
        <p:spPr>
          <a:xfrm>
            <a:off x="6654165" y="1235075"/>
            <a:ext cx="5132705" cy="4387850"/>
          </a:xfrm>
          <a:prstGeom prst="rect">
            <a:avLst/>
          </a:prstGeom>
          <a:noFill/>
          <a:ln w="9525">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2588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二、可燃气体探测报警系统</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648970" y="2262188"/>
            <a:ext cx="10721975" cy="3692525"/>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可燃气体探测器由气敏传感器、电路和外壳等组成，用于探测可燃气体并向可燃气体报警控制器提供可燃气体探测信号，宜设置在可能产生可燃气体部位附近，探测气体密度小于空气密度的可燃气体探测器应设置在被保护空间的顶部，探测气体密度大于空气密度的可燃气体探测器应设置在被保护空间的下部，探测气体密度与空气密度相当时，可燃气体探测器可设置在被保护空间的中间部位或顶部。</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2"/>
          <p:cNvSpPr/>
          <p:nvPr/>
        </p:nvSpPr>
        <p:spPr>
          <a:xfrm>
            <a:off x="970280" y="1663700"/>
            <a:ext cx="10657205" cy="583565"/>
          </a:xfrm>
          <a:prstGeom prst="rect">
            <a:avLst/>
          </a:prstGeom>
        </p:spPr>
        <p:txBody>
          <a:bodyPr wrap="square">
            <a:spAutoFit/>
          </a:bodyPr>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（三）可燃气体探测器</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2588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二、可燃气体探测报警系统</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593725" y="2685098"/>
            <a:ext cx="6758940" cy="3091815"/>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适用于工业及商业用途的可燃气体探测器分为点型可燃气体探测器、线型光束可燃气体探测器和便携式可燃气体探测器三种，可用于探测烃类、醚类、酯类、醇类、一氧化碳、氢气及其他可燃性气体、蒸气。</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2"/>
          <p:cNvSpPr/>
          <p:nvPr/>
        </p:nvSpPr>
        <p:spPr>
          <a:xfrm>
            <a:off x="1016000" y="1755140"/>
            <a:ext cx="10657205" cy="583565"/>
          </a:xfrm>
          <a:prstGeom prst="rect">
            <a:avLst/>
          </a:prstGeom>
        </p:spPr>
        <p:txBody>
          <a:bodyPr wrap="square">
            <a:spAutoFit/>
          </a:bodyPr>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（三）可燃气体探测器</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 name="图片 1"/>
          <p:cNvPicPr/>
          <p:nvPr/>
        </p:nvPicPr>
        <p:blipFill>
          <a:blip r:embed="rId1"/>
          <a:stretch>
            <a:fillRect/>
          </a:stretch>
        </p:blipFill>
        <p:spPr>
          <a:xfrm>
            <a:off x="7736205" y="2275840"/>
            <a:ext cx="4390390" cy="3501390"/>
          </a:xfrm>
          <a:prstGeom prst="rect">
            <a:avLst/>
          </a:prstGeom>
          <a:noFill/>
          <a:ln w="9525">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2588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二、可燃气体探测报警系统</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836295" y="2475865"/>
            <a:ext cx="5514975" cy="2491740"/>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家用可燃气体探测器适用于家庭环境使用，主要用于探测天然气、液化石油气、人工煤气等可燃气体及其不完全燃烧产物。</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2"/>
          <p:cNvSpPr/>
          <p:nvPr/>
        </p:nvSpPr>
        <p:spPr>
          <a:xfrm>
            <a:off x="634365" y="1630680"/>
            <a:ext cx="10657205" cy="583565"/>
          </a:xfrm>
          <a:prstGeom prst="rect">
            <a:avLst/>
          </a:prstGeom>
        </p:spPr>
        <p:txBody>
          <a:bodyPr wrap="square">
            <a:spAutoFit/>
          </a:bodyPr>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（三）可燃气体探测器</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 name="图片 1"/>
          <p:cNvPicPr/>
          <p:nvPr/>
        </p:nvPicPr>
        <p:blipFill>
          <a:blip r:embed="rId1"/>
          <a:stretch>
            <a:fillRect/>
          </a:stretch>
        </p:blipFill>
        <p:spPr>
          <a:xfrm>
            <a:off x="6969125" y="1567815"/>
            <a:ext cx="4402455" cy="4542790"/>
          </a:xfrm>
          <a:prstGeom prst="rect">
            <a:avLst/>
          </a:prstGeom>
          <a:noFill/>
          <a:ln w="9525">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2588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三、例题解析</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472440" y="1456055"/>
            <a:ext cx="10696575" cy="4292600"/>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【例题解析1】电气火灾监控系统由（ ）、故障电弧探测器、图形显示装置等组成。</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a:p>
            <a:pPr indent="720090" algn="just" fontAlgn="auto">
              <a:lnSpc>
                <a:spcPct val="150000"/>
              </a:lnSpc>
            </a:pPr>
            <a:r>
              <a:rPr lang="zh-CN" altLang="en-US" sz="26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A.电气火灾监控设备  </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B</a:t>
            </a:r>
            <a:r>
              <a:rPr lang="en-US" altLang="zh-CN" sz="2600" dirty="0">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感烟探测器  </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a:p>
            <a:pPr indent="720090" algn="just" fontAlgn="auto">
              <a:lnSpc>
                <a:spcPct val="150000"/>
              </a:lnSpc>
            </a:pPr>
            <a:r>
              <a:rPr lang="zh-CN" altLang="en-US" sz="26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C.剩余电流式电气火灾监控探测器</a:t>
            </a:r>
            <a:endParaRPr lang="zh-CN" altLang="en-US" sz="26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endParaRPr>
          </a:p>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D.感温火灾探测器  </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a:p>
            <a:pPr indent="720090" algn="just" fontAlgn="auto">
              <a:lnSpc>
                <a:spcPct val="150000"/>
              </a:lnSpc>
            </a:pPr>
            <a:r>
              <a:rPr lang="zh-CN" altLang="en-US" sz="26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E.测温式电气火灾监控探测器</a:t>
            </a:r>
            <a:endParaRPr lang="zh-CN" altLang="en-US" sz="26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文本框 1"/>
          <p:cNvSpPr txBox="1"/>
          <p:nvPr/>
        </p:nvSpPr>
        <p:spPr>
          <a:xfrm>
            <a:off x="4770120" y="2439035"/>
            <a:ext cx="2328545" cy="521970"/>
          </a:xfrm>
          <a:prstGeom prst="rect">
            <a:avLst/>
          </a:prstGeom>
          <a:solidFill>
            <a:schemeClr val="tx1">
              <a:lumMod val="65000"/>
              <a:lumOff val="35000"/>
            </a:schemeClr>
          </a:solidFill>
          <a:ln>
            <a:noFill/>
          </a:ln>
          <a:effectLst/>
        </p:spPr>
        <p:txBody>
          <a:bodyPr wrap="square" rtlCol="0">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rPr>
              <a:t>第一讲</a:t>
            </a:r>
            <a:endParaRPr lang="zh-CN" altLang="en-US" sz="2800" b="1" dirty="0">
              <a:solidFill>
                <a:schemeClr val="bg1"/>
              </a:solidFill>
              <a:effectLst/>
              <a:latin typeface="微软雅黑" panose="020B0503020204020204" pitchFamily="34" charset="-122"/>
              <a:ea typeface="微软雅黑" panose="020B0503020204020204" pitchFamily="34" charset="-122"/>
            </a:endParaRPr>
          </a:p>
        </p:txBody>
      </p:sp>
      <p:sp>
        <p:nvSpPr>
          <p:cNvPr id="42" name="文本框 1"/>
          <p:cNvSpPr txBox="1"/>
          <p:nvPr/>
        </p:nvSpPr>
        <p:spPr>
          <a:xfrm>
            <a:off x="4770120" y="2389505"/>
            <a:ext cx="2328545" cy="521970"/>
          </a:xfrm>
          <a:prstGeom prst="rect">
            <a:avLst/>
          </a:prstGeom>
          <a:solidFill>
            <a:srgbClr val="D7000F"/>
          </a:solidFill>
          <a:ln>
            <a:noFill/>
          </a:ln>
          <a:effectLst/>
        </p:spPr>
        <p:txBody>
          <a:bodyPr wrap="square" rtlCol="0">
            <a:spAutoFit/>
          </a:bodyPr>
          <a:lstStyle/>
          <a:p>
            <a:pPr algn="ctr"/>
            <a:endParaRPr lang="zh-CN" altLang="en-US" sz="2800" b="1" dirty="0" smtClean="0">
              <a:solidFill>
                <a:schemeClr val="bg1"/>
              </a:solidFill>
              <a:latin typeface="微软雅黑" panose="020B0503020204020204" pitchFamily="34" charset="-122"/>
              <a:ea typeface="微软雅黑" panose="020B0503020204020204" pitchFamily="34" charset="-122"/>
            </a:endParaRPr>
          </a:p>
        </p:txBody>
      </p:sp>
      <p:cxnSp>
        <p:nvCxnSpPr>
          <p:cNvPr id="45" name="直接连接符 44"/>
          <p:cNvCxnSpPr/>
          <p:nvPr/>
        </p:nvCxnSpPr>
        <p:spPr>
          <a:xfrm>
            <a:off x="1029335" y="4183380"/>
            <a:ext cx="1167130" cy="17145"/>
          </a:xfrm>
          <a:prstGeom prst="line">
            <a:avLst/>
          </a:prstGeom>
          <a:ln w="9525">
            <a:solidFill>
              <a:srgbClr val="D7000F"/>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9726295" y="4154805"/>
            <a:ext cx="1214755" cy="20320"/>
          </a:xfrm>
          <a:prstGeom prst="line">
            <a:avLst/>
          </a:prstGeom>
          <a:ln w="9525">
            <a:solidFill>
              <a:srgbClr val="D7000F"/>
            </a:solidFill>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11389" y="-6299"/>
            <a:ext cx="1268332" cy="1320749"/>
            <a:chOff x="5739120" y="650035"/>
            <a:chExt cx="2241811" cy="2334460"/>
          </a:xfrm>
        </p:grpSpPr>
        <p:sp>
          <p:nvSpPr>
            <p:cNvPr id="20"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44"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47"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48"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49"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0"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1"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2"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3"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4"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5"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6"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7"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8"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9"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0"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1"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2"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3"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4"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5"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6"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7"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8"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9"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0"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2" name="矩形 69"/>
          <p:cNvSpPr>
            <a:spLocks noChangeArrowheads="1"/>
          </p:cNvSpPr>
          <p:nvPr/>
        </p:nvSpPr>
        <p:spPr bwMode="auto">
          <a:xfrm>
            <a:off x="-10795" y="3491865"/>
            <a:ext cx="12202795" cy="156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4800" b="1" dirty="0">
                <a:solidFill>
                  <a:srgbClr val="D7000F"/>
                </a:solidFill>
                <a:latin typeface="微软雅黑" panose="020B0503020204020204" pitchFamily="34" charset="-122"/>
                <a:ea typeface="微软雅黑" panose="020B0503020204020204" pitchFamily="34" charset="-122"/>
                <a:sym typeface="+mn-ea"/>
              </a:rPr>
              <a:t>电气火灾监控系统</a:t>
            </a:r>
            <a:endParaRPr lang="zh-CN" altLang="en-US" sz="4800" b="1" dirty="0">
              <a:solidFill>
                <a:srgbClr val="D7000F"/>
              </a:solidFill>
              <a:latin typeface="微软雅黑" panose="020B0503020204020204" pitchFamily="34" charset="-122"/>
              <a:ea typeface="微软雅黑" panose="020B0503020204020204" pitchFamily="34" charset="-122"/>
              <a:sym typeface="+mn-ea"/>
            </a:endParaRPr>
          </a:p>
          <a:p>
            <a:pPr algn="ctr"/>
            <a:r>
              <a:rPr lang="zh-CN" altLang="en-US" sz="4800" b="1" dirty="0">
                <a:solidFill>
                  <a:srgbClr val="D7000F"/>
                </a:solidFill>
                <a:latin typeface="微软雅黑" panose="020B0503020204020204" pitchFamily="34" charset="-122"/>
                <a:ea typeface="微软雅黑" panose="020B0503020204020204" pitchFamily="34" charset="-122"/>
                <a:sym typeface="+mn-ea"/>
              </a:rPr>
              <a:t>和可燃气体探测报警系统</a:t>
            </a:r>
            <a:endParaRPr lang="zh-CN" altLang="en-US" sz="4800" b="1" dirty="0">
              <a:solidFill>
                <a:srgbClr val="D7000F"/>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2588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三、例题解析</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569595" y="1687195"/>
            <a:ext cx="10802620" cy="2491740"/>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解析：电气火灾监控系统由电气火灾监控设备、剩余电流式电气火灾监控探测器、测温式电气火灾监控探测器、故障电弧探测器、图形显示装置等组成。结合题意，本题应排除“感烟探测器”、“感温火灾探测器”，其他选项均正确。 </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2588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三、例题解析</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201930" y="1561783"/>
            <a:ext cx="10802620" cy="3692525"/>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【例题解析2】可燃气体探测报警系统由（ ）等组成。</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a:p>
            <a:pPr indent="720090" algn="just" fontAlgn="auto">
              <a:lnSpc>
                <a:spcPct val="150000"/>
              </a:lnSpc>
            </a:pPr>
            <a:r>
              <a:rPr lang="en-US" altLang="zh-CN" sz="26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6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A.火焰探测器  </a:t>
            </a:r>
            <a:endParaRPr lang="zh-CN" altLang="en-US" sz="26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a:p>
            <a:pPr indent="720090" algn="just" fontAlgn="auto">
              <a:lnSpc>
                <a:spcPct val="150000"/>
              </a:lnSpc>
            </a:pPr>
            <a:r>
              <a:rPr lang="en-US" altLang="zh-CN" sz="26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6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B</a:t>
            </a:r>
            <a:r>
              <a:rPr lang="en-US" altLang="zh-CN" sz="26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26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可燃气体报警控制器 </a:t>
            </a: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 </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a:p>
            <a:pPr indent="720090" algn="just" fontAlgn="auto">
              <a:lnSpc>
                <a:spcPct val="150000"/>
              </a:lnSpc>
            </a:pPr>
            <a:r>
              <a:rPr lang="en-US" altLang="zh-CN" sz="26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600" dirty="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C.防火门监控器</a:t>
            </a:r>
            <a:r>
              <a:rPr lang="zh-CN" altLang="en-US" sz="26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  </a:t>
            </a:r>
            <a:endParaRPr lang="zh-CN" altLang="en-US" sz="26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endParaRPr>
          </a:p>
          <a:p>
            <a:pPr indent="720090" algn="just" fontAlgn="auto">
              <a:lnSpc>
                <a:spcPct val="150000"/>
              </a:lnSpc>
            </a:pPr>
            <a:r>
              <a:rPr lang="en-US" altLang="zh-CN" sz="26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6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D.可燃气体探测器 </a:t>
            </a:r>
            <a:endParaRPr lang="zh-CN" altLang="en-US" sz="26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endParaRPr>
          </a:p>
          <a:p>
            <a:pPr indent="720090" algn="just" fontAlgn="auto">
              <a:lnSpc>
                <a:spcPct val="150000"/>
              </a:lnSpc>
            </a:pPr>
            <a:r>
              <a:rPr lang="en-US" altLang="zh-CN" sz="26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6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E.火灾声光警报器</a:t>
            </a:r>
            <a:endParaRPr lang="zh-CN" altLang="en-US" sz="26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2588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三、例题解析</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795655" y="1549083"/>
            <a:ext cx="10802620" cy="3091815"/>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解析：可燃气体探测报警系统由可燃气体报警控制器、可燃气体探测器和火灾声光警报器组成，能够在保护区域内泄露可燃气体的浓度低于爆炸下限的条件下提前报警，从而预防由于可燃气体泄漏引发的火灾和爆炸事故的发生。结合题意，本题应排除“火焰探测器”“防火门监控器”，其他选项均正确。</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113" name="图片 112"/>
          <p:cNvPicPr/>
          <p:nvPr/>
        </p:nvPicPr>
        <p:blipFill>
          <a:blip r:embed="rId1"/>
          <a:srcRect b="2389"/>
          <a:stretch>
            <a:fillRect/>
          </a:stretch>
        </p:blipFill>
        <p:spPr>
          <a:xfrm>
            <a:off x="0" y="0"/>
            <a:ext cx="3856990" cy="6858000"/>
          </a:xfrm>
          <a:prstGeom prst="rect">
            <a:avLst/>
          </a:prstGeom>
          <a:noFill/>
          <a:ln w="9525">
            <a:noFill/>
          </a:ln>
        </p:spPr>
      </p:pic>
      <p:pic>
        <p:nvPicPr>
          <p:cNvPr id="114" name="图片 113"/>
          <p:cNvPicPr/>
          <p:nvPr/>
        </p:nvPicPr>
        <p:blipFill>
          <a:blip r:embed="rId2"/>
          <a:srcRect b="2537"/>
          <a:stretch>
            <a:fillRect/>
          </a:stretch>
        </p:blipFill>
        <p:spPr>
          <a:xfrm>
            <a:off x="3856990" y="0"/>
            <a:ext cx="4052570" cy="6857365"/>
          </a:xfrm>
          <a:prstGeom prst="rect">
            <a:avLst/>
          </a:prstGeom>
          <a:noFill/>
          <a:ln w="9525">
            <a:noFill/>
          </a:ln>
        </p:spPr>
      </p:pic>
      <p:pic>
        <p:nvPicPr>
          <p:cNvPr id="4" name="图片 3" descr="&amp;pky380_sjzg_VCG41N497639283_sjzg_VCG41N497639283&amp;"/>
          <p:cNvPicPr>
            <a:picLocks noChangeAspect="1"/>
          </p:cNvPicPr>
          <p:nvPr/>
        </p:nvPicPr>
        <p:blipFill>
          <a:blip r:embed="rId3"/>
          <a:srcRect l="50916"/>
          <a:stretch>
            <a:fillRect/>
          </a:stretch>
        </p:blipFill>
        <p:spPr>
          <a:xfrm>
            <a:off x="7909560" y="0"/>
            <a:ext cx="4295140" cy="68580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813075" y="2415957"/>
            <a:ext cx="5597213" cy="2360797"/>
          </a:xfrm>
          <a:custGeom>
            <a:avLst/>
            <a:gdLst>
              <a:gd name="connsiteX0" fmla="*/ 7383596 w 7390716"/>
              <a:gd name="connsiteY0" fmla="*/ 0 h 2360797"/>
              <a:gd name="connsiteX1" fmla="*/ 7389947 w 7390716"/>
              <a:gd name="connsiteY1" fmla="*/ 2360797 h 2360797"/>
              <a:gd name="connsiteX2" fmla="*/ 0 w 7390716"/>
              <a:gd name="connsiteY2" fmla="*/ 2170297 h 2360797"/>
              <a:gd name="connsiteX3" fmla="*/ 445273 w 7390716"/>
              <a:gd name="connsiteY3" fmla="*/ 107950 h 2360797"/>
            </a:gdLst>
            <a:ahLst/>
            <a:cxnLst>
              <a:cxn ang="0">
                <a:pos x="connsiteX0" y="connsiteY0"/>
              </a:cxn>
              <a:cxn ang="0">
                <a:pos x="connsiteX1" y="connsiteY1"/>
              </a:cxn>
              <a:cxn ang="0">
                <a:pos x="connsiteX2" y="connsiteY2"/>
              </a:cxn>
              <a:cxn ang="0">
                <a:pos x="connsiteX3" y="connsiteY3"/>
              </a:cxn>
            </a:cxnLst>
            <a:rect l="l" t="t" r="r" b="b"/>
            <a:pathLst>
              <a:path w="7390716" h="2360797">
                <a:moveTo>
                  <a:pt x="7383596" y="0"/>
                </a:moveTo>
                <a:cubicBezTo>
                  <a:pt x="7379363" y="767882"/>
                  <a:pt x="7394180" y="1592915"/>
                  <a:pt x="7389947" y="2360797"/>
                </a:cubicBezTo>
                <a:lnTo>
                  <a:pt x="0" y="2170297"/>
                </a:lnTo>
                <a:lnTo>
                  <a:pt x="445273" y="107950"/>
                </a:lnTo>
                <a:close/>
              </a:path>
            </a:pathLst>
          </a:custGeom>
          <a:solidFill>
            <a:srgbClr val="D7000F"/>
          </a:solidFill>
          <a:ln w="38100">
            <a:solidFill>
              <a:srgbClr val="EE302D">
                <a:alpha val="80000"/>
              </a:srgbClr>
            </a:solidFill>
          </a:ln>
        </p:spPr>
      </p:pic>
      <p:grpSp>
        <p:nvGrpSpPr>
          <p:cNvPr id="12" name="后翅膀"/>
          <p:cNvGrpSpPr/>
          <p:nvPr/>
        </p:nvGrpSpPr>
        <p:grpSpPr>
          <a:xfrm>
            <a:off x="1429307" y="381162"/>
            <a:ext cx="3445850" cy="3231270"/>
            <a:chOff x="1844890" y="304962"/>
            <a:chExt cx="3445850" cy="3231270"/>
          </a:xfrm>
        </p:grpSpPr>
        <p:sp>
          <p:nvSpPr>
            <p:cNvPr id="13" name="等腰三角形 15"/>
            <p:cNvSpPr/>
            <p:nvPr/>
          </p:nvSpPr>
          <p:spPr>
            <a:xfrm rot="1247463">
              <a:off x="3151989" y="304962"/>
              <a:ext cx="1784535" cy="2162021"/>
            </a:xfrm>
            <a:custGeom>
              <a:avLst/>
              <a:gdLst>
                <a:gd name="connsiteX0" fmla="*/ 0 w 1422400"/>
                <a:gd name="connsiteY0" fmla="*/ 1272729 h 1272729"/>
                <a:gd name="connsiteX1" fmla="*/ 711200 w 1422400"/>
                <a:gd name="connsiteY1" fmla="*/ 0 h 1272729"/>
                <a:gd name="connsiteX2" fmla="*/ 1422400 w 1422400"/>
                <a:gd name="connsiteY2" fmla="*/ 1272729 h 1272729"/>
                <a:gd name="connsiteX3" fmla="*/ 0 w 1422400"/>
                <a:gd name="connsiteY3" fmla="*/ 1272729 h 1272729"/>
                <a:gd name="connsiteX0-1" fmla="*/ 0 w 1727276"/>
                <a:gd name="connsiteY0-2" fmla="*/ 1452206 h 1452206"/>
                <a:gd name="connsiteX1-3" fmla="*/ 1016076 w 1727276"/>
                <a:gd name="connsiteY1-4" fmla="*/ 0 h 1452206"/>
                <a:gd name="connsiteX2-5" fmla="*/ 1727276 w 1727276"/>
                <a:gd name="connsiteY2-6" fmla="*/ 1272729 h 1452206"/>
                <a:gd name="connsiteX3-7" fmla="*/ 0 w 1727276"/>
                <a:gd name="connsiteY3-8" fmla="*/ 1452206 h 1452206"/>
                <a:gd name="connsiteX0-9" fmla="*/ 0 w 1727276"/>
                <a:gd name="connsiteY0-10" fmla="*/ 1167474 h 1167474"/>
                <a:gd name="connsiteX1-11" fmla="*/ 1292677 w 1727276"/>
                <a:gd name="connsiteY1-12" fmla="*/ 0 h 1167474"/>
                <a:gd name="connsiteX2-13" fmla="*/ 1727276 w 1727276"/>
                <a:gd name="connsiteY2-14" fmla="*/ 987997 h 1167474"/>
                <a:gd name="connsiteX3-15" fmla="*/ 0 w 1727276"/>
                <a:gd name="connsiteY3-16" fmla="*/ 1167474 h 1167474"/>
                <a:gd name="connsiteX0-17" fmla="*/ 0 w 1721932"/>
                <a:gd name="connsiteY0-18" fmla="*/ 1167474 h 1178422"/>
                <a:gd name="connsiteX1-19" fmla="*/ 1292677 w 1721932"/>
                <a:gd name="connsiteY1-20" fmla="*/ 0 h 1178422"/>
                <a:gd name="connsiteX2-21" fmla="*/ 1721932 w 1721932"/>
                <a:gd name="connsiteY2-22" fmla="*/ 1178422 h 1178422"/>
                <a:gd name="connsiteX3-23" fmla="*/ 0 w 1721932"/>
                <a:gd name="connsiteY3-24" fmla="*/ 1167474 h 1178422"/>
                <a:gd name="connsiteX0-25" fmla="*/ 0 w 1721932"/>
                <a:gd name="connsiteY0-26" fmla="*/ 1308706 h 1319654"/>
                <a:gd name="connsiteX1-27" fmla="*/ 1421150 w 1721932"/>
                <a:gd name="connsiteY1-28" fmla="*/ 0 h 1319654"/>
                <a:gd name="connsiteX2-29" fmla="*/ 1721932 w 1721932"/>
                <a:gd name="connsiteY2-30" fmla="*/ 1319654 h 1319654"/>
                <a:gd name="connsiteX3-31" fmla="*/ 0 w 1721932"/>
                <a:gd name="connsiteY3-32" fmla="*/ 1308706 h 1319654"/>
                <a:gd name="connsiteX0-33" fmla="*/ 0 w 2096662"/>
                <a:gd name="connsiteY0-34" fmla="*/ 1308706 h 1308706"/>
                <a:gd name="connsiteX1-35" fmla="*/ 1421150 w 2096662"/>
                <a:gd name="connsiteY1-36" fmla="*/ 0 h 1308706"/>
                <a:gd name="connsiteX2-37" fmla="*/ 2096662 w 2096662"/>
                <a:gd name="connsiteY2-38" fmla="*/ 1276812 h 1308706"/>
                <a:gd name="connsiteX3-39" fmla="*/ 0 w 2096662"/>
                <a:gd name="connsiteY3-40" fmla="*/ 1308706 h 1308706"/>
                <a:gd name="connsiteX0-41" fmla="*/ 0 w 1975832"/>
                <a:gd name="connsiteY0-42" fmla="*/ 1308706 h 1326782"/>
                <a:gd name="connsiteX1-43" fmla="*/ 1421150 w 1975832"/>
                <a:gd name="connsiteY1-44" fmla="*/ 0 h 1326782"/>
                <a:gd name="connsiteX2-45" fmla="*/ 1975832 w 1975832"/>
                <a:gd name="connsiteY2-46" fmla="*/ 1326782 h 1326782"/>
                <a:gd name="connsiteX3-47" fmla="*/ 0 w 1975832"/>
                <a:gd name="connsiteY3-48" fmla="*/ 1308706 h 1326782"/>
                <a:gd name="connsiteX0-49" fmla="*/ 0 w 1975832"/>
                <a:gd name="connsiteY0-50" fmla="*/ 1271236 h 1289312"/>
                <a:gd name="connsiteX1-51" fmla="*/ 1488705 w 1975832"/>
                <a:gd name="connsiteY1-52" fmla="*/ 0 h 1289312"/>
                <a:gd name="connsiteX2-53" fmla="*/ 1975832 w 1975832"/>
                <a:gd name="connsiteY2-54" fmla="*/ 1289312 h 1289312"/>
                <a:gd name="connsiteX3-55" fmla="*/ 0 w 1975832"/>
                <a:gd name="connsiteY3-56" fmla="*/ 1271236 h 1289312"/>
                <a:gd name="connsiteX0-57" fmla="*/ 0 w 1961900"/>
                <a:gd name="connsiteY0-58" fmla="*/ 1268496 h 1289312"/>
                <a:gd name="connsiteX1-59" fmla="*/ 1474773 w 1961900"/>
                <a:gd name="connsiteY1-60" fmla="*/ 0 h 1289312"/>
                <a:gd name="connsiteX2-61" fmla="*/ 1961900 w 1961900"/>
                <a:gd name="connsiteY2-62" fmla="*/ 1289312 h 1289312"/>
                <a:gd name="connsiteX3-63" fmla="*/ 0 w 1961900"/>
                <a:gd name="connsiteY3-64" fmla="*/ 1268496 h 1289312"/>
                <a:gd name="connsiteX0-65" fmla="*/ 0 w 1960530"/>
                <a:gd name="connsiteY0-66" fmla="*/ 1275462 h 1289312"/>
                <a:gd name="connsiteX1-67" fmla="*/ 1473403 w 1960530"/>
                <a:gd name="connsiteY1-68" fmla="*/ 0 h 1289312"/>
                <a:gd name="connsiteX2-69" fmla="*/ 1960530 w 1960530"/>
                <a:gd name="connsiteY2-70" fmla="*/ 1289312 h 1289312"/>
                <a:gd name="connsiteX3-71" fmla="*/ 0 w 1960530"/>
                <a:gd name="connsiteY3-72" fmla="*/ 1275462 h 1289312"/>
                <a:gd name="connsiteX0-73" fmla="*/ 0 w 1960530"/>
                <a:gd name="connsiteY0-74" fmla="*/ 1721302 h 1735152"/>
                <a:gd name="connsiteX1-75" fmla="*/ 1120897 w 1960530"/>
                <a:gd name="connsiteY1-76" fmla="*/ 0 h 1735152"/>
                <a:gd name="connsiteX2-77" fmla="*/ 1960530 w 1960530"/>
                <a:gd name="connsiteY2-78" fmla="*/ 1735152 h 1735152"/>
                <a:gd name="connsiteX3-79" fmla="*/ 0 w 1960530"/>
                <a:gd name="connsiteY3-80" fmla="*/ 1721302 h 1735152"/>
                <a:gd name="connsiteX0-81" fmla="*/ 0 w 1960530"/>
                <a:gd name="connsiteY0-82" fmla="*/ 1740031 h 1753881"/>
                <a:gd name="connsiteX1-83" fmla="*/ 1098401 w 1960530"/>
                <a:gd name="connsiteY1-84" fmla="*/ 0 h 1753881"/>
                <a:gd name="connsiteX2-85" fmla="*/ 1960530 w 1960530"/>
                <a:gd name="connsiteY2-86" fmla="*/ 1753881 h 1753881"/>
                <a:gd name="connsiteX3-87" fmla="*/ 0 w 1960530"/>
                <a:gd name="connsiteY3-88" fmla="*/ 1740031 h 1753881"/>
                <a:gd name="connsiteX0-89" fmla="*/ 0 w 1960530"/>
                <a:gd name="connsiteY0-90" fmla="*/ 1687945 h 1701795"/>
                <a:gd name="connsiteX1-91" fmla="*/ 1363334 w 1960530"/>
                <a:gd name="connsiteY1-92" fmla="*/ 0 h 1701795"/>
                <a:gd name="connsiteX2-93" fmla="*/ 1960530 w 1960530"/>
                <a:gd name="connsiteY2-94" fmla="*/ 1701795 h 1701795"/>
                <a:gd name="connsiteX3-95" fmla="*/ 0 w 1960530"/>
                <a:gd name="connsiteY3-96" fmla="*/ 1687945 h 1701795"/>
                <a:gd name="connsiteX0-97" fmla="*/ 0 w 1960530"/>
                <a:gd name="connsiteY0-98" fmla="*/ 1718094 h 1731944"/>
                <a:gd name="connsiteX1-99" fmla="*/ 1340040 w 1960530"/>
                <a:gd name="connsiteY1-100" fmla="*/ 0 h 1731944"/>
                <a:gd name="connsiteX2-101" fmla="*/ 1960530 w 1960530"/>
                <a:gd name="connsiteY2-102" fmla="*/ 1731944 h 1731944"/>
                <a:gd name="connsiteX3-103" fmla="*/ 0 w 1960530"/>
                <a:gd name="connsiteY3-104" fmla="*/ 1718094 h 1731944"/>
                <a:gd name="connsiteX0-105" fmla="*/ 0 w 1960530"/>
                <a:gd name="connsiteY0-106" fmla="*/ 1708043 h 1721893"/>
                <a:gd name="connsiteX1-107" fmla="*/ 1347805 w 1960530"/>
                <a:gd name="connsiteY1-108" fmla="*/ 0 h 1721893"/>
                <a:gd name="connsiteX2-109" fmla="*/ 1960530 w 1960530"/>
                <a:gd name="connsiteY2-110" fmla="*/ 1721893 h 1721893"/>
                <a:gd name="connsiteX3-111" fmla="*/ 0 w 1960530"/>
                <a:gd name="connsiteY3-112" fmla="*/ 1708043 h 1721893"/>
                <a:gd name="connsiteX0-113" fmla="*/ 0 w 1960530"/>
                <a:gd name="connsiteY0-114" fmla="*/ 2219474 h 2233324"/>
                <a:gd name="connsiteX1-115" fmla="*/ 1688517 w 1960530"/>
                <a:gd name="connsiteY1-116" fmla="*/ 0 h 2233324"/>
                <a:gd name="connsiteX2-117" fmla="*/ 1960530 w 1960530"/>
                <a:gd name="connsiteY2-118" fmla="*/ 2233324 h 2233324"/>
                <a:gd name="connsiteX3-119" fmla="*/ 0 w 1960530"/>
                <a:gd name="connsiteY3-120" fmla="*/ 2219474 h 2233324"/>
                <a:gd name="connsiteX0-121" fmla="*/ 0 w 1788142"/>
                <a:gd name="connsiteY0-122" fmla="*/ 2219474 h 2219474"/>
                <a:gd name="connsiteX1-123" fmla="*/ 1688517 w 1788142"/>
                <a:gd name="connsiteY1-124" fmla="*/ 0 h 2219474"/>
                <a:gd name="connsiteX2-125" fmla="*/ 1788142 w 1788142"/>
                <a:gd name="connsiteY2-126" fmla="*/ 974277 h 2219474"/>
                <a:gd name="connsiteX3-127" fmla="*/ 0 w 1788142"/>
                <a:gd name="connsiteY3-128" fmla="*/ 2219474 h 2219474"/>
                <a:gd name="connsiteX0-129" fmla="*/ 0 w 1788142"/>
                <a:gd name="connsiteY0-130" fmla="*/ 2205950 h 2205950"/>
                <a:gd name="connsiteX1-131" fmla="*/ 1652898 w 1788142"/>
                <a:gd name="connsiteY1-132" fmla="*/ 0 h 2205950"/>
                <a:gd name="connsiteX2-133" fmla="*/ 1788142 w 1788142"/>
                <a:gd name="connsiteY2-134" fmla="*/ 960753 h 2205950"/>
                <a:gd name="connsiteX3-135" fmla="*/ 0 w 1788142"/>
                <a:gd name="connsiteY3-136" fmla="*/ 2205950 h 2205950"/>
                <a:gd name="connsiteX0-137" fmla="*/ 0 w 1788142"/>
                <a:gd name="connsiteY0-138" fmla="*/ 2158950 h 2158950"/>
                <a:gd name="connsiteX1-139" fmla="*/ 1609613 w 1788142"/>
                <a:gd name="connsiteY1-140" fmla="*/ 0 h 2158950"/>
                <a:gd name="connsiteX2-141" fmla="*/ 1788142 w 1788142"/>
                <a:gd name="connsiteY2-142" fmla="*/ 913753 h 2158950"/>
                <a:gd name="connsiteX3-143" fmla="*/ 0 w 1788142"/>
                <a:gd name="connsiteY3-144" fmla="*/ 2158950 h 2158950"/>
                <a:gd name="connsiteX0-145" fmla="*/ 0 w 1785380"/>
                <a:gd name="connsiteY0-146" fmla="*/ 2158950 h 2158950"/>
                <a:gd name="connsiteX1-147" fmla="*/ 1609613 w 1785380"/>
                <a:gd name="connsiteY1-148" fmla="*/ 0 h 2158950"/>
                <a:gd name="connsiteX2-149" fmla="*/ 1785380 w 1785380"/>
                <a:gd name="connsiteY2-150" fmla="*/ 919897 h 2158950"/>
                <a:gd name="connsiteX3-151" fmla="*/ 0 w 1785380"/>
                <a:gd name="connsiteY3-152" fmla="*/ 2158950 h 2158950"/>
                <a:gd name="connsiteX0-153" fmla="*/ 0 w 1783154"/>
                <a:gd name="connsiteY0-154" fmla="*/ 2158950 h 2158950"/>
                <a:gd name="connsiteX1-155" fmla="*/ 1609613 w 1783154"/>
                <a:gd name="connsiteY1-156" fmla="*/ 0 h 2158950"/>
                <a:gd name="connsiteX2-157" fmla="*/ 1783154 w 1783154"/>
                <a:gd name="connsiteY2-158" fmla="*/ 920742 h 2158950"/>
                <a:gd name="connsiteX3-159" fmla="*/ 0 w 1783154"/>
                <a:gd name="connsiteY3-160" fmla="*/ 2158950 h 2158950"/>
                <a:gd name="connsiteX0-161" fmla="*/ 0 w 1784535"/>
                <a:gd name="connsiteY0-162" fmla="*/ 2162021 h 2162021"/>
                <a:gd name="connsiteX1-163" fmla="*/ 1610994 w 1784535"/>
                <a:gd name="connsiteY1-164" fmla="*/ 0 h 2162021"/>
                <a:gd name="connsiteX2-165" fmla="*/ 1784535 w 1784535"/>
                <a:gd name="connsiteY2-166" fmla="*/ 920742 h 2162021"/>
                <a:gd name="connsiteX3-167" fmla="*/ 0 w 1784535"/>
                <a:gd name="connsiteY3-168" fmla="*/ 2162021 h 2162021"/>
              </a:gdLst>
              <a:ahLst/>
              <a:cxnLst>
                <a:cxn ang="0">
                  <a:pos x="connsiteX0-1" y="connsiteY0-2"/>
                </a:cxn>
                <a:cxn ang="0">
                  <a:pos x="connsiteX1-3" y="connsiteY1-4"/>
                </a:cxn>
                <a:cxn ang="0">
                  <a:pos x="connsiteX2-5" y="connsiteY2-6"/>
                </a:cxn>
                <a:cxn ang="0">
                  <a:pos x="connsiteX3-7" y="connsiteY3-8"/>
                </a:cxn>
              </a:cxnLst>
              <a:rect l="l" t="t" r="r" b="b"/>
              <a:pathLst>
                <a:path w="1784535" h="2162021">
                  <a:moveTo>
                    <a:pt x="0" y="2162021"/>
                  </a:moveTo>
                  <a:lnTo>
                    <a:pt x="1610994" y="0"/>
                  </a:lnTo>
                  <a:lnTo>
                    <a:pt x="1784535" y="920742"/>
                  </a:lnTo>
                  <a:lnTo>
                    <a:pt x="0" y="2162021"/>
                  </a:lnTo>
                  <a:close/>
                </a:path>
              </a:pathLst>
            </a:custGeom>
            <a:solidFill>
              <a:srgbClr val="8215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8"/>
            <p:cNvSpPr/>
            <p:nvPr/>
          </p:nvSpPr>
          <p:spPr>
            <a:xfrm>
              <a:off x="4690665" y="632230"/>
              <a:ext cx="600075" cy="268381"/>
            </a:xfrm>
            <a:custGeom>
              <a:avLst/>
              <a:gdLst>
                <a:gd name="connsiteX0" fmla="*/ 0 w 390525"/>
                <a:gd name="connsiteY0" fmla="*/ 119156 h 119156"/>
                <a:gd name="connsiteX1" fmla="*/ 195263 w 390525"/>
                <a:gd name="connsiteY1" fmla="*/ 0 h 119156"/>
                <a:gd name="connsiteX2" fmla="*/ 390525 w 390525"/>
                <a:gd name="connsiteY2" fmla="*/ 119156 h 119156"/>
                <a:gd name="connsiteX3" fmla="*/ 0 w 390525"/>
                <a:gd name="connsiteY3" fmla="*/ 119156 h 119156"/>
                <a:gd name="connsiteX0-1" fmla="*/ 0 w 428625"/>
                <a:gd name="connsiteY0-2" fmla="*/ 157256 h 157256"/>
                <a:gd name="connsiteX1-3" fmla="*/ 233363 w 428625"/>
                <a:gd name="connsiteY1-4" fmla="*/ 0 h 157256"/>
                <a:gd name="connsiteX2-5" fmla="*/ 428625 w 428625"/>
                <a:gd name="connsiteY2-6" fmla="*/ 119156 h 157256"/>
                <a:gd name="connsiteX3-7" fmla="*/ 0 w 428625"/>
                <a:gd name="connsiteY3-8" fmla="*/ 157256 h 157256"/>
                <a:gd name="connsiteX0-9" fmla="*/ 0 w 533400"/>
                <a:gd name="connsiteY0-10" fmla="*/ 236631 h 236631"/>
                <a:gd name="connsiteX1-11" fmla="*/ 338138 w 533400"/>
                <a:gd name="connsiteY1-12" fmla="*/ 0 h 236631"/>
                <a:gd name="connsiteX2-13" fmla="*/ 533400 w 533400"/>
                <a:gd name="connsiteY2-14" fmla="*/ 119156 h 236631"/>
                <a:gd name="connsiteX3-15" fmla="*/ 0 w 533400"/>
                <a:gd name="connsiteY3-16" fmla="*/ 236631 h 236631"/>
                <a:gd name="connsiteX0-17" fmla="*/ 0 w 571500"/>
                <a:gd name="connsiteY0-18" fmla="*/ 252506 h 252506"/>
                <a:gd name="connsiteX1-19" fmla="*/ 376238 w 571500"/>
                <a:gd name="connsiteY1-20" fmla="*/ 0 h 252506"/>
                <a:gd name="connsiteX2-21" fmla="*/ 571500 w 571500"/>
                <a:gd name="connsiteY2-22" fmla="*/ 119156 h 252506"/>
                <a:gd name="connsiteX3-23" fmla="*/ 0 w 571500"/>
                <a:gd name="connsiteY3-24" fmla="*/ 252506 h 252506"/>
                <a:gd name="connsiteX0-25" fmla="*/ 0 w 600075"/>
                <a:gd name="connsiteY0-26" fmla="*/ 268381 h 268381"/>
                <a:gd name="connsiteX1-27" fmla="*/ 404813 w 600075"/>
                <a:gd name="connsiteY1-28" fmla="*/ 0 h 268381"/>
                <a:gd name="connsiteX2-29" fmla="*/ 600075 w 600075"/>
                <a:gd name="connsiteY2-30" fmla="*/ 119156 h 268381"/>
                <a:gd name="connsiteX3-31" fmla="*/ 0 w 600075"/>
                <a:gd name="connsiteY3-32" fmla="*/ 268381 h 268381"/>
              </a:gdLst>
              <a:ahLst/>
              <a:cxnLst>
                <a:cxn ang="0">
                  <a:pos x="connsiteX0-1" y="connsiteY0-2"/>
                </a:cxn>
                <a:cxn ang="0">
                  <a:pos x="connsiteX1-3" y="connsiteY1-4"/>
                </a:cxn>
                <a:cxn ang="0">
                  <a:pos x="connsiteX2-5" y="connsiteY2-6"/>
                </a:cxn>
                <a:cxn ang="0">
                  <a:pos x="connsiteX3-7" y="connsiteY3-8"/>
                </a:cxn>
              </a:cxnLst>
              <a:rect l="l" t="t" r="r" b="b"/>
              <a:pathLst>
                <a:path w="600075" h="268381">
                  <a:moveTo>
                    <a:pt x="0" y="268381"/>
                  </a:moveTo>
                  <a:lnTo>
                    <a:pt x="404813" y="0"/>
                  </a:lnTo>
                  <a:lnTo>
                    <a:pt x="600075" y="119156"/>
                  </a:lnTo>
                  <a:lnTo>
                    <a:pt x="0" y="268381"/>
                  </a:lnTo>
                  <a:close/>
                </a:path>
              </a:pathLst>
            </a:custGeom>
            <a:solidFill>
              <a:srgbClr val="A82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5"/>
            <p:cNvSpPr/>
            <p:nvPr/>
          </p:nvSpPr>
          <p:spPr>
            <a:xfrm rot="2261504">
              <a:off x="3137649" y="1145480"/>
              <a:ext cx="1960530" cy="1721893"/>
            </a:xfrm>
            <a:custGeom>
              <a:avLst/>
              <a:gdLst>
                <a:gd name="connsiteX0" fmla="*/ 0 w 1422400"/>
                <a:gd name="connsiteY0" fmla="*/ 1272729 h 1272729"/>
                <a:gd name="connsiteX1" fmla="*/ 711200 w 1422400"/>
                <a:gd name="connsiteY1" fmla="*/ 0 h 1272729"/>
                <a:gd name="connsiteX2" fmla="*/ 1422400 w 1422400"/>
                <a:gd name="connsiteY2" fmla="*/ 1272729 h 1272729"/>
                <a:gd name="connsiteX3" fmla="*/ 0 w 1422400"/>
                <a:gd name="connsiteY3" fmla="*/ 1272729 h 1272729"/>
                <a:gd name="connsiteX0-1" fmla="*/ 0 w 1727276"/>
                <a:gd name="connsiteY0-2" fmla="*/ 1452206 h 1452206"/>
                <a:gd name="connsiteX1-3" fmla="*/ 1016076 w 1727276"/>
                <a:gd name="connsiteY1-4" fmla="*/ 0 h 1452206"/>
                <a:gd name="connsiteX2-5" fmla="*/ 1727276 w 1727276"/>
                <a:gd name="connsiteY2-6" fmla="*/ 1272729 h 1452206"/>
                <a:gd name="connsiteX3-7" fmla="*/ 0 w 1727276"/>
                <a:gd name="connsiteY3-8" fmla="*/ 1452206 h 1452206"/>
                <a:gd name="connsiteX0-9" fmla="*/ 0 w 1727276"/>
                <a:gd name="connsiteY0-10" fmla="*/ 1167474 h 1167474"/>
                <a:gd name="connsiteX1-11" fmla="*/ 1292677 w 1727276"/>
                <a:gd name="connsiteY1-12" fmla="*/ 0 h 1167474"/>
                <a:gd name="connsiteX2-13" fmla="*/ 1727276 w 1727276"/>
                <a:gd name="connsiteY2-14" fmla="*/ 987997 h 1167474"/>
                <a:gd name="connsiteX3-15" fmla="*/ 0 w 1727276"/>
                <a:gd name="connsiteY3-16" fmla="*/ 1167474 h 1167474"/>
                <a:gd name="connsiteX0-17" fmla="*/ 0 w 1721932"/>
                <a:gd name="connsiteY0-18" fmla="*/ 1167474 h 1178422"/>
                <a:gd name="connsiteX1-19" fmla="*/ 1292677 w 1721932"/>
                <a:gd name="connsiteY1-20" fmla="*/ 0 h 1178422"/>
                <a:gd name="connsiteX2-21" fmla="*/ 1721932 w 1721932"/>
                <a:gd name="connsiteY2-22" fmla="*/ 1178422 h 1178422"/>
                <a:gd name="connsiteX3-23" fmla="*/ 0 w 1721932"/>
                <a:gd name="connsiteY3-24" fmla="*/ 1167474 h 1178422"/>
                <a:gd name="connsiteX0-25" fmla="*/ 0 w 1721932"/>
                <a:gd name="connsiteY0-26" fmla="*/ 1308706 h 1319654"/>
                <a:gd name="connsiteX1-27" fmla="*/ 1421150 w 1721932"/>
                <a:gd name="connsiteY1-28" fmla="*/ 0 h 1319654"/>
                <a:gd name="connsiteX2-29" fmla="*/ 1721932 w 1721932"/>
                <a:gd name="connsiteY2-30" fmla="*/ 1319654 h 1319654"/>
                <a:gd name="connsiteX3-31" fmla="*/ 0 w 1721932"/>
                <a:gd name="connsiteY3-32" fmla="*/ 1308706 h 1319654"/>
                <a:gd name="connsiteX0-33" fmla="*/ 0 w 2096662"/>
                <a:gd name="connsiteY0-34" fmla="*/ 1308706 h 1308706"/>
                <a:gd name="connsiteX1-35" fmla="*/ 1421150 w 2096662"/>
                <a:gd name="connsiteY1-36" fmla="*/ 0 h 1308706"/>
                <a:gd name="connsiteX2-37" fmla="*/ 2096662 w 2096662"/>
                <a:gd name="connsiteY2-38" fmla="*/ 1276812 h 1308706"/>
                <a:gd name="connsiteX3-39" fmla="*/ 0 w 2096662"/>
                <a:gd name="connsiteY3-40" fmla="*/ 1308706 h 1308706"/>
                <a:gd name="connsiteX0-41" fmla="*/ 0 w 1975832"/>
                <a:gd name="connsiteY0-42" fmla="*/ 1308706 h 1326782"/>
                <a:gd name="connsiteX1-43" fmla="*/ 1421150 w 1975832"/>
                <a:gd name="connsiteY1-44" fmla="*/ 0 h 1326782"/>
                <a:gd name="connsiteX2-45" fmla="*/ 1975832 w 1975832"/>
                <a:gd name="connsiteY2-46" fmla="*/ 1326782 h 1326782"/>
                <a:gd name="connsiteX3-47" fmla="*/ 0 w 1975832"/>
                <a:gd name="connsiteY3-48" fmla="*/ 1308706 h 1326782"/>
                <a:gd name="connsiteX0-49" fmla="*/ 0 w 1975832"/>
                <a:gd name="connsiteY0-50" fmla="*/ 1271236 h 1289312"/>
                <a:gd name="connsiteX1-51" fmla="*/ 1488705 w 1975832"/>
                <a:gd name="connsiteY1-52" fmla="*/ 0 h 1289312"/>
                <a:gd name="connsiteX2-53" fmla="*/ 1975832 w 1975832"/>
                <a:gd name="connsiteY2-54" fmla="*/ 1289312 h 1289312"/>
                <a:gd name="connsiteX3-55" fmla="*/ 0 w 1975832"/>
                <a:gd name="connsiteY3-56" fmla="*/ 1271236 h 1289312"/>
                <a:gd name="connsiteX0-57" fmla="*/ 0 w 1961900"/>
                <a:gd name="connsiteY0-58" fmla="*/ 1268496 h 1289312"/>
                <a:gd name="connsiteX1-59" fmla="*/ 1474773 w 1961900"/>
                <a:gd name="connsiteY1-60" fmla="*/ 0 h 1289312"/>
                <a:gd name="connsiteX2-61" fmla="*/ 1961900 w 1961900"/>
                <a:gd name="connsiteY2-62" fmla="*/ 1289312 h 1289312"/>
                <a:gd name="connsiteX3-63" fmla="*/ 0 w 1961900"/>
                <a:gd name="connsiteY3-64" fmla="*/ 1268496 h 1289312"/>
                <a:gd name="connsiteX0-65" fmla="*/ 0 w 1960530"/>
                <a:gd name="connsiteY0-66" fmla="*/ 1275462 h 1289312"/>
                <a:gd name="connsiteX1-67" fmla="*/ 1473403 w 1960530"/>
                <a:gd name="connsiteY1-68" fmla="*/ 0 h 1289312"/>
                <a:gd name="connsiteX2-69" fmla="*/ 1960530 w 1960530"/>
                <a:gd name="connsiteY2-70" fmla="*/ 1289312 h 1289312"/>
                <a:gd name="connsiteX3-71" fmla="*/ 0 w 1960530"/>
                <a:gd name="connsiteY3-72" fmla="*/ 1275462 h 1289312"/>
                <a:gd name="connsiteX0-73" fmla="*/ 0 w 1960530"/>
                <a:gd name="connsiteY0-74" fmla="*/ 1721302 h 1735152"/>
                <a:gd name="connsiteX1-75" fmla="*/ 1120897 w 1960530"/>
                <a:gd name="connsiteY1-76" fmla="*/ 0 h 1735152"/>
                <a:gd name="connsiteX2-77" fmla="*/ 1960530 w 1960530"/>
                <a:gd name="connsiteY2-78" fmla="*/ 1735152 h 1735152"/>
                <a:gd name="connsiteX3-79" fmla="*/ 0 w 1960530"/>
                <a:gd name="connsiteY3-80" fmla="*/ 1721302 h 1735152"/>
                <a:gd name="connsiteX0-81" fmla="*/ 0 w 1960530"/>
                <a:gd name="connsiteY0-82" fmla="*/ 1740031 h 1753881"/>
                <a:gd name="connsiteX1-83" fmla="*/ 1098401 w 1960530"/>
                <a:gd name="connsiteY1-84" fmla="*/ 0 h 1753881"/>
                <a:gd name="connsiteX2-85" fmla="*/ 1960530 w 1960530"/>
                <a:gd name="connsiteY2-86" fmla="*/ 1753881 h 1753881"/>
                <a:gd name="connsiteX3-87" fmla="*/ 0 w 1960530"/>
                <a:gd name="connsiteY3-88" fmla="*/ 1740031 h 1753881"/>
                <a:gd name="connsiteX0-89" fmla="*/ 0 w 1960530"/>
                <a:gd name="connsiteY0-90" fmla="*/ 1687945 h 1701795"/>
                <a:gd name="connsiteX1-91" fmla="*/ 1363334 w 1960530"/>
                <a:gd name="connsiteY1-92" fmla="*/ 0 h 1701795"/>
                <a:gd name="connsiteX2-93" fmla="*/ 1960530 w 1960530"/>
                <a:gd name="connsiteY2-94" fmla="*/ 1701795 h 1701795"/>
                <a:gd name="connsiteX3-95" fmla="*/ 0 w 1960530"/>
                <a:gd name="connsiteY3-96" fmla="*/ 1687945 h 1701795"/>
                <a:gd name="connsiteX0-97" fmla="*/ 0 w 1960530"/>
                <a:gd name="connsiteY0-98" fmla="*/ 1718094 h 1731944"/>
                <a:gd name="connsiteX1-99" fmla="*/ 1340040 w 1960530"/>
                <a:gd name="connsiteY1-100" fmla="*/ 0 h 1731944"/>
                <a:gd name="connsiteX2-101" fmla="*/ 1960530 w 1960530"/>
                <a:gd name="connsiteY2-102" fmla="*/ 1731944 h 1731944"/>
                <a:gd name="connsiteX3-103" fmla="*/ 0 w 1960530"/>
                <a:gd name="connsiteY3-104" fmla="*/ 1718094 h 1731944"/>
                <a:gd name="connsiteX0-105" fmla="*/ 0 w 1960530"/>
                <a:gd name="connsiteY0-106" fmla="*/ 1708043 h 1721893"/>
                <a:gd name="connsiteX1-107" fmla="*/ 1347805 w 1960530"/>
                <a:gd name="connsiteY1-108" fmla="*/ 0 h 1721893"/>
                <a:gd name="connsiteX2-109" fmla="*/ 1960530 w 1960530"/>
                <a:gd name="connsiteY2-110" fmla="*/ 1721893 h 1721893"/>
                <a:gd name="connsiteX3-111" fmla="*/ 0 w 1960530"/>
                <a:gd name="connsiteY3-112" fmla="*/ 1708043 h 1721893"/>
              </a:gdLst>
              <a:ahLst/>
              <a:cxnLst>
                <a:cxn ang="0">
                  <a:pos x="connsiteX0-1" y="connsiteY0-2"/>
                </a:cxn>
                <a:cxn ang="0">
                  <a:pos x="connsiteX1-3" y="connsiteY1-4"/>
                </a:cxn>
                <a:cxn ang="0">
                  <a:pos x="connsiteX2-5" y="connsiteY2-6"/>
                </a:cxn>
                <a:cxn ang="0">
                  <a:pos x="connsiteX3-7" y="connsiteY3-8"/>
                </a:cxn>
              </a:cxnLst>
              <a:rect l="l" t="t" r="r" b="b"/>
              <a:pathLst>
                <a:path w="1960530" h="1721893">
                  <a:moveTo>
                    <a:pt x="0" y="1708043"/>
                  </a:moveTo>
                  <a:lnTo>
                    <a:pt x="1347805" y="0"/>
                  </a:lnTo>
                  <a:lnTo>
                    <a:pt x="1960530" y="1721893"/>
                  </a:lnTo>
                  <a:lnTo>
                    <a:pt x="0" y="1708043"/>
                  </a:lnTo>
                  <a:close/>
                </a:path>
              </a:pathLst>
            </a:custGeom>
            <a:solidFill>
              <a:srgbClr val="9E1B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rot="19291348">
              <a:off x="1844890" y="2246920"/>
              <a:ext cx="1975832" cy="1289312"/>
            </a:xfrm>
            <a:custGeom>
              <a:avLst/>
              <a:gdLst>
                <a:gd name="connsiteX0" fmla="*/ 0 w 1422400"/>
                <a:gd name="connsiteY0" fmla="*/ 1272729 h 1272729"/>
                <a:gd name="connsiteX1" fmla="*/ 711200 w 1422400"/>
                <a:gd name="connsiteY1" fmla="*/ 0 h 1272729"/>
                <a:gd name="connsiteX2" fmla="*/ 1422400 w 1422400"/>
                <a:gd name="connsiteY2" fmla="*/ 1272729 h 1272729"/>
                <a:gd name="connsiteX3" fmla="*/ 0 w 1422400"/>
                <a:gd name="connsiteY3" fmla="*/ 1272729 h 1272729"/>
                <a:gd name="connsiteX0-1" fmla="*/ 0 w 1727276"/>
                <a:gd name="connsiteY0-2" fmla="*/ 1452206 h 1452206"/>
                <a:gd name="connsiteX1-3" fmla="*/ 1016076 w 1727276"/>
                <a:gd name="connsiteY1-4" fmla="*/ 0 h 1452206"/>
                <a:gd name="connsiteX2-5" fmla="*/ 1727276 w 1727276"/>
                <a:gd name="connsiteY2-6" fmla="*/ 1272729 h 1452206"/>
                <a:gd name="connsiteX3-7" fmla="*/ 0 w 1727276"/>
                <a:gd name="connsiteY3-8" fmla="*/ 1452206 h 1452206"/>
                <a:gd name="connsiteX0-9" fmla="*/ 0 w 1727276"/>
                <a:gd name="connsiteY0-10" fmla="*/ 1167474 h 1167474"/>
                <a:gd name="connsiteX1-11" fmla="*/ 1292677 w 1727276"/>
                <a:gd name="connsiteY1-12" fmla="*/ 0 h 1167474"/>
                <a:gd name="connsiteX2-13" fmla="*/ 1727276 w 1727276"/>
                <a:gd name="connsiteY2-14" fmla="*/ 987997 h 1167474"/>
                <a:gd name="connsiteX3-15" fmla="*/ 0 w 1727276"/>
                <a:gd name="connsiteY3-16" fmla="*/ 1167474 h 1167474"/>
                <a:gd name="connsiteX0-17" fmla="*/ 0 w 1721932"/>
                <a:gd name="connsiteY0-18" fmla="*/ 1167474 h 1178422"/>
                <a:gd name="connsiteX1-19" fmla="*/ 1292677 w 1721932"/>
                <a:gd name="connsiteY1-20" fmla="*/ 0 h 1178422"/>
                <a:gd name="connsiteX2-21" fmla="*/ 1721932 w 1721932"/>
                <a:gd name="connsiteY2-22" fmla="*/ 1178422 h 1178422"/>
                <a:gd name="connsiteX3-23" fmla="*/ 0 w 1721932"/>
                <a:gd name="connsiteY3-24" fmla="*/ 1167474 h 1178422"/>
                <a:gd name="connsiteX0-25" fmla="*/ 0 w 1721932"/>
                <a:gd name="connsiteY0-26" fmla="*/ 1308706 h 1319654"/>
                <a:gd name="connsiteX1-27" fmla="*/ 1421150 w 1721932"/>
                <a:gd name="connsiteY1-28" fmla="*/ 0 h 1319654"/>
                <a:gd name="connsiteX2-29" fmla="*/ 1721932 w 1721932"/>
                <a:gd name="connsiteY2-30" fmla="*/ 1319654 h 1319654"/>
                <a:gd name="connsiteX3-31" fmla="*/ 0 w 1721932"/>
                <a:gd name="connsiteY3-32" fmla="*/ 1308706 h 1319654"/>
                <a:gd name="connsiteX0-33" fmla="*/ 0 w 2096662"/>
                <a:gd name="connsiteY0-34" fmla="*/ 1308706 h 1308706"/>
                <a:gd name="connsiteX1-35" fmla="*/ 1421150 w 2096662"/>
                <a:gd name="connsiteY1-36" fmla="*/ 0 h 1308706"/>
                <a:gd name="connsiteX2-37" fmla="*/ 2096662 w 2096662"/>
                <a:gd name="connsiteY2-38" fmla="*/ 1276812 h 1308706"/>
                <a:gd name="connsiteX3-39" fmla="*/ 0 w 2096662"/>
                <a:gd name="connsiteY3-40" fmla="*/ 1308706 h 1308706"/>
                <a:gd name="connsiteX0-41" fmla="*/ 0 w 1975832"/>
                <a:gd name="connsiteY0-42" fmla="*/ 1308706 h 1326782"/>
                <a:gd name="connsiteX1-43" fmla="*/ 1421150 w 1975832"/>
                <a:gd name="connsiteY1-44" fmla="*/ 0 h 1326782"/>
                <a:gd name="connsiteX2-45" fmla="*/ 1975832 w 1975832"/>
                <a:gd name="connsiteY2-46" fmla="*/ 1326782 h 1326782"/>
                <a:gd name="connsiteX3-47" fmla="*/ 0 w 1975832"/>
                <a:gd name="connsiteY3-48" fmla="*/ 1308706 h 1326782"/>
                <a:gd name="connsiteX0-49" fmla="*/ 0 w 1975832"/>
                <a:gd name="connsiteY0-50" fmla="*/ 1271236 h 1289312"/>
                <a:gd name="connsiteX1-51" fmla="*/ 1488705 w 1975832"/>
                <a:gd name="connsiteY1-52" fmla="*/ 0 h 1289312"/>
                <a:gd name="connsiteX2-53" fmla="*/ 1975832 w 1975832"/>
                <a:gd name="connsiteY2-54" fmla="*/ 1289312 h 1289312"/>
                <a:gd name="connsiteX3-55" fmla="*/ 0 w 1975832"/>
                <a:gd name="connsiteY3-56" fmla="*/ 1271236 h 1289312"/>
              </a:gdLst>
              <a:ahLst/>
              <a:cxnLst>
                <a:cxn ang="0">
                  <a:pos x="connsiteX0-1" y="connsiteY0-2"/>
                </a:cxn>
                <a:cxn ang="0">
                  <a:pos x="connsiteX1-3" y="connsiteY1-4"/>
                </a:cxn>
                <a:cxn ang="0">
                  <a:pos x="connsiteX2-5" y="connsiteY2-6"/>
                </a:cxn>
                <a:cxn ang="0">
                  <a:pos x="connsiteX3-7" y="connsiteY3-8"/>
                </a:cxn>
              </a:cxnLst>
              <a:rect l="l" t="t" r="r" b="b"/>
              <a:pathLst>
                <a:path w="1975832" h="1289312">
                  <a:moveTo>
                    <a:pt x="0" y="1271236"/>
                  </a:moveTo>
                  <a:lnTo>
                    <a:pt x="1488705" y="0"/>
                  </a:lnTo>
                  <a:lnTo>
                    <a:pt x="1975832" y="1289312"/>
                  </a:lnTo>
                  <a:lnTo>
                    <a:pt x="0" y="1271236"/>
                  </a:lnTo>
                  <a:close/>
                </a:path>
              </a:pathLst>
            </a:custGeom>
            <a:solidFill>
              <a:srgbClr val="DC1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身体"/>
          <p:cNvGrpSpPr/>
          <p:nvPr/>
        </p:nvGrpSpPr>
        <p:grpSpPr>
          <a:xfrm>
            <a:off x="1063283" y="2902631"/>
            <a:ext cx="4420524" cy="2642723"/>
            <a:chOff x="2823257" y="2614410"/>
            <a:chExt cx="4420524" cy="2642723"/>
          </a:xfrm>
        </p:grpSpPr>
        <p:sp>
          <p:nvSpPr>
            <p:cNvPr id="18" name="直角三角形 17"/>
            <p:cNvSpPr/>
            <p:nvPr/>
          </p:nvSpPr>
          <p:spPr>
            <a:xfrm rot="7802093">
              <a:off x="2824051" y="2733568"/>
              <a:ext cx="584200" cy="585788"/>
            </a:xfrm>
            <a:prstGeom prst="rtTriangle">
              <a:avLst/>
            </a:prstGeom>
            <a:solidFill>
              <a:srgbClr val="9E1B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4"/>
            <p:cNvSpPr/>
            <p:nvPr/>
          </p:nvSpPr>
          <p:spPr>
            <a:xfrm rot="20722384">
              <a:off x="5661780" y="3518194"/>
              <a:ext cx="1582001" cy="1738939"/>
            </a:xfrm>
            <a:custGeom>
              <a:avLst/>
              <a:gdLst>
                <a:gd name="connsiteX0" fmla="*/ 0 w 1040580"/>
                <a:gd name="connsiteY0" fmla="*/ 1603491 h 1603491"/>
                <a:gd name="connsiteX1" fmla="*/ 0 w 1040580"/>
                <a:gd name="connsiteY1" fmla="*/ 0 h 1603491"/>
                <a:gd name="connsiteX2" fmla="*/ 1040580 w 1040580"/>
                <a:gd name="connsiteY2" fmla="*/ 1603491 h 1603491"/>
                <a:gd name="connsiteX3" fmla="*/ 0 w 1040580"/>
                <a:gd name="connsiteY3" fmla="*/ 1603491 h 1603491"/>
                <a:gd name="connsiteX0-1" fmla="*/ 0 w 1040580"/>
                <a:gd name="connsiteY0-2" fmla="*/ 1601086 h 1601086"/>
                <a:gd name="connsiteX1-3" fmla="*/ 9216 w 1040580"/>
                <a:gd name="connsiteY1-4" fmla="*/ 0 h 1601086"/>
                <a:gd name="connsiteX2-5" fmla="*/ 1040580 w 1040580"/>
                <a:gd name="connsiteY2-6" fmla="*/ 1601086 h 1601086"/>
                <a:gd name="connsiteX3-7" fmla="*/ 0 w 1040580"/>
                <a:gd name="connsiteY3-8" fmla="*/ 1601086 h 1601086"/>
                <a:gd name="connsiteX0-9" fmla="*/ 0 w 1040580"/>
                <a:gd name="connsiteY0-10" fmla="*/ 1602689 h 1602689"/>
                <a:gd name="connsiteX1-11" fmla="*/ 3072 w 1040580"/>
                <a:gd name="connsiteY1-12" fmla="*/ 0 h 1602689"/>
                <a:gd name="connsiteX2-13" fmla="*/ 1040580 w 1040580"/>
                <a:gd name="connsiteY2-14" fmla="*/ 1602689 h 1602689"/>
                <a:gd name="connsiteX3-15" fmla="*/ 0 w 1040580"/>
                <a:gd name="connsiteY3-16" fmla="*/ 1602689 h 1602689"/>
                <a:gd name="connsiteX0-17" fmla="*/ 0 w 1285252"/>
                <a:gd name="connsiteY0-18" fmla="*/ 1602689 h 1795696"/>
                <a:gd name="connsiteX1-19" fmla="*/ 3072 w 1285252"/>
                <a:gd name="connsiteY1-20" fmla="*/ 0 h 1795696"/>
                <a:gd name="connsiteX2-21" fmla="*/ 1285252 w 1285252"/>
                <a:gd name="connsiteY2-22" fmla="*/ 1795696 h 1795696"/>
                <a:gd name="connsiteX3-23" fmla="*/ 0 w 1285252"/>
                <a:gd name="connsiteY3-24" fmla="*/ 1602689 h 1795696"/>
                <a:gd name="connsiteX0-25" fmla="*/ 34389 w 1282180"/>
                <a:gd name="connsiteY0-26" fmla="*/ 1609638 h 1795696"/>
                <a:gd name="connsiteX1-27" fmla="*/ 0 w 1282180"/>
                <a:gd name="connsiteY1-28" fmla="*/ 0 h 1795696"/>
                <a:gd name="connsiteX2-29" fmla="*/ 1282180 w 1282180"/>
                <a:gd name="connsiteY2-30" fmla="*/ 1795696 h 1795696"/>
                <a:gd name="connsiteX3-31" fmla="*/ 34389 w 1282180"/>
                <a:gd name="connsiteY3-32" fmla="*/ 1609638 h 1795696"/>
                <a:gd name="connsiteX0-33" fmla="*/ 51382 w 1282180"/>
                <a:gd name="connsiteY0-34" fmla="*/ 1622478 h 1795696"/>
                <a:gd name="connsiteX1-35" fmla="*/ 0 w 1282180"/>
                <a:gd name="connsiteY1-36" fmla="*/ 0 h 1795696"/>
                <a:gd name="connsiteX2-37" fmla="*/ 1282180 w 1282180"/>
                <a:gd name="connsiteY2-38" fmla="*/ 1795696 h 1795696"/>
                <a:gd name="connsiteX3-39" fmla="*/ 51382 w 1282180"/>
                <a:gd name="connsiteY3-40" fmla="*/ 1622478 h 1795696"/>
                <a:gd name="connsiteX0-41" fmla="*/ 56064 w 1282180"/>
                <a:gd name="connsiteY0-42" fmla="*/ 1623346 h 1795696"/>
                <a:gd name="connsiteX1-43" fmla="*/ 0 w 1282180"/>
                <a:gd name="connsiteY1-44" fmla="*/ 0 h 1795696"/>
                <a:gd name="connsiteX2-45" fmla="*/ 1282180 w 1282180"/>
                <a:gd name="connsiteY2-46" fmla="*/ 1795696 h 1795696"/>
                <a:gd name="connsiteX3-47" fmla="*/ 56064 w 1282180"/>
                <a:gd name="connsiteY3-48" fmla="*/ 1623346 h 1795696"/>
                <a:gd name="connsiteX0-49" fmla="*/ 56064 w 1582001"/>
                <a:gd name="connsiteY0-50" fmla="*/ 1623346 h 1738939"/>
                <a:gd name="connsiteX1-51" fmla="*/ 0 w 1582001"/>
                <a:gd name="connsiteY1-52" fmla="*/ 0 h 1738939"/>
                <a:gd name="connsiteX2-53" fmla="*/ 1582001 w 1582001"/>
                <a:gd name="connsiteY2-54" fmla="*/ 1738939 h 1738939"/>
                <a:gd name="connsiteX3-55" fmla="*/ 56064 w 1582001"/>
                <a:gd name="connsiteY3-56" fmla="*/ 1623346 h 1738939"/>
              </a:gdLst>
              <a:ahLst/>
              <a:cxnLst>
                <a:cxn ang="0">
                  <a:pos x="connsiteX0-1" y="connsiteY0-2"/>
                </a:cxn>
                <a:cxn ang="0">
                  <a:pos x="connsiteX1-3" y="connsiteY1-4"/>
                </a:cxn>
                <a:cxn ang="0">
                  <a:pos x="connsiteX2-5" y="connsiteY2-6"/>
                </a:cxn>
                <a:cxn ang="0">
                  <a:pos x="connsiteX3-7" y="connsiteY3-8"/>
                </a:cxn>
              </a:cxnLst>
              <a:rect l="l" t="t" r="r" b="b"/>
              <a:pathLst>
                <a:path w="1582001" h="1738939">
                  <a:moveTo>
                    <a:pt x="56064" y="1623346"/>
                  </a:moveTo>
                  <a:lnTo>
                    <a:pt x="0" y="0"/>
                  </a:lnTo>
                  <a:lnTo>
                    <a:pt x="1582001" y="1738939"/>
                  </a:lnTo>
                  <a:lnTo>
                    <a:pt x="56064" y="1623346"/>
                  </a:lnTo>
                  <a:close/>
                </a:path>
              </a:pathLst>
            </a:custGeom>
            <a:solidFill>
              <a:srgbClr val="8215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2"/>
            <p:cNvSpPr/>
            <p:nvPr/>
          </p:nvSpPr>
          <p:spPr>
            <a:xfrm>
              <a:off x="3078051" y="2614410"/>
              <a:ext cx="2459864" cy="1574576"/>
            </a:xfrm>
            <a:custGeom>
              <a:avLst/>
              <a:gdLst>
                <a:gd name="connsiteX0" fmla="*/ 0 w 1815921"/>
                <a:gd name="connsiteY0" fmla="*/ 0 h 1403798"/>
                <a:gd name="connsiteX1" fmla="*/ 1815921 w 1815921"/>
                <a:gd name="connsiteY1" fmla="*/ 0 h 1403798"/>
                <a:gd name="connsiteX2" fmla="*/ 1815921 w 1815921"/>
                <a:gd name="connsiteY2" fmla="*/ 1403798 h 1403798"/>
                <a:gd name="connsiteX3" fmla="*/ 0 w 1815921"/>
                <a:gd name="connsiteY3" fmla="*/ 1403798 h 1403798"/>
                <a:gd name="connsiteX4" fmla="*/ 0 w 1815921"/>
                <a:gd name="connsiteY4" fmla="*/ 0 h 1403798"/>
                <a:gd name="connsiteX0-1" fmla="*/ 0 w 2472743"/>
                <a:gd name="connsiteY0-2" fmla="*/ 0 h 1584102"/>
                <a:gd name="connsiteX1-3" fmla="*/ 2472743 w 2472743"/>
                <a:gd name="connsiteY1-4" fmla="*/ 180304 h 1584102"/>
                <a:gd name="connsiteX2-5" fmla="*/ 2472743 w 2472743"/>
                <a:gd name="connsiteY2-6" fmla="*/ 1584102 h 1584102"/>
                <a:gd name="connsiteX3-7" fmla="*/ 656822 w 2472743"/>
                <a:gd name="connsiteY3-8" fmla="*/ 1584102 h 1584102"/>
                <a:gd name="connsiteX4-9" fmla="*/ 0 w 2472743"/>
                <a:gd name="connsiteY4-10" fmla="*/ 0 h 1584102"/>
                <a:gd name="connsiteX0-11" fmla="*/ 0 w 2472743"/>
                <a:gd name="connsiteY0-12" fmla="*/ 0 h 1584102"/>
                <a:gd name="connsiteX1-13" fmla="*/ 2472743 w 2472743"/>
                <a:gd name="connsiteY1-14" fmla="*/ 180304 h 1584102"/>
                <a:gd name="connsiteX2-15" fmla="*/ 2459864 w 2472743"/>
                <a:gd name="connsiteY2-16" fmla="*/ 1210615 h 1584102"/>
                <a:gd name="connsiteX3-17" fmla="*/ 656822 w 2472743"/>
                <a:gd name="connsiteY3-18" fmla="*/ 1584102 h 1584102"/>
                <a:gd name="connsiteX4-19" fmla="*/ 0 w 2472743"/>
                <a:gd name="connsiteY4-20" fmla="*/ 0 h 1584102"/>
                <a:gd name="connsiteX0-21" fmla="*/ 0 w 2459864"/>
                <a:gd name="connsiteY0-22" fmla="*/ 0 h 1584102"/>
                <a:gd name="connsiteX1-23" fmla="*/ 2253802 w 2459864"/>
                <a:gd name="connsiteY1-24" fmla="*/ 347730 h 1584102"/>
                <a:gd name="connsiteX2-25" fmla="*/ 2459864 w 2459864"/>
                <a:gd name="connsiteY2-26" fmla="*/ 1210615 h 1584102"/>
                <a:gd name="connsiteX3-27" fmla="*/ 656822 w 2459864"/>
                <a:gd name="connsiteY3-28" fmla="*/ 1584102 h 1584102"/>
                <a:gd name="connsiteX4-29" fmla="*/ 0 w 2459864"/>
                <a:gd name="connsiteY4-30" fmla="*/ 0 h 1584102"/>
                <a:gd name="connsiteX0-31" fmla="*/ 0 w 2459864"/>
                <a:gd name="connsiteY0-32" fmla="*/ 0 h 1579339"/>
                <a:gd name="connsiteX1-33" fmla="*/ 2253802 w 2459864"/>
                <a:gd name="connsiteY1-34" fmla="*/ 347730 h 1579339"/>
                <a:gd name="connsiteX2-35" fmla="*/ 2459864 w 2459864"/>
                <a:gd name="connsiteY2-36" fmla="*/ 1210615 h 1579339"/>
                <a:gd name="connsiteX3-37" fmla="*/ 666347 w 2459864"/>
                <a:gd name="connsiteY3-38" fmla="*/ 1579339 h 1579339"/>
                <a:gd name="connsiteX4-39" fmla="*/ 0 w 2459864"/>
                <a:gd name="connsiteY4-40" fmla="*/ 0 h 1579339"/>
                <a:gd name="connsiteX0-41" fmla="*/ 0 w 2459864"/>
                <a:gd name="connsiteY0-42" fmla="*/ 0 h 1579339"/>
                <a:gd name="connsiteX1-43" fmla="*/ 2253802 w 2459864"/>
                <a:gd name="connsiteY1-44" fmla="*/ 347730 h 1579339"/>
                <a:gd name="connsiteX2-45" fmla="*/ 2459864 w 2459864"/>
                <a:gd name="connsiteY2-46" fmla="*/ 1210615 h 1579339"/>
                <a:gd name="connsiteX3-47" fmla="*/ 661584 w 2459864"/>
                <a:gd name="connsiteY3-48" fmla="*/ 1579339 h 1579339"/>
                <a:gd name="connsiteX4-49" fmla="*/ 0 w 2459864"/>
                <a:gd name="connsiteY4-50" fmla="*/ 0 h 1579339"/>
                <a:gd name="connsiteX0-51" fmla="*/ 0 w 2459864"/>
                <a:gd name="connsiteY0-52" fmla="*/ 0 h 1574576"/>
                <a:gd name="connsiteX1-53" fmla="*/ 2253802 w 2459864"/>
                <a:gd name="connsiteY1-54" fmla="*/ 347730 h 1574576"/>
                <a:gd name="connsiteX2-55" fmla="*/ 2459864 w 2459864"/>
                <a:gd name="connsiteY2-56" fmla="*/ 1210615 h 1574576"/>
                <a:gd name="connsiteX3-57" fmla="*/ 659203 w 2459864"/>
                <a:gd name="connsiteY3-58" fmla="*/ 1574576 h 1574576"/>
                <a:gd name="connsiteX4-59" fmla="*/ 0 w 2459864"/>
                <a:gd name="connsiteY4-60" fmla="*/ 0 h 1574576"/>
                <a:gd name="connsiteX0-61" fmla="*/ 0 w 2459864"/>
                <a:gd name="connsiteY0-62" fmla="*/ 0 h 1574576"/>
                <a:gd name="connsiteX1-63" fmla="*/ 2253802 w 2459864"/>
                <a:gd name="connsiteY1-64" fmla="*/ 347730 h 1574576"/>
                <a:gd name="connsiteX2-65" fmla="*/ 2459864 w 2459864"/>
                <a:gd name="connsiteY2-66" fmla="*/ 1210615 h 1574576"/>
                <a:gd name="connsiteX3-67" fmla="*/ 656822 w 2459864"/>
                <a:gd name="connsiteY3-68" fmla="*/ 1574576 h 1574576"/>
                <a:gd name="connsiteX4-69" fmla="*/ 0 w 2459864"/>
                <a:gd name="connsiteY4-70" fmla="*/ 0 h 1574576"/>
                <a:gd name="connsiteX0-71" fmla="*/ 0 w 2459864"/>
                <a:gd name="connsiteY0-72" fmla="*/ 0 h 1579338"/>
                <a:gd name="connsiteX1-73" fmla="*/ 2253802 w 2459864"/>
                <a:gd name="connsiteY1-74" fmla="*/ 347730 h 1579338"/>
                <a:gd name="connsiteX2-75" fmla="*/ 2459864 w 2459864"/>
                <a:gd name="connsiteY2-76" fmla="*/ 1210615 h 1579338"/>
                <a:gd name="connsiteX3-77" fmla="*/ 656822 w 2459864"/>
                <a:gd name="connsiteY3-78" fmla="*/ 1579338 h 1579338"/>
                <a:gd name="connsiteX4-79" fmla="*/ 0 w 2459864"/>
                <a:gd name="connsiteY4-80" fmla="*/ 0 h 1579338"/>
                <a:gd name="connsiteX0-81" fmla="*/ 0 w 2459864"/>
                <a:gd name="connsiteY0-82" fmla="*/ 0 h 1572194"/>
                <a:gd name="connsiteX1-83" fmla="*/ 2253802 w 2459864"/>
                <a:gd name="connsiteY1-84" fmla="*/ 347730 h 1572194"/>
                <a:gd name="connsiteX2-85" fmla="*/ 2459864 w 2459864"/>
                <a:gd name="connsiteY2-86" fmla="*/ 1210615 h 1572194"/>
                <a:gd name="connsiteX3-87" fmla="*/ 659203 w 2459864"/>
                <a:gd name="connsiteY3-88" fmla="*/ 1572194 h 1572194"/>
                <a:gd name="connsiteX4-89" fmla="*/ 0 w 2459864"/>
                <a:gd name="connsiteY4-90" fmla="*/ 0 h 1572194"/>
                <a:gd name="connsiteX0-91" fmla="*/ 0 w 2459864"/>
                <a:gd name="connsiteY0-92" fmla="*/ 0 h 1574575"/>
                <a:gd name="connsiteX1-93" fmla="*/ 2253802 w 2459864"/>
                <a:gd name="connsiteY1-94" fmla="*/ 347730 h 1574575"/>
                <a:gd name="connsiteX2-95" fmla="*/ 2459864 w 2459864"/>
                <a:gd name="connsiteY2-96" fmla="*/ 1210615 h 1574575"/>
                <a:gd name="connsiteX3-97" fmla="*/ 656822 w 2459864"/>
                <a:gd name="connsiteY3-98" fmla="*/ 1574575 h 1574575"/>
                <a:gd name="connsiteX4-99" fmla="*/ 0 w 2459864"/>
                <a:gd name="connsiteY4-100" fmla="*/ 0 h 1574575"/>
                <a:gd name="connsiteX0-101" fmla="*/ 0 w 2459864"/>
                <a:gd name="connsiteY0-102" fmla="*/ 0 h 1572194"/>
                <a:gd name="connsiteX1-103" fmla="*/ 2253802 w 2459864"/>
                <a:gd name="connsiteY1-104" fmla="*/ 347730 h 1572194"/>
                <a:gd name="connsiteX2-105" fmla="*/ 2459864 w 2459864"/>
                <a:gd name="connsiteY2-106" fmla="*/ 1210615 h 1572194"/>
                <a:gd name="connsiteX3-107" fmla="*/ 649679 w 2459864"/>
                <a:gd name="connsiteY3-108" fmla="*/ 1572194 h 1572194"/>
                <a:gd name="connsiteX4-109" fmla="*/ 0 w 2459864"/>
                <a:gd name="connsiteY4-110" fmla="*/ 0 h 1572194"/>
                <a:gd name="connsiteX0-111" fmla="*/ 0 w 2459864"/>
                <a:gd name="connsiteY0-112" fmla="*/ 0 h 1572194"/>
                <a:gd name="connsiteX1-113" fmla="*/ 2253802 w 2459864"/>
                <a:gd name="connsiteY1-114" fmla="*/ 347730 h 1572194"/>
                <a:gd name="connsiteX2-115" fmla="*/ 2459864 w 2459864"/>
                <a:gd name="connsiteY2-116" fmla="*/ 1210615 h 1572194"/>
                <a:gd name="connsiteX3-117" fmla="*/ 644917 w 2459864"/>
                <a:gd name="connsiteY3-118" fmla="*/ 1572194 h 1572194"/>
                <a:gd name="connsiteX4-119" fmla="*/ 0 w 2459864"/>
                <a:gd name="connsiteY4-120" fmla="*/ 0 h 1572194"/>
                <a:gd name="connsiteX0-121" fmla="*/ 0 w 2459864"/>
                <a:gd name="connsiteY0-122" fmla="*/ 0 h 1574576"/>
                <a:gd name="connsiteX1-123" fmla="*/ 2253802 w 2459864"/>
                <a:gd name="connsiteY1-124" fmla="*/ 347730 h 1574576"/>
                <a:gd name="connsiteX2-125" fmla="*/ 2459864 w 2459864"/>
                <a:gd name="connsiteY2-126" fmla="*/ 1210615 h 1574576"/>
                <a:gd name="connsiteX3-127" fmla="*/ 647298 w 2459864"/>
                <a:gd name="connsiteY3-128" fmla="*/ 1574576 h 1574576"/>
                <a:gd name="connsiteX4-129" fmla="*/ 0 w 2459864"/>
                <a:gd name="connsiteY4-130" fmla="*/ 0 h 157457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459864" h="1574576">
                  <a:moveTo>
                    <a:pt x="0" y="0"/>
                  </a:moveTo>
                  <a:lnTo>
                    <a:pt x="2253802" y="347730"/>
                  </a:lnTo>
                  <a:lnTo>
                    <a:pt x="2459864" y="1210615"/>
                  </a:lnTo>
                  <a:lnTo>
                    <a:pt x="647298" y="1574576"/>
                  </a:lnTo>
                  <a:lnTo>
                    <a:pt x="0" y="0"/>
                  </a:lnTo>
                  <a:close/>
                </a:path>
              </a:pathLst>
            </a:custGeom>
            <a:solidFill>
              <a:srgbClr val="DC1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3"/>
            <p:cNvSpPr/>
            <p:nvPr/>
          </p:nvSpPr>
          <p:spPr>
            <a:xfrm rot="10800000">
              <a:off x="3725408" y="3814081"/>
              <a:ext cx="1973978" cy="698950"/>
            </a:xfrm>
            <a:custGeom>
              <a:avLst/>
              <a:gdLst>
                <a:gd name="connsiteX0" fmla="*/ 0 w 2061029"/>
                <a:gd name="connsiteY0" fmla="*/ 682172 h 682172"/>
                <a:gd name="connsiteX1" fmla="*/ 0 w 2061029"/>
                <a:gd name="connsiteY1" fmla="*/ 0 h 682172"/>
                <a:gd name="connsiteX2" fmla="*/ 2061029 w 2061029"/>
                <a:gd name="connsiteY2" fmla="*/ 682172 h 682172"/>
                <a:gd name="connsiteX3" fmla="*/ 0 w 2061029"/>
                <a:gd name="connsiteY3" fmla="*/ 682172 h 682172"/>
                <a:gd name="connsiteX0-1" fmla="*/ 0 w 2340429"/>
                <a:gd name="connsiteY0-2" fmla="*/ 682172 h 809172"/>
                <a:gd name="connsiteX1-3" fmla="*/ 0 w 2340429"/>
                <a:gd name="connsiteY1-4" fmla="*/ 0 h 809172"/>
                <a:gd name="connsiteX2-5" fmla="*/ 2340429 w 2340429"/>
                <a:gd name="connsiteY2-6" fmla="*/ 809172 h 809172"/>
                <a:gd name="connsiteX3-7" fmla="*/ 0 w 2340429"/>
                <a:gd name="connsiteY3-8" fmla="*/ 682172 h 809172"/>
                <a:gd name="connsiteX0-9" fmla="*/ 558800 w 2340429"/>
                <a:gd name="connsiteY0-10" fmla="*/ 1183822 h 1183822"/>
                <a:gd name="connsiteX1-11" fmla="*/ 0 w 2340429"/>
                <a:gd name="connsiteY1-12" fmla="*/ 0 h 1183822"/>
                <a:gd name="connsiteX2-13" fmla="*/ 2340429 w 2340429"/>
                <a:gd name="connsiteY2-14" fmla="*/ 809172 h 1183822"/>
                <a:gd name="connsiteX3-15" fmla="*/ 558800 w 2340429"/>
                <a:gd name="connsiteY3-16" fmla="*/ 1183822 h 1183822"/>
                <a:gd name="connsiteX0-17" fmla="*/ 222250 w 2003879"/>
                <a:gd name="connsiteY0-18" fmla="*/ 618672 h 618672"/>
                <a:gd name="connsiteX1-19" fmla="*/ 0 w 2003879"/>
                <a:gd name="connsiteY1-20" fmla="*/ 0 h 618672"/>
                <a:gd name="connsiteX2-21" fmla="*/ 2003879 w 2003879"/>
                <a:gd name="connsiteY2-22" fmla="*/ 244022 h 618672"/>
                <a:gd name="connsiteX3-23" fmla="*/ 222250 w 2003879"/>
                <a:gd name="connsiteY3-24" fmla="*/ 618672 h 618672"/>
                <a:gd name="connsiteX0-25" fmla="*/ 196850 w 1978479"/>
                <a:gd name="connsiteY0-26" fmla="*/ 675822 h 675822"/>
                <a:gd name="connsiteX1-27" fmla="*/ 0 w 1978479"/>
                <a:gd name="connsiteY1-28" fmla="*/ 0 h 675822"/>
                <a:gd name="connsiteX2-29" fmla="*/ 1978479 w 1978479"/>
                <a:gd name="connsiteY2-30" fmla="*/ 301172 h 675822"/>
                <a:gd name="connsiteX3-31" fmla="*/ 196850 w 1978479"/>
                <a:gd name="connsiteY3-32" fmla="*/ 675822 h 675822"/>
                <a:gd name="connsiteX0-33" fmla="*/ 184150 w 1965779"/>
                <a:gd name="connsiteY0-34" fmla="*/ 685347 h 685347"/>
                <a:gd name="connsiteX1-35" fmla="*/ 0 w 1965779"/>
                <a:gd name="connsiteY1-36" fmla="*/ 0 h 685347"/>
                <a:gd name="connsiteX2-37" fmla="*/ 1965779 w 1965779"/>
                <a:gd name="connsiteY2-38" fmla="*/ 310697 h 685347"/>
                <a:gd name="connsiteX3-39" fmla="*/ 184150 w 1965779"/>
                <a:gd name="connsiteY3-40" fmla="*/ 685347 h 685347"/>
                <a:gd name="connsiteX0-41" fmla="*/ 184150 w 1984829"/>
                <a:gd name="connsiteY0-42" fmla="*/ 685347 h 685347"/>
                <a:gd name="connsiteX1-43" fmla="*/ 0 w 1984829"/>
                <a:gd name="connsiteY1-44" fmla="*/ 0 h 685347"/>
                <a:gd name="connsiteX2-45" fmla="*/ 1984829 w 1984829"/>
                <a:gd name="connsiteY2-46" fmla="*/ 310697 h 685347"/>
                <a:gd name="connsiteX3-47" fmla="*/ 184150 w 1984829"/>
                <a:gd name="connsiteY3-48" fmla="*/ 685347 h 685347"/>
                <a:gd name="connsiteX0-49" fmla="*/ 184150 w 1984829"/>
                <a:gd name="connsiteY0-50" fmla="*/ 685347 h 685347"/>
                <a:gd name="connsiteX1-51" fmla="*/ 0 w 1984829"/>
                <a:gd name="connsiteY1-52" fmla="*/ 0 h 685347"/>
                <a:gd name="connsiteX2-53" fmla="*/ 1984829 w 1984829"/>
                <a:gd name="connsiteY2-54" fmla="*/ 317047 h 685347"/>
                <a:gd name="connsiteX3-55" fmla="*/ 184150 w 1984829"/>
                <a:gd name="connsiteY3-56" fmla="*/ 685347 h 685347"/>
                <a:gd name="connsiteX0-57" fmla="*/ 184150 w 1988004"/>
                <a:gd name="connsiteY0-58" fmla="*/ 685347 h 685347"/>
                <a:gd name="connsiteX1-59" fmla="*/ 0 w 1988004"/>
                <a:gd name="connsiteY1-60" fmla="*/ 0 h 685347"/>
                <a:gd name="connsiteX2-61" fmla="*/ 1988004 w 1988004"/>
                <a:gd name="connsiteY2-62" fmla="*/ 320222 h 685347"/>
                <a:gd name="connsiteX3-63" fmla="*/ 184150 w 1988004"/>
                <a:gd name="connsiteY3-64" fmla="*/ 685347 h 685347"/>
                <a:gd name="connsiteX0-65" fmla="*/ 184150 w 1997529"/>
                <a:gd name="connsiteY0-66" fmla="*/ 685347 h 685347"/>
                <a:gd name="connsiteX1-67" fmla="*/ 0 w 1997529"/>
                <a:gd name="connsiteY1-68" fmla="*/ 0 h 685347"/>
                <a:gd name="connsiteX2-69" fmla="*/ 1997529 w 1997529"/>
                <a:gd name="connsiteY2-70" fmla="*/ 313872 h 685347"/>
                <a:gd name="connsiteX3-71" fmla="*/ 184150 w 1997529"/>
                <a:gd name="connsiteY3-72" fmla="*/ 685347 h 685347"/>
                <a:gd name="connsiteX0-73" fmla="*/ 184150 w 1997529"/>
                <a:gd name="connsiteY0-74" fmla="*/ 694872 h 694872"/>
                <a:gd name="connsiteX1-75" fmla="*/ 0 w 1997529"/>
                <a:gd name="connsiteY1-76" fmla="*/ 0 h 694872"/>
                <a:gd name="connsiteX2-77" fmla="*/ 1997529 w 1997529"/>
                <a:gd name="connsiteY2-78" fmla="*/ 313872 h 694872"/>
                <a:gd name="connsiteX3-79" fmla="*/ 184150 w 1997529"/>
                <a:gd name="connsiteY3-80" fmla="*/ 694872 h 694872"/>
                <a:gd name="connsiteX0-81" fmla="*/ 191293 w 1997529"/>
                <a:gd name="connsiteY0-82" fmla="*/ 694872 h 694872"/>
                <a:gd name="connsiteX1-83" fmla="*/ 0 w 1997529"/>
                <a:gd name="connsiteY1-84" fmla="*/ 0 h 694872"/>
                <a:gd name="connsiteX2-85" fmla="*/ 1997529 w 1997529"/>
                <a:gd name="connsiteY2-86" fmla="*/ 313872 h 694872"/>
                <a:gd name="connsiteX3-87" fmla="*/ 191293 w 1997529"/>
                <a:gd name="connsiteY3-88" fmla="*/ 694872 h 694872"/>
                <a:gd name="connsiteX0-89" fmla="*/ 186530 w 1997529"/>
                <a:gd name="connsiteY0-90" fmla="*/ 694872 h 694872"/>
                <a:gd name="connsiteX1-91" fmla="*/ 0 w 1997529"/>
                <a:gd name="connsiteY1-92" fmla="*/ 0 h 694872"/>
                <a:gd name="connsiteX2-93" fmla="*/ 1997529 w 1997529"/>
                <a:gd name="connsiteY2-94" fmla="*/ 313872 h 694872"/>
                <a:gd name="connsiteX3-95" fmla="*/ 186530 w 1997529"/>
                <a:gd name="connsiteY3-96" fmla="*/ 694872 h 694872"/>
                <a:gd name="connsiteX0-97" fmla="*/ 186530 w 1992767"/>
                <a:gd name="connsiteY0-98" fmla="*/ 694872 h 694872"/>
                <a:gd name="connsiteX1-99" fmla="*/ 0 w 1992767"/>
                <a:gd name="connsiteY1-100" fmla="*/ 0 h 694872"/>
                <a:gd name="connsiteX2-101" fmla="*/ 1992767 w 1992767"/>
                <a:gd name="connsiteY2-102" fmla="*/ 313872 h 694872"/>
                <a:gd name="connsiteX3-103" fmla="*/ 186530 w 1992767"/>
                <a:gd name="connsiteY3-104" fmla="*/ 694872 h 694872"/>
                <a:gd name="connsiteX0-105" fmla="*/ 186530 w 1989592"/>
                <a:gd name="connsiteY0-106" fmla="*/ 694872 h 694872"/>
                <a:gd name="connsiteX1-107" fmla="*/ 0 w 1989592"/>
                <a:gd name="connsiteY1-108" fmla="*/ 0 h 694872"/>
                <a:gd name="connsiteX2-109" fmla="*/ 1989592 w 1989592"/>
                <a:gd name="connsiteY2-110" fmla="*/ 313872 h 694872"/>
                <a:gd name="connsiteX3-111" fmla="*/ 186530 w 1989592"/>
                <a:gd name="connsiteY3-112" fmla="*/ 694872 h 694872"/>
                <a:gd name="connsiteX0-113" fmla="*/ 186530 w 1989592"/>
                <a:gd name="connsiteY0-114" fmla="*/ 694872 h 694872"/>
                <a:gd name="connsiteX1-115" fmla="*/ 0 w 1989592"/>
                <a:gd name="connsiteY1-116" fmla="*/ 0 h 694872"/>
                <a:gd name="connsiteX2-117" fmla="*/ 1989592 w 1989592"/>
                <a:gd name="connsiteY2-118" fmla="*/ 317047 h 694872"/>
                <a:gd name="connsiteX3-119" fmla="*/ 186530 w 1989592"/>
                <a:gd name="connsiteY3-120" fmla="*/ 694872 h 694872"/>
                <a:gd name="connsiteX0-121" fmla="*/ 186530 w 1989592"/>
                <a:gd name="connsiteY0-122" fmla="*/ 694872 h 694872"/>
                <a:gd name="connsiteX1-123" fmla="*/ 0 w 1989592"/>
                <a:gd name="connsiteY1-124" fmla="*/ 0 h 694872"/>
                <a:gd name="connsiteX2-125" fmla="*/ 1989592 w 1989592"/>
                <a:gd name="connsiteY2-126" fmla="*/ 317047 h 694872"/>
                <a:gd name="connsiteX3-127" fmla="*/ 186530 w 1989592"/>
                <a:gd name="connsiteY3-128" fmla="*/ 694872 h 694872"/>
                <a:gd name="connsiteX0-129" fmla="*/ 186530 w 1992767"/>
                <a:gd name="connsiteY0-130" fmla="*/ 694872 h 694872"/>
                <a:gd name="connsiteX1-131" fmla="*/ 0 w 1992767"/>
                <a:gd name="connsiteY1-132" fmla="*/ 0 h 694872"/>
                <a:gd name="connsiteX2-133" fmla="*/ 1992767 w 1992767"/>
                <a:gd name="connsiteY2-134" fmla="*/ 317047 h 694872"/>
                <a:gd name="connsiteX3-135" fmla="*/ 186530 w 1992767"/>
                <a:gd name="connsiteY3-136" fmla="*/ 694872 h 694872"/>
                <a:gd name="connsiteX0-137" fmla="*/ 186530 w 1999117"/>
                <a:gd name="connsiteY0-138" fmla="*/ 694872 h 694872"/>
                <a:gd name="connsiteX1-139" fmla="*/ 0 w 1999117"/>
                <a:gd name="connsiteY1-140" fmla="*/ 0 h 694872"/>
                <a:gd name="connsiteX2-141" fmla="*/ 1999117 w 1999117"/>
                <a:gd name="connsiteY2-142" fmla="*/ 317047 h 694872"/>
                <a:gd name="connsiteX3-143" fmla="*/ 186530 w 1999117"/>
                <a:gd name="connsiteY3-144" fmla="*/ 694872 h 694872"/>
                <a:gd name="connsiteX0-145" fmla="*/ 186530 w 1989592"/>
                <a:gd name="connsiteY0-146" fmla="*/ 694872 h 694872"/>
                <a:gd name="connsiteX1-147" fmla="*/ 0 w 1989592"/>
                <a:gd name="connsiteY1-148" fmla="*/ 0 h 694872"/>
                <a:gd name="connsiteX2-149" fmla="*/ 1989592 w 1989592"/>
                <a:gd name="connsiteY2-150" fmla="*/ 320222 h 694872"/>
                <a:gd name="connsiteX3-151" fmla="*/ 186530 w 1989592"/>
                <a:gd name="connsiteY3-152" fmla="*/ 694872 h 694872"/>
                <a:gd name="connsiteX0-153" fmla="*/ 186530 w 1995942"/>
                <a:gd name="connsiteY0-154" fmla="*/ 694872 h 694872"/>
                <a:gd name="connsiteX1-155" fmla="*/ 0 w 1995942"/>
                <a:gd name="connsiteY1-156" fmla="*/ 0 h 694872"/>
                <a:gd name="connsiteX2-157" fmla="*/ 1995942 w 1995942"/>
                <a:gd name="connsiteY2-158" fmla="*/ 323397 h 694872"/>
                <a:gd name="connsiteX3-159" fmla="*/ 186530 w 1995942"/>
                <a:gd name="connsiteY3-160" fmla="*/ 694872 h 694872"/>
                <a:gd name="connsiteX0-161" fmla="*/ 180180 w 1989592"/>
                <a:gd name="connsiteY0-162" fmla="*/ 704397 h 704397"/>
                <a:gd name="connsiteX1-163" fmla="*/ 0 w 1989592"/>
                <a:gd name="connsiteY1-164" fmla="*/ 0 h 704397"/>
                <a:gd name="connsiteX2-165" fmla="*/ 1989592 w 1989592"/>
                <a:gd name="connsiteY2-166" fmla="*/ 332922 h 704397"/>
                <a:gd name="connsiteX3-167" fmla="*/ 180180 w 1989592"/>
                <a:gd name="connsiteY3-168" fmla="*/ 704397 h 704397"/>
                <a:gd name="connsiteX0-169" fmla="*/ 173830 w 1983242"/>
                <a:gd name="connsiteY0-170" fmla="*/ 694872 h 694872"/>
                <a:gd name="connsiteX1-171" fmla="*/ 0 w 1983242"/>
                <a:gd name="connsiteY1-172" fmla="*/ 0 h 694872"/>
                <a:gd name="connsiteX2-173" fmla="*/ 1983242 w 1983242"/>
                <a:gd name="connsiteY2-174" fmla="*/ 323397 h 694872"/>
                <a:gd name="connsiteX3-175" fmla="*/ 173830 w 1983242"/>
                <a:gd name="connsiteY3-176" fmla="*/ 694872 h 694872"/>
                <a:gd name="connsiteX0-177" fmla="*/ 177005 w 1986417"/>
                <a:gd name="connsiteY0-178" fmla="*/ 694872 h 694872"/>
                <a:gd name="connsiteX1-179" fmla="*/ 0 w 1986417"/>
                <a:gd name="connsiteY1-180" fmla="*/ 0 h 694872"/>
                <a:gd name="connsiteX2-181" fmla="*/ 1986417 w 1986417"/>
                <a:gd name="connsiteY2-182" fmla="*/ 323397 h 694872"/>
                <a:gd name="connsiteX3-183" fmla="*/ 177005 w 1986417"/>
                <a:gd name="connsiteY3-184" fmla="*/ 694872 h 694872"/>
                <a:gd name="connsiteX0-185" fmla="*/ 164566 w 1973978"/>
                <a:gd name="connsiteY0-186" fmla="*/ 698950 h 698950"/>
                <a:gd name="connsiteX1-187" fmla="*/ 0 w 1973978"/>
                <a:gd name="connsiteY1-188" fmla="*/ 0 h 698950"/>
                <a:gd name="connsiteX2-189" fmla="*/ 1973978 w 1973978"/>
                <a:gd name="connsiteY2-190" fmla="*/ 327475 h 698950"/>
                <a:gd name="connsiteX3-191" fmla="*/ 164566 w 1973978"/>
                <a:gd name="connsiteY3-192" fmla="*/ 698950 h 698950"/>
              </a:gdLst>
              <a:ahLst/>
              <a:cxnLst>
                <a:cxn ang="0">
                  <a:pos x="connsiteX0-1" y="connsiteY0-2"/>
                </a:cxn>
                <a:cxn ang="0">
                  <a:pos x="connsiteX1-3" y="connsiteY1-4"/>
                </a:cxn>
                <a:cxn ang="0">
                  <a:pos x="connsiteX2-5" y="connsiteY2-6"/>
                </a:cxn>
                <a:cxn ang="0">
                  <a:pos x="connsiteX3-7" y="connsiteY3-8"/>
                </a:cxn>
              </a:cxnLst>
              <a:rect l="l" t="t" r="r" b="b"/>
              <a:pathLst>
                <a:path w="1973978" h="698950">
                  <a:moveTo>
                    <a:pt x="164566" y="698950"/>
                  </a:moveTo>
                  <a:lnTo>
                    <a:pt x="0" y="0"/>
                  </a:lnTo>
                  <a:lnTo>
                    <a:pt x="1973978" y="327475"/>
                  </a:lnTo>
                  <a:lnTo>
                    <a:pt x="164566" y="698950"/>
                  </a:lnTo>
                  <a:close/>
                </a:path>
              </a:pathLst>
            </a:custGeom>
            <a:solidFill>
              <a:srgbClr val="A82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前翅膀"/>
          <p:cNvGrpSpPr/>
          <p:nvPr/>
        </p:nvGrpSpPr>
        <p:grpSpPr>
          <a:xfrm>
            <a:off x="1973660" y="1499241"/>
            <a:ext cx="4680956" cy="2639549"/>
            <a:chOff x="2389243" y="1423041"/>
            <a:chExt cx="4680956" cy="2639549"/>
          </a:xfrm>
        </p:grpSpPr>
        <p:sp>
          <p:nvSpPr>
            <p:cNvPr id="23" name="直角三角形 7"/>
            <p:cNvSpPr/>
            <p:nvPr/>
          </p:nvSpPr>
          <p:spPr>
            <a:xfrm>
              <a:off x="2389243" y="2123614"/>
              <a:ext cx="2510973" cy="1938976"/>
            </a:xfrm>
            <a:custGeom>
              <a:avLst/>
              <a:gdLst>
                <a:gd name="connsiteX0" fmla="*/ 0 w 5428343"/>
                <a:gd name="connsiteY0" fmla="*/ 2845210 h 2845210"/>
                <a:gd name="connsiteX1" fmla="*/ 0 w 5428343"/>
                <a:gd name="connsiteY1" fmla="*/ 0 h 2845210"/>
                <a:gd name="connsiteX2" fmla="*/ 5428343 w 5428343"/>
                <a:gd name="connsiteY2" fmla="*/ 2845210 h 2845210"/>
                <a:gd name="connsiteX3" fmla="*/ 0 w 5428343"/>
                <a:gd name="connsiteY3" fmla="*/ 2845210 h 2845210"/>
                <a:gd name="connsiteX0-1" fmla="*/ 0 w 5428343"/>
                <a:gd name="connsiteY0-2" fmla="*/ 2932296 h 2932296"/>
                <a:gd name="connsiteX1-3" fmla="*/ 3497943 w 5428343"/>
                <a:gd name="connsiteY1-4" fmla="*/ 0 h 2932296"/>
                <a:gd name="connsiteX2-5" fmla="*/ 5428343 w 5428343"/>
                <a:gd name="connsiteY2-6" fmla="*/ 2932296 h 2932296"/>
                <a:gd name="connsiteX3-7" fmla="*/ 0 w 5428343"/>
                <a:gd name="connsiteY3-8" fmla="*/ 2932296 h 2932296"/>
                <a:gd name="connsiteX0-9" fmla="*/ 0 w 5428343"/>
                <a:gd name="connsiteY0-10" fmla="*/ 2554925 h 2554925"/>
                <a:gd name="connsiteX1-11" fmla="*/ 1712686 w 5428343"/>
                <a:gd name="connsiteY1-12" fmla="*/ 0 h 2554925"/>
                <a:gd name="connsiteX2-13" fmla="*/ 5428343 w 5428343"/>
                <a:gd name="connsiteY2-14" fmla="*/ 2554925 h 2554925"/>
                <a:gd name="connsiteX3-15" fmla="*/ 0 w 5428343"/>
                <a:gd name="connsiteY3-16" fmla="*/ 2554925 h 2554925"/>
                <a:gd name="connsiteX0-17" fmla="*/ 0 w 7649029"/>
                <a:gd name="connsiteY0-18" fmla="*/ 2554925 h 2554925"/>
                <a:gd name="connsiteX1-19" fmla="*/ 1712686 w 7649029"/>
                <a:gd name="connsiteY1-20" fmla="*/ 0 h 2554925"/>
                <a:gd name="connsiteX2-21" fmla="*/ 7649029 w 7649029"/>
                <a:gd name="connsiteY2-22" fmla="*/ 2075953 h 2554925"/>
                <a:gd name="connsiteX3-23" fmla="*/ 0 w 7649029"/>
                <a:gd name="connsiteY3-24" fmla="*/ 2554925 h 2554925"/>
                <a:gd name="connsiteX0-25" fmla="*/ 0 w 7649029"/>
                <a:gd name="connsiteY0-26" fmla="*/ 2772640 h 2772640"/>
                <a:gd name="connsiteX1-27" fmla="*/ 1611086 w 7649029"/>
                <a:gd name="connsiteY1-28" fmla="*/ 0 h 2772640"/>
                <a:gd name="connsiteX2-29" fmla="*/ 7649029 w 7649029"/>
                <a:gd name="connsiteY2-30" fmla="*/ 2293668 h 2772640"/>
                <a:gd name="connsiteX3-31" fmla="*/ 0 w 7649029"/>
                <a:gd name="connsiteY3-32" fmla="*/ 2772640 h 2772640"/>
                <a:gd name="connsiteX0-33" fmla="*/ 0 w 7881258"/>
                <a:gd name="connsiteY0-34" fmla="*/ 2816183 h 2816183"/>
                <a:gd name="connsiteX1-35" fmla="*/ 1843315 w 7881258"/>
                <a:gd name="connsiteY1-36" fmla="*/ 0 h 2816183"/>
                <a:gd name="connsiteX2-37" fmla="*/ 7881258 w 7881258"/>
                <a:gd name="connsiteY2-38" fmla="*/ 2293668 h 2816183"/>
                <a:gd name="connsiteX3-39" fmla="*/ 0 w 7881258"/>
                <a:gd name="connsiteY3-40" fmla="*/ 2816183 h 2816183"/>
                <a:gd name="connsiteX0-41" fmla="*/ 0 w 7881258"/>
                <a:gd name="connsiteY0-42" fmla="*/ 3120983 h 3120983"/>
                <a:gd name="connsiteX1-43" fmla="*/ 1727200 w 7881258"/>
                <a:gd name="connsiteY1-44" fmla="*/ 0 h 3120983"/>
                <a:gd name="connsiteX2-45" fmla="*/ 7881258 w 7881258"/>
                <a:gd name="connsiteY2-46" fmla="*/ 2598468 h 3120983"/>
                <a:gd name="connsiteX3-47" fmla="*/ 0 w 7881258"/>
                <a:gd name="connsiteY3-48" fmla="*/ 3120983 h 3120983"/>
                <a:gd name="connsiteX0-49" fmla="*/ 0 w 7881258"/>
                <a:gd name="connsiteY0-50" fmla="*/ 3114633 h 3114633"/>
                <a:gd name="connsiteX1-51" fmla="*/ 1724025 w 7881258"/>
                <a:gd name="connsiteY1-52" fmla="*/ 0 h 3114633"/>
                <a:gd name="connsiteX2-53" fmla="*/ 7881258 w 7881258"/>
                <a:gd name="connsiteY2-54" fmla="*/ 2592118 h 3114633"/>
                <a:gd name="connsiteX3-55" fmla="*/ 0 w 7881258"/>
                <a:gd name="connsiteY3-56" fmla="*/ 3114633 h 3114633"/>
                <a:gd name="connsiteX0-57" fmla="*/ 0 w 7881258"/>
                <a:gd name="connsiteY0-58" fmla="*/ 1866404 h 1866404"/>
                <a:gd name="connsiteX1-59" fmla="*/ 1114425 w 7881258"/>
                <a:gd name="connsiteY1-60" fmla="*/ 0 h 1866404"/>
                <a:gd name="connsiteX2-61" fmla="*/ 7881258 w 7881258"/>
                <a:gd name="connsiteY2-62" fmla="*/ 1343889 h 1866404"/>
                <a:gd name="connsiteX3-63" fmla="*/ 0 w 7881258"/>
                <a:gd name="connsiteY3-64" fmla="*/ 1866404 h 1866404"/>
                <a:gd name="connsiteX0-65" fmla="*/ 0 w 2510973"/>
                <a:gd name="connsiteY0-66" fmla="*/ 1866404 h 1866404"/>
                <a:gd name="connsiteX1-67" fmla="*/ 1114425 w 2510973"/>
                <a:gd name="connsiteY1-68" fmla="*/ 0 h 1866404"/>
                <a:gd name="connsiteX2-69" fmla="*/ 2510973 w 2510973"/>
                <a:gd name="connsiteY2-70" fmla="*/ 1648689 h 1866404"/>
                <a:gd name="connsiteX3-71" fmla="*/ 0 w 2510973"/>
                <a:gd name="connsiteY3-72" fmla="*/ 1866404 h 1866404"/>
                <a:gd name="connsiteX0-73" fmla="*/ 0 w 2510973"/>
                <a:gd name="connsiteY0-74" fmla="*/ 1866404 h 1866404"/>
                <a:gd name="connsiteX1-75" fmla="*/ 1114425 w 2510973"/>
                <a:gd name="connsiteY1-76" fmla="*/ 0 h 1866404"/>
                <a:gd name="connsiteX2-77" fmla="*/ 2510973 w 2510973"/>
                <a:gd name="connsiteY2-78" fmla="*/ 1692232 h 1866404"/>
                <a:gd name="connsiteX3-79" fmla="*/ 0 w 2510973"/>
                <a:gd name="connsiteY3-80" fmla="*/ 1866404 h 1866404"/>
                <a:gd name="connsiteX0-81" fmla="*/ 0 w 2510973"/>
                <a:gd name="connsiteY0-82" fmla="*/ 1880919 h 1880919"/>
                <a:gd name="connsiteX1-83" fmla="*/ 1767567 w 2510973"/>
                <a:gd name="connsiteY1-84" fmla="*/ 0 h 1880919"/>
                <a:gd name="connsiteX2-85" fmla="*/ 2510973 w 2510973"/>
                <a:gd name="connsiteY2-86" fmla="*/ 1706747 h 1880919"/>
                <a:gd name="connsiteX3-87" fmla="*/ 0 w 2510973"/>
                <a:gd name="connsiteY3-88" fmla="*/ 1880919 h 1880919"/>
                <a:gd name="connsiteX0-89" fmla="*/ 0 w 2510973"/>
                <a:gd name="connsiteY0-90" fmla="*/ 1895433 h 1895433"/>
                <a:gd name="connsiteX1-91" fmla="*/ 1724024 w 2510973"/>
                <a:gd name="connsiteY1-92" fmla="*/ 0 h 1895433"/>
                <a:gd name="connsiteX2-93" fmla="*/ 2510973 w 2510973"/>
                <a:gd name="connsiteY2-94" fmla="*/ 1721261 h 1895433"/>
                <a:gd name="connsiteX3-95" fmla="*/ 0 w 2510973"/>
                <a:gd name="connsiteY3-96" fmla="*/ 1895433 h 1895433"/>
                <a:gd name="connsiteX0-97" fmla="*/ 0 w 2510973"/>
                <a:gd name="connsiteY0-98" fmla="*/ 1938976 h 1938976"/>
                <a:gd name="connsiteX1-99" fmla="*/ 1840138 w 2510973"/>
                <a:gd name="connsiteY1-100" fmla="*/ 0 h 1938976"/>
                <a:gd name="connsiteX2-101" fmla="*/ 2510973 w 2510973"/>
                <a:gd name="connsiteY2-102" fmla="*/ 1764804 h 1938976"/>
                <a:gd name="connsiteX3-103" fmla="*/ 0 w 2510973"/>
                <a:gd name="connsiteY3-104" fmla="*/ 1938976 h 1938976"/>
              </a:gdLst>
              <a:ahLst/>
              <a:cxnLst>
                <a:cxn ang="0">
                  <a:pos x="connsiteX0-1" y="connsiteY0-2"/>
                </a:cxn>
                <a:cxn ang="0">
                  <a:pos x="connsiteX1-3" y="connsiteY1-4"/>
                </a:cxn>
                <a:cxn ang="0">
                  <a:pos x="connsiteX2-5" y="connsiteY2-6"/>
                </a:cxn>
                <a:cxn ang="0">
                  <a:pos x="connsiteX3-7" y="connsiteY3-8"/>
                </a:cxn>
              </a:cxnLst>
              <a:rect l="l" t="t" r="r" b="b"/>
              <a:pathLst>
                <a:path w="2510973" h="1938976">
                  <a:moveTo>
                    <a:pt x="0" y="1938976"/>
                  </a:moveTo>
                  <a:lnTo>
                    <a:pt x="1840138" y="0"/>
                  </a:lnTo>
                  <a:lnTo>
                    <a:pt x="2510973" y="1764804"/>
                  </a:lnTo>
                  <a:lnTo>
                    <a:pt x="0" y="1938976"/>
                  </a:lnTo>
                  <a:close/>
                </a:path>
              </a:pathLst>
            </a:custGeom>
            <a:solidFill>
              <a:srgbClr val="EF4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直角三角形 7"/>
            <p:cNvSpPr/>
            <p:nvPr/>
          </p:nvSpPr>
          <p:spPr>
            <a:xfrm rot="10800000">
              <a:off x="4225564" y="2127361"/>
              <a:ext cx="2010911" cy="1764804"/>
            </a:xfrm>
            <a:custGeom>
              <a:avLst/>
              <a:gdLst>
                <a:gd name="connsiteX0" fmla="*/ 0 w 5428343"/>
                <a:gd name="connsiteY0" fmla="*/ 2845210 h 2845210"/>
                <a:gd name="connsiteX1" fmla="*/ 0 w 5428343"/>
                <a:gd name="connsiteY1" fmla="*/ 0 h 2845210"/>
                <a:gd name="connsiteX2" fmla="*/ 5428343 w 5428343"/>
                <a:gd name="connsiteY2" fmla="*/ 2845210 h 2845210"/>
                <a:gd name="connsiteX3" fmla="*/ 0 w 5428343"/>
                <a:gd name="connsiteY3" fmla="*/ 2845210 h 2845210"/>
                <a:gd name="connsiteX0-1" fmla="*/ 0 w 5428343"/>
                <a:gd name="connsiteY0-2" fmla="*/ 2932296 h 2932296"/>
                <a:gd name="connsiteX1-3" fmla="*/ 3497943 w 5428343"/>
                <a:gd name="connsiteY1-4" fmla="*/ 0 h 2932296"/>
                <a:gd name="connsiteX2-5" fmla="*/ 5428343 w 5428343"/>
                <a:gd name="connsiteY2-6" fmla="*/ 2932296 h 2932296"/>
                <a:gd name="connsiteX3-7" fmla="*/ 0 w 5428343"/>
                <a:gd name="connsiteY3-8" fmla="*/ 2932296 h 2932296"/>
                <a:gd name="connsiteX0-9" fmla="*/ 0 w 5428343"/>
                <a:gd name="connsiteY0-10" fmla="*/ 2554925 h 2554925"/>
                <a:gd name="connsiteX1-11" fmla="*/ 1712686 w 5428343"/>
                <a:gd name="connsiteY1-12" fmla="*/ 0 h 2554925"/>
                <a:gd name="connsiteX2-13" fmla="*/ 5428343 w 5428343"/>
                <a:gd name="connsiteY2-14" fmla="*/ 2554925 h 2554925"/>
                <a:gd name="connsiteX3-15" fmla="*/ 0 w 5428343"/>
                <a:gd name="connsiteY3-16" fmla="*/ 2554925 h 2554925"/>
                <a:gd name="connsiteX0-17" fmla="*/ 0 w 7649029"/>
                <a:gd name="connsiteY0-18" fmla="*/ 2554925 h 2554925"/>
                <a:gd name="connsiteX1-19" fmla="*/ 1712686 w 7649029"/>
                <a:gd name="connsiteY1-20" fmla="*/ 0 h 2554925"/>
                <a:gd name="connsiteX2-21" fmla="*/ 7649029 w 7649029"/>
                <a:gd name="connsiteY2-22" fmla="*/ 2075953 h 2554925"/>
                <a:gd name="connsiteX3-23" fmla="*/ 0 w 7649029"/>
                <a:gd name="connsiteY3-24" fmla="*/ 2554925 h 2554925"/>
                <a:gd name="connsiteX0-25" fmla="*/ 0 w 7649029"/>
                <a:gd name="connsiteY0-26" fmla="*/ 2772640 h 2772640"/>
                <a:gd name="connsiteX1-27" fmla="*/ 1611086 w 7649029"/>
                <a:gd name="connsiteY1-28" fmla="*/ 0 h 2772640"/>
                <a:gd name="connsiteX2-29" fmla="*/ 7649029 w 7649029"/>
                <a:gd name="connsiteY2-30" fmla="*/ 2293668 h 2772640"/>
                <a:gd name="connsiteX3-31" fmla="*/ 0 w 7649029"/>
                <a:gd name="connsiteY3-32" fmla="*/ 2772640 h 2772640"/>
                <a:gd name="connsiteX0-33" fmla="*/ 0 w 7881258"/>
                <a:gd name="connsiteY0-34" fmla="*/ 2816183 h 2816183"/>
                <a:gd name="connsiteX1-35" fmla="*/ 1843315 w 7881258"/>
                <a:gd name="connsiteY1-36" fmla="*/ 0 h 2816183"/>
                <a:gd name="connsiteX2-37" fmla="*/ 7881258 w 7881258"/>
                <a:gd name="connsiteY2-38" fmla="*/ 2293668 h 2816183"/>
                <a:gd name="connsiteX3-39" fmla="*/ 0 w 7881258"/>
                <a:gd name="connsiteY3-40" fmla="*/ 2816183 h 2816183"/>
                <a:gd name="connsiteX0-41" fmla="*/ 0 w 7881258"/>
                <a:gd name="connsiteY0-42" fmla="*/ 3120983 h 3120983"/>
                <a:gd name="connsiteX1-43" fmla="*/ 1727200 w 7881258"/>
                <a:gd name="connsiteY1-44" fmla="*/ 0 h 3120983"/>
                <a:gd name="connsiteX2-45" fmla="*/ 7881258 w 7881258"/>
                <a:gd name="connsiteY2-46" fmla="*/ 2598468 h 3120983"/>
                <a:gd name="connsiteX3-47" fmla="*/ 0 w 7881258"/>
                <a:gd name="connsiteY3-48" fmla="*/ 3120983 h 3120983"/>
                <a:gd name="connsiteX0-49" fmla="*/ 0 w 7881258"/>
                <a:gd name="connsiteY0-50" fmla="*/ 3114633 h 3114633"/>
                <a:gd name="connsiteX1-51" fmla="*/ 1724025 w 7881258"/>
                <a:gd name="connsiteY1-52" fmla="*/ 0 h 3114633"/>
                <a:gd name="connsiteX2-53" fmla="*/ 7881258 w 7881258"/>
                <a:gd name="connsiteY2-54" fmla="*/ 2592118 h 3114633"/>
                <a:gd name="connsiteX3-55" fmla="*/ 0 w 7881258"/>
                <a:gd name="connsiteY3-56" fmla="*/ 3114633 h 3114633"/>
                <a:gd name="connsiteX0-57" fmla="*/ 0 w 7881258"/>
                <a:gd name="connsiteY0-58" fmla="*/ 1866404 h 1866404"/>
                <a:gd name="connsiteX1-59" fmla="*/ 1114425 w 7881258"/>
                <a:gd name="connsiteY1-60" fmla="*/ 0 h 1866404"/>
                <a:gd name="connsiteX2-61" fmla="*/ 7881258 w 7881258"/>
                <a:gd name="connsiteY2-62" fmla="*/ 1343889 h 1866404"/>
                <a:gd name="connsiteX3-63" fmla="*/ 0 w 7881258"/>
                <a:gd name="connsiteY3-64" fmla="*/ 1866404 h 1866404"/>
                <a:gd name="connsiteX0-65" fmla="*/ 0 w 2510973"/>
                <a:gd name="connsiteY0-66" fmla="*/ 1866404 h 1866404"/>
                <a:gd name="connsiteX1-67" fmla="*/ 1114425 w 2510973"/>
                <a:gd name="connsiteY1-68" fmla="*/ 0 h 1866404"/>
                <a:gd name="connsiteX2-69" fmla="*/ 2510973 w 2510973"/>
                <a:gd name="connsiteY2-70" fmla="*/ 1648689 h 1866404"/>
                <a:gd name="connsiteX3-71" fmla="*/ 0 w 2510973"/>
                <a:gd name="connsiteY3-72" fmla="*/ 1866404 h 1866404"/>
                <a:gd name="connsiteX0-73" fmla="*/ 0 w 2510973"/>
                <a:gd name="connsiteY0-74" fmla="*/ 1866404 h 1866404"/>
                <a:gd name="connsiteX1-75" fmla="*/ 1114425 w 2510973"/>
                <a:gd name="connsiteY1-76" fmla="*/ 0 h 1866404"/>
                <a:gd name="connsiteX2-77" fmla="*/ 2510973 w 2510973"/>
                <a:gd name="connsiteY2-78" fmla="*/ 1692232 h 1866404"/>
                <a:gd name="connsiteX3-79" fmla="*/ 0 w 2510973"/>
                <a:gd name="connsiteY3-80" fmla="*/ 1866404 h 1866404"/>
                <a:gd name="connsiteX0-81" fmla="*/ 0 w 2510973"/>
                <a:gd name="connsiteY0-82" fmla="*/ 1880919 h 1880919"/>
                <a:gd name="connsiteX1-83" fmla="*/ 1767567 w 2510973"/>
                <a:gd name="connsiteY1-84" fmla="*/ 0 h 1880919"/>
                <a:gd name="connsiteX2-85" fmla="*/ 2510973 w 2510973"/>
                <a:gd name="connsiteY2-86" fmla="*/ 1706747 h 1880919"/>
                <a:gd name="connsiteX3-87" fmla="*/ 0 w 2510973"/>
                <a:gd name="connsiteY3-88" fmla="*/ 1880919 h 1880919"/>
                <a:gd name="connsiteX0-89" fmla="*/ 0 w 2510973"/>
                <a:gd name="connsiteY0-90" fmla="*/ 1895433 h 1895433"/>
                <a:gd name="connsiteX1-91" fmla="*/ 1724024 w 2510973"/>
                <a:gd name="connsiteY1-92" fmla="*/ 0 h 1895433"/>
                <a:gd name="connsiteX2-93" fmla="*/ 2510973 w 2510973"/>
                <a:gd name="connsiteY2-94" fmla="*/ 1721261 h 1895433"/>
                <a:gd name="connsiteX3-95" fmla="*/ 0 w 2510973"/>
                <a:gd name="connsiteY3-96" fmla="*/ 1895433 h 1895433"/>
                <a:gd name="connsiteX0-97" fmla="*/ 0 w 2510973"/>
                <a:gd name="connsiteY0-98" fmla="*/ 1938976 h 1938976"/>
                <a:gd name="connsiteX1-99" fmla="*/ 1840138 w 2510973"/>
                <a:gd name="connsiteY1-100" fmla="*/ 0 h 1938976"/>
                <a:gd name="connsiteX2-101" fmla="*/ 2510973 w 2510973"/>
                <a:gd name="connsiteY2-102" fmla="*/ 1764804 h 1938976"/>
                <a:gd name="connsiteX3-103" fmla="*/ 0 w 2510973"/>
                <a:gd name="connsiteY3-104" fmla="*/ 1938976 h 1938976"/>
                <a:gd name="connsiteX0-105" fmla="*/ 0 w 1929948"/>
                <a:gd name="connsiteY0-106" fmla="*/ 1324614 h 1764804"/>
                <a:gd name="connsiteX1-107" fmla="*/ 1259113 w 1929948"/>
                <a:gd name="connsiteY1-108" fmla="*/ 0 h 1764804"/>
                <a:gd name="connsiteX2-109" fmla="*/ 1929948 w 1929948"/>
                <a:gd name="connsiteY2-110" fmla="*/ 1764804 h 1764804"/>
                <a:gd name="connsiteX3-111" fmla="*/ 0 w 1929948"/>
                <a:gd name="connsiteY3-112" fmla="*/ 1324614 h 1764804"/>
                <a:gd name="connsiteX0-113" fmla="*/ 0 w 2010911"/>
                <a:gd name="connsiteY0-114" fmla="*/ 1005527 h 1764804"/>
                <a:gd name="connsiteX1-115" fmla="*/ 1340076 w 2010911"/>
                <a:gd name="connsiteY1-116" fmla="*/ 0 h 1764804"/>
                <a:gd name="connsiteX2-117" fmla="*/ 2010911 w 2010911"/>
                <a:gd name="connsiteY2-118" fmla="*/ 1764804 h 1764804"/>
                <a:gd name="connsiteX3-119" fmla="*/ 0 w 2010911"/>
                <a:gd name="connsiteY3-120" fmla="*/ 1005527 h 1764804"/>
                <a:gd name="connsiteX0-121" fmla="*/ 0 w 2010911"/>
                <a:gd name="connsiteY0-122" fmla="*/ 1005527 h 1764804"/>
                <a:gd name="connsiteX1-123" fmla="*/ 1349601 w 2010911"/>
                <a:gd name="connsiteY1-124" fmla="*/ 0 h 1764804"/>
                <a:gd name="connsiteX2-125" fmla="*/ 2010911 w 2010911"/>
                <a:gd name="connsiteY2-126" fmla="*/ 1764804 h 1764804"/>
                <a:gd name="connsiteX3-127" fmla="*/ 0 w 2010911"/>
                <a:gd name="connsiteY3-128" fmla="*/ 1005527 h 1764804"/>
              </a:gdLst>
              <a:ahLst/>
              <a:cxnLst>
                <a:cxn ang="0">
                  <a:pos x="connsiteX0-1" y="connsiteY0-2"/>
                </a:cxn>
                <a:cxn ang="0">
                  <a:pos x="connsiteX1-3" y="connsiteY1-4"/>
                </a:cxn>
                <a:cxn ang="0">
                  <a:pos x="connsiteX2-5" y="connsiteY2-6"/>
                </a:cxn>
                <a:cxn ang="0">
                  <a:pos x="connsiteX3-7" y="connsiteY3-8"/>
                </a:cxn>
              </a:cxnLst>
              <a:rect l="l" t="t" r="r" b="b"/>
              <a:pathLst>
                <a:path w="2010911" h="1764804">
                  <a:moveTo>
                    <a:pt x="0" y="1005527"/>
                  </a:moveTo>
                  <a:lnTo>
                    <a:pt x="1349601" y="0"/>
                  </a:lnTo>
                  <a:lnTo>
                    <a:pt x="2010911" y="1764804"/>
                  </a:lnTo>
                  <a:lnTo>
                    <a:pt x="0" y="1005527"/>
                  </a:lnTo>
                  <a:close/>
                </a:path>
              </a:pathLst>
            </a:custGeom>
            <a:solidFill>
              <a:srgbClr val="EE30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直角三角形 7"/>
            <p:cNvSpPr/>
            <p:nvPr/>
          </p:nvSpPr>
          <p:spPr>
            <a:xfrm rot="9126709">
              <a:off x="4436298" y="1423041"/>
              <a:ext cx="2633901" cy="1616128"/>
            </a:xfrm>
            <a:custGeom>
              <a:avLst/>
              <a:gdLst>
                <a:gd name="connsiteX0" fmla="*/ 0 w 5428343"/>
                <a:gd name="connsiteY0" fmla="*/ 2845210 h 2845210"/>
                <a:gd name="connsiteX1" fmla="*/ 0 w 5428343"/>
                <a:gd name="connsiteY1" fmla="*/ 0 h 2845210"/>
                <a:gd name="connsiteX2" fmla="*/ 5428343 w 5428343"/>
                <a:gd name="connsiteY2" fmla="*/ 2845210 h 2845210"/>
                <a:gd name="connsiteX3" fmla="*/ 0 w 5428343"/>
                <a:gd name="connsiteY3" fmla="*/ 2845210 h 2845210"/>
                <a:gd name="connsiteX0-1" fmla="*/ 0 w 5428343"/>
                <a:gd name="connsiteY0-2" fmla="*/ 2932296 h 2932296"/>
                <a:gd name="connsiteX1-3" fmla="*/ 3497943 w 5428343"/>
                <a:gd name="connsiteY1-4" fmla="*/ 0 h 2932296"/>
                <a:gd name="connsiteX2-5" fmla="*/ 5428343 w 5428343"/>
                <a:gd name="connsiteY2-6" fmla="*/ 2932296 h 2932296"/>
                <a:gd name="connsiteX3-7" fmla="*/ 0 w 5428343"/>
                <a:gd name="connsiteY3-8" fmla="*/ 2932296 h 2932296"/>
                <a:gd name="connsiteX0-9" fmla="*/ 0 w 5428343"/>
                <a:gd name="connsiteY0-10" fmla="*/ 2554925 h 2554925"/>
                <a:gd name="connsiteX1-11" fmla="*/ 1712686 w 5428343"/>
                <a:gd name="connsiteY1-12" fmla="*/ 0 h 2554925"/>
                <a:gd name="connsiteX2-13" fmla="*/ 5428343 w 5428343"/>
                <a:gd name="connsiteY2-14" fmla="*/ 2554925 h 2554925"/>
                <a:gd name="connsiteX3-15" fmla="*/ 0 w 5428343"/>
                <a:gd name="connsiteY3-16" fmla="*/ 2554925 h 2554925"/>
                <a:gd name="connsiteX0-17" fmla="*/ 0 w 7649029"/>
                <a:gd name="connsiteY0-18" fmla="*/ 2554925 h 2554925"/>
                <a:gd name="connsiteX1-19" fmla="*/ 1712686 w 7649029"/>
                <a:gd name="connsiteY1-20" fmla="*/ 0 h 2554925"/>
                <a:gd name="connsiteX2-21" fmla="*/ 7649029 w 7649029"/>
                <a:gd name="connsiteY2-22" fmla="*/ 2075953 h 2554925"/>
                <a:gd name="connsiteX3-23" fmla="*/ 0 w 7649029"/>
                <a:gd name="connsiteY3-24" fmla="*/ 2554925 h 2554925"/>
                <a:gd name="connsiteX0-25" fmla="*/ 0 w 7649029"/>
                <a:gd name="connsiteY0-26" fmla="*/ 2772640 h 2772640"/>
                <a:gd name="connsiteX1-27" fmla="*/ 1611086 w 7649029"/>
                <a:gd name="connsiteY1-28" fmla="*/ 0 h 2772640"/>
                <a:gd name="connsiteX2-29" fmla="*/ 7649029 w 7649029"/>
                <a:gd name="connsiteY2-30" fmla="*/ 2293668 h 2772640"/>
                <a:gd name="connsiteX3-31" fmla="*/ 0 w 7649029"/>
                <a:gd name="connsiteY3-32" fmla="*/ 2772640 h 2772640"/>
                <a:gd name="connsiteX0-33" fmla="*/ 0 w 7881258"/>
                <a:gd name="connsiteY0-34" fmla="*/ 2816183 h 2816183"/>
                <a:gd name="connsiteX1-35" fmla="*/ 1843315 w 7881258"/>
                <a:gd name="connsiteY1-36" fmla="*/ 0 h 2816183"/>
                <a:gd name="connsiteX2-37" fmla="*/ 7881258 w 7881258"/>
                <a:gd name="connsiteY2-38" fmla="*/ 2293668 h 2816183"/>
                <a:gd name="connsiteX3-39" fmla="*/ 0 w 7881258"/>
                <a:gd name="connsiteY3-40" fmla="*/ 2816183 h 2816183"/>
                <a:gd name="connsiteX0-41" fmla="*/ 0 w 7881258"/>
                <a:gd name="connsiteY0-42" fmla="*/ 3120983 h 3120983"/>
                <a:gd name="connsiteX1-43" fmla="*/ 1727200 w 7881258"/>
                <a:gd name="connsiteY1-44" fmla="*/ 0 h 3120983"/>
                <a:gd name="connsiteX2-45" fmla="*/ 7881258 w 7881258"/>
                <a:gd name="connsiteY2-46" fmla="*/ 2598468 h 3120983"/>
                <a:gd name="connsiteX3-47" fmla="*/ 0 w 7881258"/>
                <a:gd name="connsiteY3-48" fmla="*/ 3120983 h 3120983"/>
                <a:gd name="connsiteX0-49" fmla="*/ 0 w 7881258"/>
                <a:gd name="connsiteY0-50" fmla="*/ 3114633 h 3114633"/>
                <a:gd name="connsiteX1-51" fmla="*/ 1724025 w 7881258"/>
                <a:gd name="connsiteY1-52" fmla="*/ 0 h 3114633"/>
                <a:gd name="connsiteX2-53" fmla="*/ 7881258 w 7881258"/>
                <a:gd name="connsiteY2-54" fmla="*/ 2592118 h 3114633"/>
                <a:gd name="connsiteX3-55" fmla="*/ 0 w 7881258"/>
                <a:gd name="connsiteY3-56" fmla="*/ 3114633 h 3114633"/>
                <a:gd name="connsiteX0-57" fmla="*/ 0 w 7881258"/>
                <a:gd name="connsiteY0-58" fmla="*/ 1866404 h 1866404"/>
                <a:gd name="connsiteX1-59" fmla="*/ 1114425 w 7881258"/>
                <a:gd name="connsiteY1-60" fmla="*/ 0 h 1866404"/>
                <a:gd name="connsiteX2-61" fmla="*/ 7881258 w 7881258"/>
                <a:gd name="connsiteY2-62" fmla="*/ 1343889 h 1866404"/>
                <a:gd name="connsiteX3-63" fmla="*/ 0 w 7881258"/>
                <a:gd name="connsiteY3-64" fmla="*/ 1866404 h 1866404"/>
                <a:gd name="connsiteX0-65" fmla="*/ 0 w 2510973"/>
                <a:gd name="connsiteY0-66" fmla="*/ 1866404 h 1866404"/>
                <a:gd name="connsiteX1-67" fmla="*/ 1114425 w 2510973"/>
                <a:gd name="connsiteY1-68" fmla="*/ 0 h 1866404"/>
                <a:gd name="connsiteX2-69" fmla="*/ 2510973 w 2510973"/>
                <a:gd name="connsiteY2-70" fmla="*/ 1648689 h 1866404"/>
                <a:gd name="connsiteX3-71" fmla="*/ 0 w 2510973"/>
                <a:gd name="connsiteY3-72" fmla="*/ 1866404 h 1866404"/>
                <a:gd name="connsiteX0-73" fmla="*/ 0 w 2510973"/>
                <a:gd name="connsiteY0-74" fmla="*/ 1866404 h 1866404"/>
                <a:gd name="connsiteX1-75" fmla="*/ 1114425 w 2510973"/>
                <a:gd name="connsiteY1-76" fmla="*/ 0 h 1866404"/>
                <a:gd name="connsiteX2-77" fmla="*/ 2510973 w 2510973"/>
                <a:gd name="connsiteY2-78" fmla="*/ 1692232 h 1866404"/>
                <a:gd name="connsiteX3-79" fmla="*/ 0 w 2510973"/>
                <a:gd name="connsiteY3-80" fmla="*/ 1866404 h 1866404"/>
                <a:gd name="connsiteX0-81" fmla="*/ 0 w 2510973"/>
                <a:gd name="connsiteY0-82" fmla="*/ 1880919 h 1880919"/>
                <a:gd name="connsiteX1-83" fmla="*/ 1767567 w 2510973"/>
                <a:gd name="connsiteY1-84" fmla="*/ 0 h 1880919"/>
                <a:gd name="connsiteX2-85" fmla="*/ 2510973 w 2510973"/>
                <a:gd name="connsiteY2-86" fmla="*/ 1706747 h 1880919"/>
                <a:gd name="connsiteX3-87" fmla="*/ 0 w 2510973"/>
                <a:gd name="connsiteY3-88" fmla="*/ 1880919 h 1880919"/>
                <a:gd name="connsiteX0-89" fmla="*/ 0 w 2510973"/>
                <a:gd name="connsiteY0-90" fmla="*/ 1895433 h 1895433"/>
                <a:gd name="connsiteX1-91" fmla="*/ 1724024 w 2510973"/>
                <a:gd name="connsiteY1-92" fmla="*/ 0 h 1895433"/>
                <a:gd name="connsiteX2-93" fmla="*/ 2510973 w 2510973"/>
                <a:gd name="connsiteY2-94" fmla="*/ 1721261 h 1895433"/>
                <a:gd name="connsiteX3-95" fmla="*/ 0 w 2510973"/>
                <a:gd name="connsiteY3-96" fmla="*/ 1895433 h 1895433"/>
                <a:gd name="connsiteX0-97" fmla="*/ 0 w 2510973"/>
                <a:gd name="connsiteY0-98" fmla="*/ 1938976 h 1938976"/>
                <a:gd name="connsiteX1-99" fmla="*/ 1840138 w 2510973"/>
                <a:gd name="connsiteY1-100" fmla="*/ 0 h 1938976"/>
                <a:gd name="connsiteX2-101" fmla="*/ 2510973 w 2510973"/>
                <a:gd name="connsiteY2-102" fmla="*/ 1764804 h 1938976"/>
                <a:gd name="connsiteX3-103" fmla="*/ 0 w 2510973"/>
                <a:gd name="connsiteY3-104" fmla="*/ 1938976 h 1938976"/>
                <a:gd name="connsiteX0-105" fmla="*/ 0 w 1929948"/>
                <a:gd name="connsiteY0-106" fmla="*/ 1324614 h 1764804"/>
                <a:gd name="connsiteX1-107" fmla="*/ 1259113 w 1929948"/>
                <a:gd name="connsiteY1-108" fmla="*/ 0 h 1764804"/>
                <a:gd name="connsiteX2-109" fmla="*/ 1929948 w 1929948"/>
                <a:gd name="connsiteY2-110" fmla="*/ 1764804 h 1764804"/>
                <a:gd name="connsiteX3-111" fmla="*/ 0 w 1929948"/>
                <a:gd name="connsiteY3-112" fmla="*/ 1324614 h 1764804"/>
                <a:gd name="connsiteX0-113" fmla="*/ 0 w 2010911"/>
                <a:gd name="connsiteY0-114" fmla="*/ 1005527 h 1764804"/>
                <a:gd name="connsiteX1-115" fmla="*/ 1340076 w 2010911"/>
                <a:gd name="connsiteY1-116" fmla="*/ 0 h 1764804"/>
                <a:gd name="connsiteX2-117" fmla="*/ 2010911 w 2010911"/>
                <a:gd name="connsiteY2-118" fmla="*/ 1764804 h 1764804"/>
                <a:gd name="connsiteX3-119" fmla="*/ 0 w 2010911"/>
                <a:gd name="connsiteY3-120" fmla="*/ 1005527 h 1764804"/>
                <a:gd name="connsiteX0-121" fmla="*/ 0 w 2010911"/>
                <a:gd name="connsiteY0-122" fmla="*/ 856524 h 1615801"/>
                <a:gd name="connsiteX1-123" fmla="*/ 596668 w 2010911"/>
                <a:gd name="connsiteY1-124" fmla="*/ 0 h 1615801"/>
                <a:gd name="connsiteX2-125" fmla="*/ 2010911 w 2010911"/>
                <a:gd name="connsiteY2-126" fmla="*/ 1615801 h 1615801"/>
                <a:gd name="connsiteX3-127" fmla="*/ 0 w 2010911"/>
                <a:gd name="connsiteY3-128" fmla="*/ 856524 h 1615801"/>
                <a:gd name="connsiteX0-129" fmla="*/ 0 w 2010911"/>
                <a:gd name="connsiteY0-130" fmla="*/ 856524 h 1615801"/>
                <a:gd name="connsiteX1-131" fmla="*/ 596668 w 2010911"/>
                <a:gd name="connsiteY1-132" fmla="*/ 0 h 1615801"/>
                <a:gd name="connsiteX2-133" fmla="*/ 2010911 w 2010911"/>
                <a:gd name="connsiteY2-134" fmla="*/ 1615801 h 1615801"/>
                <a:gd name="connsiteX3-135" fmla="*/ 0 w 2010911"/>
                <a:gd name="connsiteY3-136" fmla="*/ 856524 h 1615801"/>
                <a:gd name="connsiteX0-137" fmla="*/ 0 w 2006947"/>
                <a:gd name="connsiteY0-138" fmla="*/ 856524 h 1602927"/>
                <a:gd name="connsiteX1-139" fmla="*/ 596668 w 2006947"/>
                <a:gd name="connsiteY1-140" fmla="*/ 0 h 1602927"/>
                <a:gd name="connsiteX2-141" fmla="*/ 2006947 w 2006947"/>
                <a:gd name="connsiteY2-142" fmla="*/ 1602927 h 1602927"/>
                <a:gd name="connsiteX3-143" fmla="*/ 0 w 2006947"/>
                <a:gd name="connsiteY3-144" fmla="*/ 856524 h 1602927"/>
                <a:gd name="connsiteX0-145" fmla="*/ 0 w 2014045"/>
                <a:gd name="connsiteY0-146" fmla="*/ 856524 h 1603091"/>
                <a:gd name="connsiteX1-147" fmla="*/ 596668 w 2014045"/>
                <a:gd name="connsiteY1-148" fmla="*/ 0 h 1603091"/>
                <a:gd name="connsiteX2-149" fmla="*/ 2014045 w 2014045"/>
                <a:gd name="connsiteY2-150" fmla="*/ 1603091 h 1603091"/>
                <a:gd name="connsiteX3-151" fmla="*/ 0 w 2014045"/>
                <a:gd name="connsiteY3-152" fmla="*/ 856524 h 1603091"/>
                <a:gd name="connsiteX0-153" fmla="*/ 0 w 2015366"/>
                <a:gd name="connsiteY0-154" fmla="*/ 856524 h 1607382"/>
                <a:gd name="connsiteX1-155" fmla="*/ 596668 w 2015366"/>
                <a:gd name="connsiteY1-156" fmla="*/ 0 h 1607382"/>
                <a:gd name="connsiteX2-157" fmla="*/ 2015366 w 2015366"/>
                <a:gd name="connsiteY2-158" fmla="*/ 1607382 h 1607382"/>
                <a:gd name="connsiteX3-159" fmla="*/ 0 w 2015366"/>
                <a:gd name="connsiteY3-160" fmla="*/ 856524 h 1607382"/>
                <a:gd name="connsiteX0-161" fmla="*/ 0 w 2015366"/>
                <a:gd name="connsiteY0-162" fmla="*/ 858009 h 1608867"/>
                <a:gd name="connsiteX1-163" fmla="*/ 593861 w 2015366"/>
                <a:gd name="connsiteY1-164" fmla="*/ 0 h 1608867"/>
                <a:gd name="connsiteX2-165" fmla="*/ 2015366 w 2015366"/>
                <a:gd name="connsiteY2-166" fmla="*/ 1608867 h 1608867"/>
                <a:gd name="connsiteX3-167" fmla="*/ 0 w 2015366"/>
                <a:gd name="connsiteY3-168" fmla="*/ 858009 h 1608867"/>
                <a:gd name="connsiteX0-169" fmla="*/ 0 w 2372755"/>
                <a:gd name="connsiteY0-170" fmla="*/ 650915 h 1608867"/>
                <a:gd name="connsiteX1-171" fmla="*/ 951250 w 2372755"/>
                <a:gd name="connsiteY1-172" fmla="*/ 0 h 1608867"/>
                <a:gd name="connsiteX2-173" fmla="*/ 2372755 w 2372755"/>
                <a:gd name="connsiteY2-174" fmla="*/ 1608867 h 1608867"/>
                <a:gd name="connsiteX3-175" fmla="*/ 0 w 2372755"/>
                <a:gd name="connsiteY3-176" fmla="*/ 650915 h 1608867"/>
                <a:gd name="connsiteX0-177" fmla="*/ 0 w 2425910"/>
                <a:gd name="connsiteY0-178" fmla="*/ 615600 h 1608867"/>
                <a:gd name="connsiteX1-179" fmla="*/ 1004405 w 2425910"/>
                <a:gd name="connsiteY1-180" fmla="*/ 0 h 1608867"/>
                <a:gd name="connsiteX2-181" fmla="*/ 2425910 w 2425910"/>
                <a:gd name="connsiteY2-182" fmla="*/ 1608867 h 1608867"/>
                <a:gd name="connsiteX3-183" fmla="*/ 0 w 2425910"/>
                <a:gd name="connsiteY3-184" fmla="*/ 615600 h 1608867"/>
                <a:gd name="connsiteX0-185" fmla="*/ 0 w 2633901"/>
                <a:gd name="connsiteY0-186" fmla="*/ 519898 h 1608867"/>
                <a:gd name="connsiteX1-187" fmla="*/ 1212396 w 2633901"/>
                <a:gd name="connsiteY1-188" fmla="*/ 0 h 1608867"/>
                <a:gd name="connsiteX2-189" fmla="*/ 2633901 w 2633901"/>
                <a:gd name="connsiteY2-190" fmla="*/ 1608867 h 1608867"/>
                <a:gd name="connsiteX3-191" fmla="*/ 0 w 2633901"/>
                <a:gd name="connsiteY3-192" fmla="*/ 519898 h 1608867"/>
                <a:gd name="connsiteX0-193" fmla="*/ 0 w 2633901"/>
                <a:gd name="connsiteY0-194" fmla="*/ 527159 h 1616128"/>
                <a:gd name="connsiteX1-195" fmla="*/ 1205463 w 2633901"/>
                <a:gd name="connsiteY1-196" fmla="*/ 0 h 1616128"/>
                <a:gd name="connsiteX2-197" fmla="*/ 2633901 w 2633901"/>
                <a:gd name="connsiteY2-198" fmla="*/ 1616128 h 1616128"/>
                <a:gd name="connsiteX3-199" fmla="*/ 0 w 2633901"/>
                <a:gd name="connsiteY3-200" fmla="*/ 527159 h 1616128"/>
              </a:gdLst>
              <a:ahLst/>
              <a:cxnLst>
                <a:cxn ang="0">
                  <a:pos x="connsiteX0-1" y="connsiteY0-2"/>
                </a:cxn>
                <a:cxn ang="0">
                  <a:pos x="connsiteX1-3" y="connsiteY1-4"/>
                </a:cxn>
                <a:cxn ang="0">
                  <a:pos x="connsiteX2-5" y="connsiteY2-6"/>
                </a:cxn>
                <a:cxn ang="0">
                  <a:pos x="connsiteX3-7" y="connsiteY3-8"/>
                </a:cxn>
              </a:cxnLst>
              <a:rect l="l" t="t" r="r" b="b"/>
              <a:pathLst>
                <a:path w="2633901" h="1616128">
                  <a:moveTo>
                    <a:pt x="0" y="527159"/>
                  </a:moveTo>
                  <a:lnTo>
                    <a:pt x="1205463" y="0"/>
                  </a:lnTo>
                  <a:lnTo>
                    <a:pt x="2633901" y="1616128"/>
                  </a:lnTo>
                  <a:lnTo>
                    <a:pt x="0" y="527159"/>
                  </a:lnTo>
                  <a:close/>
                </a:path>
              </a:pathLst>
            </a:custGeom>
            <a:solidFill>
              <a:srgbClr val="DC1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文本框 25"/>
          <p:cNvSpPr txBox="1"/>
          <p:nvPr/>
        </p:nvSpPr>
        <p:spPr>
          <a:xfrm>
            <a:off x="5677734" y="2983290"/>
            <a:ext cx="4732555" cy="1323439"/>
          </a:xfrm>
          <a:prstGeom prst="rect">
            <a:avLst/>
          </a:prstGeom>
          <a:noFill/>
        </p:spPr>
        <p:txBody>
          <a:bodyPr wrap="square" rtlCol="0">
            <a:spAutoFit/>
          </a:bodyPr>
          <a:lstStyle/>
          <a:p>
            <a:r>
              <a:rPr lang="en-US" altLang="zh-CN" sz="8000" b="1" dirty="0">
                <a:solidFill>
                  <a:schemeClr val="bg1"/>
                </a:solidFill>
                <a:latin typeface="微软雅黑" panose="020B0503020204020204" pitchFamily="34" charset="-122"/>
                <a:ea typeface="微软雅黑" panose="020B0503020204020204" pitchFamily="34" charset="-122"/>
              </a:rPr>
              <a:t>THANKS</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sp>
        <p:nvSpPr>
          <p:cNvPr id="31" name="矩形 30"/>
          <p:cNvSpPr/>
          <p:nvPr/>
        </p:nvSpPr>
        <p:spPr>
          <a:xfrm>
            <a:off x="0" y="6687981"/>
            <a:ext cx="12192000" cy="174171"/>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2588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一、电气火灾监控系统</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888365" y="1710690"/>
            <a:ext cx="10483215" cy="4292600"/>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电气火灾一般初起于电气柜、电缆隧道等内部。电气火灾监控系统是指当被保护电气线路中的被探测参数超过报警设定值时，能发出报警信号、控制信号并能指示报警部位的系统，由电气火灾监控设备和电气火灾监控探测器组成。电气火灾监控系统能在发生电气故障、产生一定电气火灾隐患的条件下发出报警，提醒专业人员排除电气火灾隐患，实现电气火灾的早期预防，避免电气火灾的发生。电气火灾监控系统的相关知识将在中级消防设施操作员课程中继续学习。</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2"/>
          <p:cNvSpPr/>
          <p:nvPr/>
        </p:nvSpPr>
        <p:spPr>
          <a:xfrm>
            <a:off x="1336040" y="1028700"/>
            <a:ext cx="10657205" cy="583565"/>
          </a:xfrm>
          <a:prstGeom prst="rect">
            <a:avLst/>
          </a:prstGeom>
        </p:spPr>
        <p:txBody>
          <a:bodyPr wrap="square">
            <a:spAutoFit/>
          </a:bodyPr>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（一）电气火灾监控系统的组成和功能</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2588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一、电气火灾监控系统</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474345" y="2063750"/>
            <a:ext cx="7441565" cy="4292600"/>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电气火灾监控设备是能接收来自电气火灾监控探测器的报警信号，发出声、光报警信号和控制信号，指示报警部位，记录、保存并传送报警信息的装置。电气火灾监控设备接收来自电气火灾监控探测器的监控报警信号，并在10s内发出声、光报警信号，指示报警部位，显示报警时间，并予以保持，直至电气火灾监控设备手动复位。</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2"/>
          <p:cNvSpPr/>
          <p:nvPr/>
        </p:nvSpPr>
        <p:spPr>
          <a:xfrm>
            <a:off x="780415" y="1412875"/>
            <a:ext cx="10657205" cy="583565"/>
          </a:xfrm>
          <a:prstGeom prst="rect">
            <a:avLst/>
          </a:prstGeom>
        </p:spPr>
        <p:txBody>
          <a:bodyPr wrap="square">
            <a:spAutoFit/>
          </a:bodyPr>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（二）电气火灾监控设备</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 name="图片 1"/>
          <p:cNvPicPr/>
          <p:nvPr/>
        </p:nvPicPr>
        <p:blipFill>
          <a:blip r:embed="rId1"/>
          <a:srcRect l="17728" r="19361" b="7080"/>
          <a:stretch>
            <a:fillRect/>
          </a:stretch>
        </p:blipFill>
        <p:spPr>
          <a:xfrm>
            <a:off x="8437880" y="2063750"/>
            <a:ext cx="2573655" cy="3859530"/>
          </a:xfrm>
          <a:prstGeom prst="rect">
            <a:avLst/>
          </a:prstGeom>
          <a:noFill/>
          <a:ln w="9525">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2588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一、电气火灾监控系统</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929005" y="1710690"/>
            <a:ext cx="10442575" cy="4292600"/>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电气火灾监控设备实时接收来自电气火灾监控探测器测量的剩余电流值和温度值，剩余电流值和温度值应可查询；当电气火灾监控设备接收到能指示报警部位的线型感温火灾探测器的火灾报警信号时，应能在10s内发出声、光报警信号，显示相应的火灾报警部位。当电气火灾监控设备发生故障（例如电气火灾监控设备与电气火灾监控探测器之间的连接线断路、短路）时，在100s内发出与监控报警信号有明显区别的声、光故障信号，显示故障部位。</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2"/>
          <p:cNvSpPr/>
          <p:nvPr/>
        </p:nvSpPr>
        <p:spPr>
          <a:xfrm>
            <a:off x="1336040" y="1028700"/>
            <a:ext cx="10657205" cy="583565"/>
          </a:xfrm>
          <a:prstGeom prst="rect">
            <a:avLst/>
          </a:prstGeom>
        </p:spPr>
        <p:txBody>
          <a:bodyPr wrap="square">
            <a:spAutoFit/>
          </a:bodyPr>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（二）电气火灾监控设备</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2588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一、电气火灾监控系统</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836295" y="2103438"/>
            <a:ext cx="5785485" cy="3692525"/>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电气火灾监控探测器是探测被保护线路中的剩余电流、温度、故障电弧等电气火灾危险参数变化和由于电气故障引起的烟雾变化及可能引起电气火灾的静电、绝缘参数变化的探测器，其分类见表6.1.7-1。</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2"/>
          <p:cNvSpPr/>
          <p:nvPr/>
        </p:nvSpPr>
        <p:spPr>
          <a:xfrm>
            <a:off x="1336040" y="1028700"/>
            <a:ext cx="10657205" cy="583565"/>
          </a:xfrm>
          <a:prstGeom prst="rect">
            <a:avLst/>
          </a:prstGeom>
        </p:spPr>
        <p:txBody>
          <a:bodyPr wrap="square">
            <a:spAutoFit/>
          </a:bodyPr>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（三）电气火灾监控探测器</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 name="图片 1"/>
          <p:cNvPicPr/>
          <p:nvPr/>
        </p:nvPicPr>
        <p:blipFill>
          <a:blip r:embed="rId1"/>
          <a:stretch>
            <a:fillRect/>
          </a:stretch>
        </p:blipFill>
        <p:spPr>
          <a:xfrm>
            <a:off x="6747510" y="1532255"/>
            <a:ext cx="5444490" cy="4067175"/>
          </a:xfrm>
          <a:prstGeom prst="rect">
            <a:avLst/>
          </a:prstGeom>
          <a:noFill/>
          <a:ln w="9525">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2588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一、电气火灾监控系统</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2"/>
          <p:cNvSpPr/>
          <p:nvPr/>
        </p:nvSpPr>
        <p:spPr>
          <a:xfrm>
            <a:off x="1336040" y="1028700"/>
            <a:ext cx="10657205" cy="583565"/>
          </a:xfrm>
          <a:prstGeom prst="rect">
            <a:avLst/>
          </a:prstGeom>
        </p:spPr>
        <p:txBody>
          <a:bodyPr wrap="square">
            <a:spAutoFit/>
          </a:bodyPr>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（三）电气火灾监控探测器</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 name="文本框 1"/>
          <p:cNvSpPr txBox="1"/>
          <p:nvPr/>
        </p:nvSpPr>
        <p:spPr>
          <a:xfrm>
            <a:off x="890905" y="1968500"/>
            <a:ext cx="10217785" cy="398780"/>
          </a:xfrm>
          <a:prstGeom prst="rect">
            <a:avLst/>
          </a:prstGeom>
          <a:noFill/>
          <a:ln w="9525">
            <a:noFill/>
          </a:ln>
        </p:spPr>
        <p:txBody>
          <a:bodyPr wrap="square">
            <a:spAutoFit/>
          </a:bodyPr>
          <a:p>
            <a:pPr indent="0" algn="ctr"/>
            <a:r>
              <a:rPr lang="zh-CN" sz="2000" b="1">
                <a:ea typeface="宋体" panose="02010600030101010101" pitchFamily="2" charset="-122"/>
              </a:rPr>
              <a:t>表6.1.7-1 电气火灾监控探测器分类简表</a:t>
            </a:r>
            <a:endParaRPr lang="zh-CN" altLang="en-US" sz="2000" b="1">
              <a:ea typeface="宋体" panose="02010600030101010101" pitchFamily="2" charset="-122"/>
            </a:endParaRPr>
          </a:p>
        </p:txBody>
      </p:sp>
      <p:graphicFrame>
        <p:nvGraphicFramePr>
          <p:cNvPr id="4" name="表格 3"/>
          <p:cNvGraphicFramePr/>
          <p:nvPr>
            <p:custDataLst>
              <p:tags r:id="rId1"/>
            </p:custDataLst>
          </p:nvPr>
        </p:nvGraphicFramePr>
        <p:xfrm>
          <a:off x="890270" y="3003550"/>
          <a:ext cx="10219055" cy="3188970"/>
        </p:xfrm>
        <a:graphic>
          <a:graphicData uri="http://schemas.openxmlformats.org/drawingml/2006/table">
            <a:tbl>
              <a:tblPr firstRow="1" bandRow="1">
                <a:tableStyleId>{5940675A-B579-460E-94D1-54222C63F5DA}</a:tableStyleId>
              </a:tblPr>
              <a:tblGrid>
                <a:gridCol w="1183005"/>
                <a:gridCol w="3674745"/>
                <a:gridCol w="2364740"/>
                <a:gridCol w="2996565"/>
              </a:tblGrid>
              <a:tr h="386080">
                <a:tc>
                  <a:txBody>
                    <a:bodyPr/>
                    <a:p>
                      <a:pPr indent="0" algn="ctr">
                        <a:buNone/>
                      </a:pPr>
                      <a:r>
                        <a:rPr lang="en-US" sz="1800" b="0">
                          <a:latin typeface="黑体" panose="02010609060101010101" charset="-122"/>
                          <a:ea typeface="黑体" panose="02010609060101010101" charset="-122"/>
                          <a:cs typeface="黑体" panose="02010609060101010101" charset="-122"/>
                        </a:rPr>
                        <a:t>序号</a:t>
                      </a:r>
                      <a:endParaRPr lang="en-US" altLang="en-US" sz="1800" b="0">
                        <a:latin typeface="黑体" panose="02010609060101010101" charset="-122"/>
                        <a:ea typeface="黑体" panose="02010609060101010101" charset="-122"/>
                        <a:cs typeface="黑体" panose="02010609060101010101" charset="-122"/>
                      </a:endParaRPr>
                    </a:p>
                  </a:txBody>
                  <a:tcPr marL="68580" marR="68580" marT="0" marB="0"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黑体" panose="02010609060101010101" charset="-122"/>
                          <a:ea typeface="黑体" panose="02010609060101010101" charset="-122"/>
                          <a:cs typeface="黑体" panose="02010609060101010101" charset="-122"/>
                        </a:rPr>
                        <a:t>电气火灾监控探测器</a:t>
                      </a:r>
                      <a:endParaRPr lang="en-US" altLang="en-US" sz="1800" b="0">
                        <a:latin typeface="黑体" panose="02010609060101010101" charset="-122"/>
                        <a:ea typeface="黑体" panose="02010609060101010101"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黑体" panose="02010609060101010101" charset="-122"/>
                          <a:ea typeface="黑体" panose="02010609060101010101" charset="-122"/>
                          <a:cs typeface="黑体" panose="02010609060101010101" charset="-122"/>
                        </a:rPr>
                        <a:t>分类标准</a:t>
                      </a:r>
                      <a:endParaRPr lang="en-US" altLang="en-US" sz="1800" b="0">
                        <a:latin typeface="黑体" panose="02010609060101010101" charset="-122"/>
                        <a:ea typeface="黑体" panose="02010609060101010101"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黑体" panose="02010609060101010101" charset="-122"/>
                          <a:ea typeface="黑体" panose="02010609060101010101" charset="-122"/>
                          <a:cs typeface="黑体" panose="02010609060101010101" charset="-122"/>
                        </a:rPr>
                        <a:t>类别</a:t>
                      </a:r>
                      <a:endParaRPr lang="en-US" altLang="en-US" sz="1800" b="0">
                        <a:latin typeface="黑体" panose="02010609060101010101" charset="-122"/>
                        <a:ea typeface="黑体" panose="02010609060101010101"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71780">
                <a:tc>
                  <a:txBody>
                    <a:bodyPr/>
                    <a:p>
                      <a:pPr indent="0" algn="ctr">
                        <a:buNone/>
                      </a:pPr>
                      <a:r>
                        <a:rPr lang="en-US" sz="1800" b="0">
                          <a:latin typeface="方正书宋简体" panose="03000509000000000000" charset="-122"/>
                          <a:cs typeface="方正书宋简体" panose="03000509000000000000" charset="-122"/>
                        </a:rPr>
                        <a:t>1</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2">
                  <a:txBody>
                    <a:bodyPr/>
                    <a:p>
                      <a:pPr indent="0" algn="ctr">
                        <a:buNone/>
                      </a:pPr>
                      <a:r>
                        <a:rPr lang="en-US" sz="1800" b="0">
                          <a:latin typeface="方正书宋简体" panose="03000509000000000000" charset="-122"/>
                          <a:cs typeface="方正书宋简体" panose="03000509000000000000" charset="-122"/>
                        </a:rPr>
                        <a:t>剩余电流式电气火灾监控探测器</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2">
                  <a:txBody>
                    <a:bodyPr/>
                    <a:p>
                      <a:pPr indent="0" algn="ctr">
                        <a:buNone/>
                      </a:pPr>
                      <a:r>
                        <a:rPr lang="en-US" sz="1800" b="0">
                          <a:latin typeface="方正书宋简体" panose="03000509000000000000" charset="-122"/>
                          <a:cs typeface="方正书宋简体" panose="03000509000000000000" charset="-122"/>
                        </a:rPr>
                        <a:t>工作方式</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方正书宋简体" panose="03000509000000000000" charset="-122"/>
                          <a:cs typeface="方正书宋简体" panose="03000509000000000000" charset="-122"/>
                        </a:rPr>
                        <a:t>独立式</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74320">
                <a:tc>
                  <a:txBody>
                    <a:bodyPr/>
                    <a:p>
                      <a:pPr indent="0" algn="ctr">
                        <a:buNone/>
                      </a:pPr>
                      <a:r>
                        <a:rPr lang="en-US" sz="1800" b="0">
                          <a:latin typeface="方正书宋简体" panose="03000509000000000000" charset="-122"/>
                          <a:cs typeface="方正书宋简体" panose="03000509000000000000" charset="-122"/>
                        </a:rPr>
                        <a:t>2</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800" b="0">
                          <a:latin typeface="方正书宋简体" panose="03000509000000000000" charset="-122"/>
                          <a:cs typeface="方正书宋简体" panose="03000509000000000000" charset="-122"/>
                        </a:rPr>
                        <a:t>非独立式</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27660">
                <a:tc>
                  <a:txBody>
                    <a:bodyPr/>
                    <a:p>
                      <a:pPr indent="0" algn="ctr">
                        <a:buNone/>
                      </a:pPr>
                      <a:r>
                        <a:rPr lang="en-US" sz="1800" b="0">
                          <a:latin typeface="方正书宋简体" panose="03000509000000000000" charset="-122"/>
                          <a:cs typeface="方正书宋简体" panose="03000509000000000000" charset="-122"/>
                        </a:rPr>
                        <a:t>3</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2">
                  <a:txBody>
                    <a:bodyPr/>
                    <a:p>
                      <a:pPr indent="0" algn="ctr">
                        <a:buNone/>
                      </a:pPr>
                      <a:r>
                        <a:rPr lang="en-US" sz="1800" b="0">
                          <a:latin typeface="方正书宋简体" panose="03000509000000000000" charset="-122"/>
                          <a:cs typeface="方正书宋简体" panose="03000509000000000000" charset="-122"/>
                        </a:rPr>
                        <a:t>故障电弧探测器</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2">
                  <a:txBody>
                    <a:bodyPr/>
                    <a:p>
                      <a:pPr indent="0" algn="ctr">
                        <a:buNone/>
                      </a:pPr>
                      <a:r>
                        <a:rPr lang="en-US" sz="1800" b="0">
                          <a:latin typeface="方正书宋简体" panose="03000509000000000000" charset="-122"/>
                          <a:cs typeface="方正书宋简体" panose="03000509000000000000" charset="-122"/>
                        </a:rPr>
                        <a:t>工作方式</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方正书宋简体" panose="03000509000000000000" charset="-122"/>
                          <a:cs typeface="方正书宋简体" panose="03000509000000000000" charset="-122"/>
                        </a:rPr>
                        <a:t>独立式</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77495">
                <a:tc>
                  <a:txBody>
                    <a:bodyPr/>
                    <a:p>
                      <a:pPr indent="0" algn="ctr">
                        <a:buNone/>
                      </a:pPr>
                      <a:r>
                        <a:rPr lang="en-US" sz="1800" b="0">
                          <a:latin typeface="方正书宋简体" panose="03000509000000000000" charset="-122"/>
                          <a:cs typeface="方正书宋简体" panose="03000509000000000000" charset="-122"/>
                        </a:rPr>
                        <a:t>4</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800" b="0">
                          <a:latin typeface="方正书宋简体" panose="03000509000000000000" charset="-122"/>
                          <a:cs typeface="方正书宋简体" panose="03000509000000000000" charset="-122"/>
                        </a:rPr>
                        <a:t>非独立式</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71780">
                <a:tc>
                  <a:txBody>
                    <a:bodyPr/>
                    <a:p>
                      <a:pPr indent="0" algn="ctr">
                        <a:buNone/>
                      </a:pPr>
                      <a:r>
                        <a:rPr lang="en-US" sz="1800" b="0">
                          <a:latin typeface="方正书宋简体" panose="03000509000000000000" charset="-122"/>
                          <a:cs typeface="方正书宋简体" panose="03000509000000000000" charset="-122"/>
                        </a:rPr>
                        <a:t>5</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6">
                  <a:txBody>
                    <a:bodyPr/>
                    <a:p>
                      <a:pPr indent="0" algn="ctr">
                        <a:buNone/>
                      </a:pPr>
                      <a:r>
                        <a:rPr lang="en-US" sz="1800" b="0">
                          <a:latin typeface="方正书宋简体" panose="03000509000000000000" charset="-122"/>
                          <a:cs typeface="方正书宋简体" panose="03000509000000000000" charset="-122"/>
                        </a:rPr>
                        <a:t>测温式电气火灾监控探测器</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2">
                  <a:txBody>
                    <a:bodyPr/>
                    <a:p>
                      <a:pPr indent="0" algn="ctr">
                        <a:buNone/>
                      </a:pPr>
                      <a:r>
                        <a:rPr lang="en-US" sz="1800" b="0">
                          <a:latin typeface="方正书宋简体" panose="03000509000000000000" charset="-122"/>
                          <a:cs typeface="方正书宋简体" panose="03000509000000000000" charset="-122"/>
                        </a:rPr>
                        <a:t>工作方式</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方正书宋简体" panose="03000509000000000000" charset="-122"/>
                          <a:cs typeface="方正书宋简体" panose="03000509000000000000" charset="-122"/>
                        </a:rPr>
                        <a:t>独立式</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72415">
                <a:tc>
                  <a:txBody>
                    <a:bodyPr/>
                    <a:p>
                      <a:pPr indent="0" algn="ctr">
                        <a:buNone/>
                      </a:pPr>
                      <a:r>
                        <a:rPr lang="en-US" sz="1800" b="0">
                          <a:latin typeface="方正书宋简体" panose="03000509000000000000" charset="-122"/>
                          <a:cs typeface="方正书宋简体" panose="03000509000000000000" charset="-122"/>
                        </a:rPr>
                        <a:t>6</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800" b="0">
                          <a:latin typeface="方正书宋简体" panose="03000509000000000000" charset="-122"/>
                          <a:cs typeface="方正书宋简体" panose="03000509000000000000" charset="-122"/>
                        </a:rPr>
                        <a:t>非独立式</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72415">
                <a:tc>
                  <a:txBody>
                    <a:bodyPr/>
                    <a:p>
                      <a:pPr indent="0" algn="ctr">
                        <a:buNone/>
                      </a:pPr>
                      <a:r>
                        <a:rPr lang="en-US" sz="1800" b="0">
                          <a:latin typeface="方正书宋简体" panose="03000509000000000000" charset="-122"/>
                          <a:cs typeface="方正书宋简体" panose="03000509000000000000" charset="-122"/>
                        </a:rPr>
                        <a:t>7</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rowSpan="2">
                  <a:txBody>
                    <a:bodyPr/>
                    <a:p>
                      <a:pPr indent="0" algn="ctr">
                        <a:buNone/>
                      </a:pPr>
                      <a:r>
                        <a:rPr lang="en-US" sz="1800" b="0">
                          <a:latin typeface="方正书宋简体" panose="03000509000000000000" charset="-122"/>
                          <a:cs typeface="方正书宋简体" panose="03000509000000000000" charset="-122"/>
                        </a:rPr>
                        <a:t>探测原理</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方正书宋简体" panose="03000509000000000000" charset="-122"/>
                          <a:cs typeface="方正书宋简体" panose="03000509000000000000" charset="-122"/>
                        </a:rPr>
                        <a:t>接触式</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71145">
                <a:tc>
                  <a:txBody>
                    <a:bodyPr/>
                    <a:p>
                      <a:pPr indent="0" algn="ctr">
                        <a:buNone/>
                      </a:pPr>
                      <a:r>
                        <a:rPr lang="en-US" sz="1800" b="0">
                          <a:latin typeface="方正书宋简体" panose="03000509000000000000" charset="-122"/>
                          <a:cs typeface="方正书宋简体" panose="03000509000000000000" charset="-122"/>
                        </a:rPr>
                        <a:t>8</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800" b="0">
                          <a:latin typeface="方正书宋简体" panose="03000509000000000000" charset="-122"/>
                          <a:cs typeface="方正书宋简体" panose="03000509000000000000" charset="-122"/>
                        </a:rPr>
                        <a:t>非接触式</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77495">
                <a:tc>
                  <a:txBody>
                    <a:bodyPr/>
                    <a:p>
                      <a:pPr indent="0" algn="ctr">
                        <a:buNone/>
                      </a:pPr>
                      <a:r>
                        <a:rPr lang="en-US" sz="1800" b="0">
                          <a:latin typeface="方正书宋简体" panose="03000509000000000000" charset="-122"/>
                          <a:cs typeface="方正书宋简体" panose="03000509000000000000" charset="-122"/>
                        </a:rPr>
                        <a:t>9</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rowSpan="2">
                  <a:txBody>
                    <a:bodyPr/>
                    <a:p>
                      <a:pPr indent="0" algn="ctr">
                        <a:buNone/>
                      </a:pPr>
                      <a:r>
                        <a:rPr lang="en-US" sz="1800" b="0">
                          <a:latin typeface="方正书宋简体" panose="03000509000000000000" charset="-122"/>
                          <a:cs typeface="方正书宋简体" panose="03000509000000000000" charset="-122"/>
                        </a:rPr>
                        <a:t>传感器类型</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方正书宋简体" panose="03000509000000000000" charset="-122"/>
                          <a:cs typeface="方正书宋简体" panose="03000509000000000000" charset="-122"/>
                        </a:rPr>
                        <a:t>单传感器式</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72415">
                <a:tc>
                  <a:txBody>
                    <a:bodyPr/>
                    <a:p>
                      <a:pPr indent="0" algn="ctr">
                        <a:buNone/>
                      </a:pPr>
                      <a:r>
                        <a:rPr lang="en-US" sz="1800" b="0">
                          <a:latin typeface="方正书宋简体" panose="03000509000000000000" charset="-122"/>
                          <a:cs typeface="方正书宋简体" panose="03000509000000000000" charset="-122"/>
                        </a:rPr>
                        <a:t>10</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800" b="0">
                          <a:latin typeface="方正书宋简体" panose="03000509000000000000" charset="-122"/>
                          <a:cs typeface="方正书宋简体" panose="03000509000000000000" charset="-122"/>
                        </a:rPr>
                        <a:t>多传感器组合式</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2588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一、电气火灾监控系统</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939165" y="1976755"/>
            <a:ext cx="10442575" cy="4292600"/>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电气火灾监控探测器种类很多，常见的有剩余电流式电气火灾监控探测器、故障电弧探测器、测温式电气火灾监控探测器等。剩余电流式电气火灾监控探测器可以监测被保护线路中的剩余电流值变化，分为独立式和非独立式两种，设置在低压配电系统首端为基本原则，宜设置在第一级配电柜（箱）的出线端。在供电线路泄漏电流大于500mA时，宜在其下一级配电柜（箱）设置，但是不宜设置在IT系统的配电线路和消防配电线路中。</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2"/>
          <p:cNvSpPr/>
          <p:nvPr/>
        </p:nvSpPr>
        <p:spPr>
          <a:xfrm>
            <a:off x="1336040" y="1028700"/>
            <a:ext cx="10657205" cy="583565"/>
          </a:xfrm>
          <a:prstGeom prst="rect">
            <a:avLst/>
          </a:prstGeom>
        </p:spPr>
        <p:txBody>
          <a:bodyPr wrap="square">
            <a:spAutoFit/>
          </a:bodyPr>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（三）电气火灾监控探测器</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pic>
        <p:nvPicPr>
          <p:cNvPr id="103" name="图片 102"/>
          <p:cNvPicPr/>
          <p:nvPr/>
        </p:nvPicPr>
        <p:blipFill>
          <a:blip r:embed="rId1"/>
          <a:stretch>
            <a:fillRect/>
          </a:stretch>
        </p:blipFill>
        <p:spPr>
          <a:xfrm>
            <a:off x="300990" y="288925"/>
            <a:ext cx="9152255" cy="6280150"/>
          </a:xfrm>
          <a:prstGeom prst="rect">
            <a:avLst/>
          </a:prstGeom>
          <a:noFill/>
          <a:ln w="9525">
            <a:noFill/>
          </a:ln>
        </p:spPr>
      </p:pic>
    </p:spTree>
  </p:cSld>
  <p:clrMapOvr>
    <a:masterClrMapping/>
  </p:clrMapOvr>
</p:sld>
</file>

<file path=ppt/tags/tag1.xml><?xml version="1.0" encoding="utf-8"?>
<p:tagLst xmlns:p="http://schemas.openxmlformats.org/presentationml/2006/main">
  <p:tag name="KSO_WM_UNIT_TABLE_BEAUTIFY" val="smartTable{f07f9ae0-b1c3-4d21-b9e3-4c0944261d56}"/>
</p:tagLst>
</file>

<file path=ppt/tags/tag2.xml><?xml version="1.0" encoding="utf-8"?>
<p:tagLst xmlns:p="http://schemas.openxmlformats.org/presentationml/2006/main">
  <p:tag name="COMMONDATA" val="eyJoZGlkIjoiYzUxNmFmNjcyNmQ4YzU0MGQ5NmM0ODU4MzNiMTQyOGYifQ=="/>
  <p:tag name="KSO_WPP_MARK_KEY" val="0bd7ed1e-442c-4e41-8405-22c3be1affd9"/>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2941</Words>
  <Application>WPS 演示</Application>
  <PresentationFormat>宽屏</PresentationFormat>
  <Paragraphs>213</Paragraphs>
  <Slides>24</Slides>
  <Notes>2</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24</vt:i4>
      </vt:variant>
    </vt:vector>
  </HeadingPairs>
  <TitlesOfParts>
    <vt:vector size="34" baseType="lpstr">
      <vt:lpstr>Arial</vt:lpstr>
      <vt:lpstr>宋体</vt:lpstr>
      <vt:lpstr>Wingdings</vt:lpstr>
      <vt:lpstr>微软雅黑</vt:lpstr>
      <vt:lpstr>Calibri</vt:lpstr>
      <vt:lpstr>黑体</vt:lpstr>
      <vt:lpstr>方正书宋简体</vt:lpstr>
      <vt:lpstr>Arial Unicode MS</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PC</dc:creator>
  <cp:lastModifiedBy>静静</cp:lastModifiedBy>
  <cp:revision>713</cp:revision>
  <dcterms:created xsi:type="dcterms:W3CDTF">2017-04-11T07:10:00Z</dcterms:created>
  <dcterms:modified xsi:type="dcterms:W3CDTF">2023-03-12T14:06:50Z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2052-11.1.0.13703</vt:lpwstr>
  </property>
  <property fmtid="{D5CDD505-2E9C-101B-9397-08002B2CF9AE}" pid="3" name="ICV">
    <vt:lpwstr>331551CEBD97485B96BC0D1DF734FABA</vt:lpwstr>
  </property>
</Properties>
</file>