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2"/>
  </p:handoutMasterIdLst>
  <p:sldIdLst>
    <p:sldId id="1599" r:id="rId3"/>
    <p:sldId id="1873" r:id="rId5"/>
    <p:sldId id="1789" r:id="rId6"/>
    <p:sldId id="1939" r:id="rId7"/>
    <p:sldId id="1930" r:id="rId8"/>
    <p:sldId id="1948" r:id="rId9"/>
    <p:sldId id="1949" r:id="rId10"/>
    <p:sldId id="1931" r:id="rId11"/>
    <p:sldId id="1952" r:id="rId12"/>
    <p:sldId id="1950" r:id="rId13"/>
    <p:sldId id="1951" r:id="rId14"/>
    <p:sldId id="1934" r:id="rId15"/>
    <p:sldId id="1932" r:id="rId16"/>
    <p:sldId id="1953" r:id="rId17"/>
    <p:sldId id="1954" r:id="rId18"/>
    <p:sldId id="1955" r:id="rId19"/>
    <p:sldId id="1956" r:id="rId20"/>
    <p:sldId id="1683" r:id="rId21"/>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9" userDrawn="1">
          <p15:clr>
            <a:srgbClr val="A4A3A4"/>
          </p15:clr>
        </p15:guide>
        <p15:guide id="2" pos="373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5DA3"/>
    <a:srgbClr val="D7000F"/>
    <a:srgbClr val="375FA6"/>
    <a:srgbClr val="BFBFBF"/>
    <a:srgbClr val="D80010"/>
    <a:srgbClr val="375EA5"/>
    <a:srgbClr val="595959"/>
    <a:srgbClr val="7F7F7F"/>
    <a:srgbClr val="517FD5"/>
    <a:srgbClr val="F376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45" autoAdjust="0"/>
    <p:restoredTop sz="93203" autoAdjust="0"/>
  </p:normalViewPr>
  <p:slideViewPr>
    <p:cSldViewPr snapToGrid="0" showGuides="1">
      <p:cViewPr varScale="1">
        <p:scale>
          <a:sx n="64" d="100"/>
          <a:sy n="64" d="100"/>
        </p:scale>
        <p:origin x="774" y="72"/>
      </p:cViewPr>
      <p:guideLst>
        <p:guide orient="horz" pos="2209"/>
        <p:guide pos="373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6" Type="http://schemas.openxmlformats.org/officeDocument/2006/relationships/tags" Target="tags/tag1.xml"/><Relationship Id="rId25" Type="http://schemas.openxmlformats.org/officeDocument/2006/relationships/tableStyles" Target="tableStyles.xml"/><Relationship Id="rId24" Type="http://schemas.openxmlformats.org/officeDocument/2006/relationships/viewProps" Target="viewProps.xml"/><Relationship Id="rId23" Type="http://schemas.openxmlformats.org/officeDocument/2006/relationships/presProps" Target="presProps.xml"/><Relationship Id="rId22" Type="http://schemas.openxmlformats.org/officeDocument/2006/relationships/handoutMaster" Target="handoutMasters/handoutMaster1.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69FFBF-7966-47ED-9A15-FBD3DCEC960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4FC517-FED1-49A6-B0FD-4EE1B4B8CEE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505CF8-7D8F-4638-84ED-39D2306509DC}"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505CF8-7D8F-4638-84ED-39D2306509D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505CF8-7D8F-4638-84ED-39D2306509DC}"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7" name="图片 6"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7" name="图片 6"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8" name="图片 7"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10" name="图片 9"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7" name="图片 6"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7" name="图片 6"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F505CF8-7D8F-4638-84ED-39D2306509D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F505CF8-7D8F-4638-84ED-39D2306509D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image" Target="../media/image2.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2">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59BBBE-D383-4A6F-BB22-A0828365C3E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505CF8-7D8F-4638-84ED-39D2306509DC}" type="slidenum">
              <a:rPr lang="zh-CN" altLang="en-US" smtClean="0"/>
            </a:fld>
            <a:endParaRPr lang="zh-CN" altLang="en-US"/>
          </a:p>
        </p:txBody>
      </p:sp>
      <p:pic>
        <p:nvPicPr>
          <p:cNvPr id="7" name="图片 6" descr="清大LOGO (2)"/>
          <p:cNvPicPr>
            <a:picLocks noChangeAspect="1"/>
          </p:cNvPicPr>
          <p:nvPr userDrawn="1"/>
        </p:nvPicPr>
        <p:blipFill>
          <a:blip r:embed="rId13"/>
          <a:stretch>
            <a:fillRect/>
          </a:stretch>
        </p:blipFill>
        <p:spPr>
          <a:xfrm>
            <a:off x="9876155" y="188990"/>
            <a:ext cx="1991072" cy="39600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jpe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8.png"/></Relationships>
</file>

<file path=ppt/slides/_rels/slide12.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1.xml"/><Relationship Id="rId2" Type="http://schemas.openxmlformats.org/officeDocument/2006/relationships/image" Target="../media/image10.jpeg"/><Relationship Id="rId1" Type="http://schemas.openxmlformats.org/officeDocument/2006/relationships/image" Target="../media/image9.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image" Target="../media/image11.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6.jpeg"/><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ChangeArrowheads="1"/>
          </p:cNvSpPr>
          <p:nvPr/>
        </p:nvSpPr>
        <p:spPr bwMode="auto">
          <a:xfrm>
            <a:off x="335" y="-8278"/>
            <a:ext cx="12191331" cy="6863974"/>
          </a:xfrm>
          <a:prstGeom prst="rect">
            <a:avLst/>
          </a:prstGeom>
          <a:blipFill dpi="0" rotWithShape="1">
            <a:blip r:embed="rId1"/>
            <a:srcRect/>
            <a:stretch>
              <a:fillRect/>
            </a:stretch>
          </a:blipFill>
          <a:ln>
            <a:noFill/>
          </a:ln>
        </p:spPr>
        <p:txBody>
          <a:bodyPr vert="horz" wrap="square" lIns="121913" tIns="60956" rIns="121913" bIns="60956" numCol="1" anchor="t" anchorCtr="0" compatLnSpc="1"/>
          <a:lstStyle/>
          <a:p>
            <a:endParaRPr lang="zh-CN" altLang="en-US" sz="1705"/>
          </a:p>
        </p:txBody>
      </p:sp>
      <p:sp>
        <p:nvSpPr>
          <p:cNvPr id="15" name="菱形 14"/>
          <p:cNvSpPr/>
          <p:nvPr/>
        </p:nvSpPr>
        <p:spPr>
          <a:xfrm>
            <a:off x="-4022554" y="-2797832"/>
            <a:ext cx="12169610" cy="12169610"/>
          </a:xfrm>
          <a:prstGeom prst="diamond">
            <a:avLst/>
          </a:prstGeom>
          <a:solidFill>
            <a:srgbClr val="D8001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
        <p:nvSpPr>
          <p:cNvPr id="4" name="矩形 259"/>
          <p:cNvSpPr>
            <a:spLocks noChangeArrowheads="1"/>
          </p:cNvSpPr>
          <p:nvPr/>
        </p:nvSpPr>
        <p:spPr bwMode="auto">
          <a:xfrm>
            <a:off x="905095" y="2731021"/>
            <a:ext cx="6484338" cy="699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4550" cap="all" dirty="0">
                <a:solidFill>
                  <a:schemeClr val="bg1"/>
                </a:solidFill>
                <a:latin typeface="Arial" panose="020B0604020202020204" pitchFamily="34" charset="0"/>
                <a:cs typeface="Arial" panose="020B0604020202020204" pitchFamily="34" charset="0"/>
                <a:sym typeface="+mn-ea"/>
              </a:rPr>
              <a:t>消防设施操作员基础知识</a:t>
            </a:r>
            <a:endParaRPr lang="zh-CN" altLang="en-US" sz="4550" cap="all" dirty="0">
              <a:solidFill>
                <a:schemeClr val="bg1"/>
              </a:solidFill>
              <a:latin typeface="Arial" panose="020B0604020202020204" pitchFamily="34" charset="0"/>
              <a:cs typeface="Arial" panose="020B0604020202020204" pitchFamily="34" charset="0"/>
            </a:endParaRPr>
          </a:p>
        </p:txBody>
      </p:sp>
      <p:sp>
        <p:nvSpPr>
          <p:cNvPr id="7" name="矩形 259"/>
          <p:cNvSpPr>
            <a:spLocks noChangeArrowheads="1"/>
          </p:cNvSpPr>
          <p:nvPr/>
        </p:nvSpPr>
        <p:spPr bwMode="auto">
          <a:xfrm>
            <a:off x="927194" y="3461147"/>
            <a:ext cx="6462239" cy="466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3035" cap="all" dirty="0">
                <a:solidFill>
                  <a:schemeClr val="bg1"/>
                </a:solidFill>
                <a:latin typeface="Arial" panose="020B0604020202020204" pitchFamily="34" charset="0"/>
                <a:cs typeface="Arial" panose="020B0604020202020204" pitchFamily="34" charset="0"/>
              </a:rPr>
              <a:t>清大东方消防学校</a:t>
            </a:r>
            <a:endParaRPr lang="zh-CN" altLang="en-US" sz="3035" cap="all" dirty="0">
              <a:solidFill>
                <a:schemeClr val="bg1"/>
              </a:solidFill>
              <a:latin typeface="Arial" panose="020B0604020202020204" pitchFamily="34" charset="0"/>
              <a:cs typeface="Arial" panose="020B0604020202020204" pitchFamily="34" charset="0"/>
            </a:endParaRPr>
          </a:p>
        </p:txBody>
      </p:sp>
      <p:sp>
        <p:nvSpPr>
          <p:cNvPr id="9" name="矩形 259"/>
          <p:cNvSpPr>
            <a:spLocks noChangeArrowheads="1"/>
          </p:cNvSpPr>
          <p:nvPr/>
        </p:nvSpPr>
        <p:spPr bwMode="auto">
          <a:xfrm>
            <a:off x="828822" y="4279063"/>
            <a:ext cx="2116385" cy="302390"/>
          </a:xfrm>
          <a:prstGeom prst="rect">
            <a:avLst/>
          </a:prstGeom>
          <a:noFill/>
          <a:ln w="9525">
            <a:noFill/>
            <a:miter lim="800000"/>
          </a:ln>
        </p:spPr>
        <p:txBody>
          <a:bodyPr wrap="square" lIns="34131" tIns="34131" rIns="34131" bIns="34131" anchor="ctr" anchorCtr="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515" b="1" dirty="0">
                <a:solidFill>
                  <a:schemeClr val="bg1"/>
                </a:solidFill>
                <a:cs typeface="Arial" panose="020B0604020202020204" pitchFamily="34" charset="0"/>
              </a:rPr>
              <a:t>TRAINING COURSE</a:t>
            </a:r>
            <a:endParaRPr lang="en-US" altLang="zh-CN" sz="1515" b="1" dirty="0">
              <a:solidFill>
                <a:schemeClr val="bg1"/>
              </a:solidFill>
              <a:cs typeface="Arial" panose="020B0604020202020204" pitchFamily="34" charset="0"/>
            </a:endParaRPr>
          </a:p>
        </p:txBody>
      </p:sp>
      <p:sp>
        <p:nvSpPr>
          <p:cNvPr id="16" name="菱形 15"/>
          <p:cNvSpPr/>
          <p:nvPr/>
        </p:nvSpPr>
        <p:spPr>
          <a:xfrm>
            <a:off x="2871146" y="-7710264"/>
            <a:ext cx="9839586" cy="9839586"/>
          </a:xfrm>
          <a:prstGeom prst="diamond">
            <a:avLst/>
          </a:prstGeom>
          <a:solidFill>
            <a:schemeClr val="tx1">
              <a:lumMod val="75000"/>
              <a:lumOff val="2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
        <p:nvSpPr>
          <p:cNvPr id="17" name="菱形 16"/>
          <p:cNvSpPr/>
          <p:nvPr/>
        </p:nvSpPr>
        <p:spPr>
          <a:xfrm>
            <a:off x="8602566" y="2616201"/>
            <a:ext cx="9839586" cy="9839586"/>
          </a:xfrm>
          <a:prstGeom prst="diamond">
            <a:avLst/>
          </a:prstGeom>
          <a:solidFill>
            <a:srgbClr val="D8001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
        <p:nvSpPr>
          <p:cNvPr id="19" name="菱形 18"/>
          <p:cNvSpPr/>
          <p:nvPr/>
        </p:nvSpPr>
        <p:spPr>
          <a:xfrm>
            <a:off x="-1692530" y="5023603"/>
            <a:ext cx="9839586" cy="9839586"/>
          </a:xfrm>
          <a:prstGeom prst="diamond">
            <a:avLst/>
          </a:prstGeom>
          <a:solidFill>
            <a:schemeClr val="tx1">
              <a:lumMod val="75000"/>
              <a:lumOff val="2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
        <p:nvSpPr>
          <p:cNvPr id="13" name="矩形 259"/>
          <p:cNvSpPr>
            <a:spLocks noChangeArrowheads="1"/>
          </p:cNvSpPr>
          <p:nvPr/>
        </p:nvSpPr>
        <p:spPr bwMode="auto">
          <a:xfrm>
            <a:off x="927194" y="3926745"/>
            <a:ext cx="6462239" cy="17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140" cap="all" dirty="0">
                <a:solidFill>
                  <a:schemeClr val="bg1"/>
                </a:solidFill>
                <a:latin typeface="Arial" panose="020B0604020202020204" pitchFamily="34" charset="0"/>
                <a:cs typeface="Arial" panose="020B0604020202020204" pitchFamily="34" charset="0"/>
              </a:rPr>
              <a:t>Qing Da Oriental Fire Training School</a:t>
            </a:r>
            <a:endParaRPr lang="en-US" altLang="zh-CN" sz="1140" cap="all" dirty="0">
              <a:solidFill>
                <a:schemeClr val="bg1"/>
              </a:solidFill>
              <a:latin typeface="Arial" panose="020B0604020202020204" pitchFamily="34" charset="0"/>
              <a:cs typeface="Arial" panose="020B0604020202020204" pitchFamily="34" charset="0"/>
            </a:endParaRPr>
          </a:p>
        </p:txBody>
      </p:sp>
      <p:sp>
        <p:nvSpPr>
          <p:cNvPr id="12" name="矩形 259"/>
          <p:cNvSpPr>
            <a:spLocks noChangeArrowheads="1"/>
          </p:cNvSpPr>
          <p:nvPr/>
        </p:nvSpPr>
        <p:spPr bwMode="auto">
          <a:xfrm>
            <a:off x="3508966" y="4280081"/>
            <a:ext cx="2116385" cy="300355"/>
          </a:xfrm>
          <a:prstGeom prst="rect">
            <a:avLst/>
          </a:prstGeom>
          <a:noFill/>
          <a:ln w="9525">
            <a:noFill/>
            <a:miter lim="800000"/>
          </a:ln>
        </p:spPr>
        <p:txBody>
          <a:bodyPr wrap="square" lIns="34131" tIns="34131" rIns="34131" bIns="34131" anchor="ctr" anchorCtr="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endParaRPr lang="zh-CN" altLang="en-US" sz="1515" b="1" dirty="0">
              <a:solidFill>
                <a:schemeClr val="bg1"/>
              </a:solidFill>
              <a:cs typeface="Arial" panose="020B0604020202020204" pitchFamily="34" charset="0"/>
            </a:endParaRPr>
          </a:p>
        </p:txBody>
      </p:sp>
      <p:sp>
        <p:nvSpPr>
          <p:cNvPr id="2" name="矩形 1"/>
          <p:cNvSpPr/>
          <p:nvPr/>
        </p:nvSpPr>
        <p:spPr>
          <a:xfrm>
            <a:off x="335" y="-8278"/>
            <a:ext cx="12191331" cy="6866278"/>
          </a:xfrm>
          <a:prstGeom prst="rect">
            <a:avLst/>
          </a:prstGeom>
          <a:noFill/>
          <a:ln w="1016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0-#ppt_w/2"/>
                                          </p:val>
                                        </p:tav>
                                        <p:tav tm="100000">
                                          <p:val>
                                            <p:strVal val="#ppt_x"/>
                                          </p:val>
                                        </p:tav>
                                      </p:tavLst>
                                    </p:anim>
                                    <p:anim calcmode="lin" valueType="num">
                                      <p:cBhvr additive="base">
                                        <p:cTn id="13" dur="500" fill="hold"/>
                                        <p:tgtEl>
                                          <p:spTgt spid="15"/>
                                        </p:tgtEl>
                                        <p:attrNameLst>
                                          <p:attrName>ppt_y</p:attrName>
                                        </p:attrNameLst>
                                      </p:cBhvr>
                                      <p:tavLst>
                                        <p:tav tm="0">
                                          <p:val>
                                            <p:strVal val="#ppt_y"/>
                                          </p:val>
                                        </p:tav>
                                        <p:tav tm="100000">
                                          <p:val>
                                            <p:strVal val="#ppt_y"/>
                                          </p:val>
                                        </p:tav>
                                      </p:tavLst>
                                    </p:anim>
                                  </p:childTnLst>
                                </p:cTn>
                              </p:par>
                              <p:par>
                                <p:cTn id="14" presetID="2" presetClass="entr" presetSubtype="1"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ppt_x"/>
                                          </p:val>
                                        </p:tav>
                                        <p:tav tm="100000">
                                          <p:val>
                                            <p:strVal val="#ppt_x"/>
                                          </p:val>
                                        </p:tav>
                                      </p:tavLst>
                                    </p:anim>
                                    <p:anim calcmode="lin" valueType="num">
                                      <p:cBhvr additive="base">
                                        <p:cTn id="17" dur="500" fill="hold"/>
                                        <p:tgtEl>
                                          <p:spTgt spid="16"/>
                                        </p:tgtEl>
                                        <p:attrNameLst>
                                          <p:attrName>ppt_y</p:attrName>
                                        </p:attrNameLst>
                                      </p:cBhvr>
                                      <p:tavLst>
                                        <p:tav tm="0">
                                          <p:val>
                                            <p:strVal val="0-#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ppt_x"/>
                                          </p:val>
                                        </p:tav>
                                        <p:tav tm="100000">
                                          <p:val>
                                            <p:strVal val="#ppt_x"/>
                                          </p:val>
                                        </p:tav>
                                      </p:tavLst>
                                    </p:anim>
                                    <p:anim calcmode="lin" valueType="num">
                                      <p:cBhvr additive="base">
                                        <p:cTn id="21" dur="500" fill="hold"/>
                                        <p:tgtEl>
                                          <p:spTgt spid="17"/>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ppt_x"/>
                                          </p:val>
                                        </p:tav>
                                        <p:tav tm="100000">
                                          <p:val>
                                            <p:strVal val="#ppt_x"/>
                                          </p:val>
                                        </p:tav>
                                      </p:tavLst>
                                    </p:anim>
                                    <p:anim calcmode="lin" valueType="num">
                                      <p:cBhvr additive="base">
                                        <p:cTn id="25" dur="500" fill="hold"/>
                                        <p:tgtEl>
                                          <p:spTgt spid="19"/>
                                        </p:tgtEl>
                                        <p:attrNameLst>
                                          <p:attrName>ppt_y</p:attrName>
                                        </p:attrNameLst>
                                      </p:cBhvr>
                                      <p:tavLst>
                                        <p:tav tm="0">
                                          <p:val>
                                            <p:strVal val="1+#ppt_h/2"/>
                                          </p:val>
                                        </p:tav>
                                        <p:tav tm="100000">
                                          <p:val>
                                            <p:strVal val="#ppt_y"/>
                                          </p:val>
                                        </p:tav>
                                      </p:tavLst>
                                    </p:anim>
                                  </p:childTnLst>
                                </p:cTn>
                              </p:par>
                            </p:childTnLst>
                          </p:cTn>
                        </p:par>
                        <p:par>
                          <p:cTn id="26" fill="hold">
                            <p:stCondLst>
                              <p:cond delay="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4"/>
                                        </p:tgtEl>
                                        <p:attrNameLst>
                                          <p:attrName>ppt_y</p:attrName>
                                        </p:attrNameLst>
                                      </p:cBhvr>
                                      <p:tavLst>
                                        <p:tav tm="0">
                                          <p:val>
                                            <p:strVal val="#ppt_y"/>
                                          </p:val>
                                        </p:tav>
                                        <p:tav tm="100000">
                                          <p:val>
                                            <p:strVal val="#ppt_y"/>
                                          </p:val>
                                        </p:tav>
                                      </p:tavLst>
                                    </p:anim>
                                    <p:anim calcmode="lin" valueType="num">
                                      <p:cBhvr>
                                        <p:cTn id="31"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4"/>
                                        </p:tgtEl>
                                      </p:cBhvr>
                                    </p:animEffect>
                                  </p:childTnLst>
                                </p:cTn>
                              </p:par>
                            </p:childTnLst>
                          </p:cTn>
                        </p:par>
                        <p:par>
                          <p:cTn id="34" fill="hold">
                            <p:stCondLst>
                              <p:cond delay="1500"/>
                            </p:stCondLst>
                            <p:childTnLst>
                              <p:par>
                                <p:cTn id="35" presetID="26" presetClass="emph" presetSubtype="0" fill="hold" grpId="1" nodeType="afterEffect">
                                  <p:stCondLst>
                                    <p:cond delay="0"/>
                                  </p:stCondLst>
                                  <p:iterate type="lt">
                                    <p:tmPct val="0"/>
                                  </p:iterate>
                                  <p:childTnLst>
                                    <p:animEffect transition="out" filter="fade">
                                      <p:cBhvr>
                                        <p:cTn id="36" dur="500" tmFilter="0, 0; .2, .5; .8, .5; 1, 0"/>
                                        <p:tgtEl>
                                          <p:spTgt spid="4"/>
                                        </p:tgtEl>
                                      </p:cBhvr>
                                    </p:animEffect>
                                    <p:animScale>
                                      <p:cBhvr>
                                        <p:cTn id="37" dur="250" autoRev="1" fill="hold"/>
                                        <p:tgtEl>
                                          <p:spTgt spid="4"/>
                                        </p:tgtEl>
                                      </p:cBhvr>
                                      <p:by x="105000" y="105000"/>
                                    </p:animScale>
                                  </p:childTnLst>
                                </p:cTn>
                              </p:par>
                            </p:childTnLst>
                          </p:cTn>
                        </p:par>
                        <p:par>
                          <p:cTn id="38" fill="hold">
                            <p:stCondLst>
                              <p:cond delay="20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7"/>
                                        </p:tgtEl>
                                        <p:attrNameLst>
                                          <p:attrName>ppt_y</p:attrName>
                                        </p:attrNameLst>
                                      </p:cBhvr>
                                      <p:tavLst>
                                        <p:tav tm="0">
                                          <p:val>
                                            <p:strVal val="#ppt_y"/>
                                          </p:val>
                                        </p:tav>
                                        <p:tav tm="100000">
                                          <p:val>
                                            <p:strVal val="#ppt_y"/>
                                          </p:val>
                                        </p:tav>
                                      </p:tavLst>
                                    </p:anim>
                                    <p:anim calcmode="lin" valueType="num">
                                      <p:cBhvr>
                                        <p:cTn id="43"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7"/>
                                        </p:tgtEl>
                                      </p:cBhvr>
                                    </p:animEffect>
                                  </p:childTnLst>
                                </p:cTn>
                              </p:par>
                            </p:childTnLst>
                          </p:cTn>
                        </p:par>
                        <p:par>
                          <p:cTn id="46" fill="hold">
                            <p:stCondLst>
                              <p:cond delay="2849"/>
                            </p:stCondLst>
                            <p:childTnLst>
                              <p:par>
                                <p:cTn id="47" presetID="26" presetClass="emph" presetSubtype="0" fill="hold" grpId="1" nodeType="afterEffect">
                                  <p:stCondLst>
                                    <p:cond delay="0"/>
                                  </p:stCondLst>
                                  <p:iterate type="lt">
                                    <p:tmPct val="0"/>
                                  </p:iterate>
                                  <p:childTnLst>
                                    <p:animEffect transition="out" filter="fade">
                                      <p:cBhvr>
                                        <p:cTn id="48" dur="500" tmFilter="0, 0; .2, .5; .8, .5; 1, 0"/>
                                        <p:tgtEl>
                                          <p:spTgt spid="7"/>
                                        </p:tgtEl>
                                      </p:cBhvr>
                                    </p:animEffect>
                                    <p:animScale>
                                      <p:cBhvr>
                                        <p:cTn id="49" dur="250" autoRev="1" fill="hold"/>
                                        <p:tgtEl>
                                          <p:spTgt spid="7"/>
                                        </p:tgtEl>
                                      </p:cBhvr>
                                      <p:by x="105000" y="105000"/>
                                    </p:animScale>
                                  </p:childTnLst>
                                </p:cTn>
                              </p:par>
                            </p:childTnLst>
                          </p:cTn>
                        </p:par>
                        <p:par>
                          <p:cTn id="50" fill="hold">
                            <p:stCondLst>
                              <p:cond delay="3349"/>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13"/>
                                        </p:tgtEl>
                                        <p:attrNameLst>
                                          <p:attrName>style.visibility</p:attrName>
                                        </p:attrNameLst>
                                      </p:cBhvr>
                                      <p:to>
                                        <p:strVal val="visible"/>
                                      </p:to>
                                    </p:set>
                                    <p:anim calcmode="lin" valueType="num">
                                      <p:cBhvr>
                                        <p:cTn id="5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13"/>
                                        </p:tgtEl>
                                        <p:attrNameLst>
                                          <p:attrName>ppt_y</p:attrName>
                                        </p:attrNameLst>
                                      </p:cBhvr>
                                      <p:tavLst>
                                        <p:tav tm="0">
                                          <p:val>
                                            <p:strVal val="#ppt_y"/>
                                          </p:val>
                                        </p:tav>
                                        <p:tav tm="100000">
                                          <p:val>
                                            <p:strVal val="#ppt_y"/>
                                          </p:val>
                                        </p:tav>
                                      </p:tavLst>
                                    </p:anim>
                                    <p:anim calcmode="lin" valueType="num">
                                      <p:cBhvr>
                                        <p:cTn id="5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13"/>
                                        </p:tgtEl>
                                      </p:cBhvr>
                                    </p:animEffect>
                                  </p:childTnLst>
                                </p:cTn>
                              </p:par>
                            </p:childTnLst>
                          </p:cTn>
                        </p:par>
                        <p:par>
                          <p:cTn id="58" fill="hold">
                            <p:stCondLst>
                              <p:cond delay="5650"/>
                            </p:stCondLst>
                            <p:childTnLst>
                              <p:par>
                                <p:cTn id="59" presetID="26" presetClass="emph" presetSubtype="0" fill="hold" grpId="1" nodeType="afterEffect">
                                  <p:stCondLst>
                                    <p:cond delay="0"/>
                                  </p:stCondLst>
                                  <p:iterate type="lt">
                                    <p:tmPct val="0"/>
                                  </p:iterate>
                                  <p:childTnLst>
                                    <p:animEffect transition="out" filter="fade">
                                      <p:cBhvr>
                                        <p:cTn id="60" dur="500" tmFilter="0, 0; .2, .5; .8, .5; 1, 0"/>
                                        <p:tgtEl>
                                          <p:spTgt spid="13"/>
                                        </p:tgtEl>
                                      </p:cBhvr>
                                    </p:animEffect>
                                    <p:animScale>
                                      <p:cBhvr>
                                        <p:cTn id="61" dur="250" autoRev="1" fill="hold"/>
                                        <p:tgtEl>
                                          <p:spTgt spid="13"/>
                                        </p:tgtEl>
                                      </p:cBhvr>
                                      <p:by x="105000" y="105000"/>
                                    </p:animScale>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fade">
                                      <p:cBhvr>
                                        <p:cTn id="66" dur="500"/>
                                        <p:tgtEl>
                                          <p:spTgt spid="9"/>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5" grpId="0" bldLvl="0" animBg="1"/>
      <p:bldP spid="4" grpId="0"/>
      <p:bldP spid="4" grpId="1"/>
      <p:bldP spid="7" grpId="0"/>
      <p:bldP spid="7" grpId="1"/>
      <p:bldP spid="9" grpId="0"/>
      <p:bldP spid="16" grpId="0" bldLvl="0" animBg="1"/>
      <p:bldP spid="17" grpId="0" bldLvl="0" animBg="1"/>
      <p:bldP spid="19" grpId="0" bldLvl="0" animBg="1"/>
      <p:bldP spid="13" grpId="0"/>
      <p:bldP spid="13" grpId="1"/>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2" name="图片 51"/>
          <p:cNvPicPr>
            <a:picLocks noChangeAspect="1"/>
          </p:cNvPicPr>
          <p:nvPr/>
        </p:nvPicPr>
        <p:blipFill>
          <a:blip r:embed="rId1" cstate="print">
            <a:clrChange>
              <a:clrFrom>
                <a:srgbClr val="FFFFFD">
                  <a:alpha val="100000"/>
                </a:srgbClr>
              </a:clrFrom>
              <a:clrTo>
                <a:srgbClr val="FFFFFD">
                  <a:alpha val="100000"/>
                  <a:alpha val="0"/>
                </a:srgbClr>
              </a:clrTo>
            </a:clrChange>
          </a:blip>
          <a:stretch>
            <a:fillRect/>
          </a:stretch>
        </p:blipFill>
        <p:spPr>
          <a:xfrm>
            <a:off x="123190" y="347345"/>
            <a:ext cx="10164445" cy="643509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图22-91  应急广播键点亮，播放疏散指令"/>
          <p:cNvPicPr>
            <a:picLocks noChangeAspect="1"/>
          </p:cNvPicPr>
          <p:nvPr/>
        </p:nvPicPr>
        <p:blipFill>
          <a:blip r:embed="rId1"/>
          <a:stretch>
            <a:fillRect/>
          </a:stretch>
        </p:blipFill>
        <p:spPr>
          <a:xfrm>
            <a:off x="0" y="1710690"/>
            <a:ext cx="12192000" cy="3435985"/>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二、消防应急广播</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05" name="图片 204" descr="图6-1-6-1 消防广播传声器.jpg"/>
          <p:cNvPicPr>
            <a:picLocks noChangeAspect="1"/>
          </p:cNvPicPr>
          <p:nvPr/>
        </p:nvPicPr>
        <p:blipFill>
          <a:blip r:embed="rId1" cstate="print">
            <a:clrChange>
              <a:clrFrom>
                <a:srgbClr val="FFFFFF">
                  <a:alpha val="100000"/>
                </a:srgbClr>
              </a:clrFrom>
              <a:clrTo>
                <a:srgbClr val="FFFFFF">
                  <a:alpha val="100000"/>
                  <a:alpha val="0"/>
                </a:srgbClr>
              </a:clrTo>
            </a:clrChange>
          </a:blip>
          <a:srcRect t="18152"/>
          <a:stretch>
            <a:fillRect/>
          </a:stretch>
        </p:blipFill>
        <p:spPr>
          <a:xfrm>
            <a:off x="19050" y="1583690"/>
            <a:ext cx="5541010" cy="4526280"/>
          </a:xfrm>
          <a:prstGeom prst="rect">
            <a:avLst/>
          </a:prstGeom>
        </p:spPr>
      </p:pic>
      <p:pic>
        <p:nvPicPr>
          <p:cNvPr id="231" name="图片 205" descr="图6-1-6-2 消防广播扬声器.jpg"/>
          <p:cNvPicPr>
            <a:picLocks noChangeAspect="1"/>
          </p:cNvPicPr>
          <p:nvPr/>
        </p:nvPicPr>
        <p:blipFill>
          <a:blip r:embed="rId2" cstate="print">
            <a:clrChange>
              <a:clrFrom>
                <a:srgbClr val="FFFFFF">
                  <a:alpha val="100000"/>
                </a:srgbClr>
              </a:clrFrom>
              <a:clrTo>
                <a:srgbClr val="FFFFFF">
                  <a:alpha val="100000"/>
                  <a:alpha val="0"/>
                </a:srgbClr>
              </a:clrTo>
            </a:clrChange>
          </a:blip>
          <a:stretch>
            <a:fillRect/>
          </a:stretch>
        </p:blipFill>
        <p:spPr>
          <a:xfrm>
            <a:off x="5572760" y="1583690"/>
            <a:ext cx="6619240" cy="4430395"/>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二、消防应急广播</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580390" y="1749425"/>
            <a:ext cx="7156450" cy="4292600"/>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在消防控制室能手动或按预设控制逻辑联动控制选择广播分区、启动或停止应急广播系统，并应能监听消防应急广播。在通过传声器进行应急广播时，应自动对广播内容进行录音。消防控制室内能显示消防应急广播的广播分区的工作状态。消防应急广播与普通广播或背景音乐广播合用时，具有强制切入消防应急广播的功能。</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3" name="图片 2" descr="&amp;pky97176357350&amp;"/>
          <p:cNvPicPr>
            <a:picLocks noChangeAspect="1"/>
          </p:cNvPicPr>
          <p:nvPr/>
        </p:nvPicPr>
        <p:blipFill>
          <a:blip r:embed="rId1"/>
          <a:stretch>
            <a:fillRect/>
          </a:stretch>
        </p:blipFill>
        <p:spPr>
          <a:xfrm>
            <a:off x="8360410" y="2414270"/>
            <a:ext cx="2787650" cy="2225040"/>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3" name="矩形 2"/>
          <p:cNvSpPr/>
          <p:nvPr/>
        </p:nvSpPr>
        <p:spPr>
          <a:xfrm>
            <a:off x="609600" y="1137603"/>
            <a:ext cx="8451850" cy="5492750"/>
          </a:xfrm>
          <a:prstGeom prst="rect">
            <a:avLst/>
          </a:prstGeom>
        </p:spPr>
        <p:txBody>
          <a:bodyPr wrap="square" anchor="ctr" anchorCtr="1">
            <a:spAutoFit/>
          </a:bodyPr>
          <a:lstStyle/>
          <a:p>
            <a:pPr indent="720090" algn="just" fontAlgn="auto">
              <a:lnSpc>
                <a:spcPct val="150000"/>
              </a:lnSpc>
            </a:pPr>
            <a:r>
              <a:rPr sz="2600" dirty="0">
                <a:latin typeface="微软雅黑" panose="020B0503020204020204" pitchFamily="34" charset="-122"/>
                <a:ea typeface="微软雅黑" panose="020B0503020204020204" pitchFamily="34" charset="-122"/>
                <a:sym typeface="微软雅黑" panose="020B0503020204020204" pitchFamily="34" charset="-122"/>
              </a:rPr>
              <a:t>消防应急广播设备可以分别通过手动和自动控制实现启动或停止应急广播、选择广播分区，但是手动操作优先，进入应急广播状态后，消防应急广播设备在10s内发出广播信息，而且声频功率放大器的输出功率不能被改变。消防应急广播设备中任一扬声器故障不应影响其他扬声器的应急广播功能。消防应急广播设备发生故障时，在100s内发出故障声、光信号，故障声信号能手动消除，再有故障发生时能再启动；故障光信号应保持至故障排除。消防应急广播设备的使用方法参见实操应试指南。</a:t>
            </a:r>
            <a:endParaRPr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138684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三、消防应急广播设备的使用方法</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52" name="图片 51" descr="★4-2-3-2使用消防应急广播系统"/>
          <p:cNvPicPr>
            <a:picLocks noChangeAspect="1"/>
          </p:cNvPicPr>
          <p:nvPr/>
        </p:nvPicPr>
        <p:blipFill>
          <a:blip r:embed="rId1" cstate="print"/>
          <a:stretch>
            <a:fillRect/>
          </a:stretch>
        </p:blipFill>
        <p:spPr>
          <a:xfrm>
            <a:off x="9061450" y="1820545"/>
            <a:ext cx="3142615" cy="3695065"/>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pic>
        <p:nvPicPr>
          <p:cNvPr id="4" name="图片 3" descr="图22-39  按下应急广播键播放录制语音"/>
          <p:cNvPicPr>
            <a:picLocks noChangeAspect="1"/>
          </p:cNvPicPr>
          <p:nvPr/>
        </p:nvPicPr>
        <p:blipFill>
          <a:blip r:embed="rId1"/>
          <a:stretch>
            <a:fillRect/>
          </a:stretch>
        </p:blipFill>
        <p:spPr>
          <a:xfrm>
            <a:off x="0" y="842010"/>
            <a:ext cx="12212320" cy="5608955"/>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11430" y="766064"/>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3" name="矩形 2"/>
          <p:cNvSpPr/>
          <p:nvPr/>
        </p:nvSpPr>
        <p:spPr>
          <a:xfrm>
            <a:off x="802518" y="2312169"/>
            <a:ext cx="8244205" cy="2491740"/>
          </a:xfrm>
          <a:prstGeom prst="rect">
            <a:avLst/>
          </a:prstGeom>
        </p:spPr>
        <p:txBody>
          <a:bodyPr wrap="square" anchor="ctr" anchorCtr="1">
            <a:spAutoFit/>
          </a:bodyPr>
          <a:lstStyle/>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消防应急广播设备和扬声器日常保养主要是确保洁净，应保证每年对每一只扬声器至少进行一次应急广播功能检查；应保证每年对每一个报警区域至少进行一次联动控制功能检查。</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1386840" y="94615"/>
            <a:ext cx="10657205" cy="521970"/>
          </a:xfrm>
          <a:prstGeom prst="rect">
            <a:avLst/>
          </a:prstGeom>
        </p:spPr>
        <p:txBody>
          <a:bodyPr wrap="square">
            <a:spAutoFit/>
          </a:bodyPr>
          <a:lstStyle/>
          <a:p>
            <a:r>
              <a:rPr lang="zh-CN" altLang="en-US" sz="2800" b="1" dirty="0">
                <a:latin typeface="微软雅黑" panose="020B0503020204020204" pitchFamily="34" charset="-122"/>
                <a:ea typeface="微软雅黑" panose="020B0503020204020204" pitchFamily="34" charset="-122"/>
                <a:sym typeface="微软雅黑" panose="020B0503020204020204" pitchFamily="34" charset="-122"/>
              </a:rPr>
              <a:t>四、消防应急广播设备和扬声器的保养内容和方法</a:t>
            </a:r>
            <a:endParaRPr lang="zh-CN" altLang="en-US" sz="2800" b="1"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52" name="图片 51" descr="4-3-3-3消防应急广播系统的保养"/>
          <p:cNvPicPr>
            <a:picLocks noChangeAspect="1"/>
          </p:cNvPicPr>
          <p:nvPr/>
        </p:nvPicPr>
        <p:blipFill>
          <a:blip r:embed="rId1" cstate="print"/>
          <a:stretch>
            <a:fillRect/>
          </a:stretch>
        </p:blipFill>
        <p:spPr>
          <a:xfrm>
            <a:off x="9236176" y="2346906"/>
            <a:ext cx="2255223" cy="2651348"/>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93980" y="73136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3" name="矩形 2"/>
          <p:cNvSpPr/>
          <p:nvPr/>
        </p:nvSpPr>
        <p:spPr>
          <a:xfrm>
            <a:off x="802518" y="1711776"/>
            <a:ext cx="10535920" cy="3692525"/>
          </a:xfrm>
          <a:prstGeom prst="rect">
            <a:avLst/>
          </a:prstGeom>
        </p:spPr>
        <p:txBody>
          <a:bodyPr wrap="square" anchor="ctr" anchorCtr="1">
            <a:spAutoFit/>
          </a:bodyPr>
          <a:lstStyle/>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在应急广播过程中，消防应急广播能按预定程序向保护区域广播火灾事故有关信息，广播语音清晰，距扬声器正前方3m处应急广播的播放声压级不小于65dB，且不大于115dB。对接入消防联动控制系统的消防应急广播设备，使其处于自动工作状态，然后按设计的逻辑关系，检查应急广播的工作情况。在环境噪声大于60dB的场所设置的扬声器，在其播放范围内最远点的播放声压级应高于背景噪声15dB。</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1386840" y="94615"/>
            <a:ext cx="10657205" cy="521970"/>
          </a:xfrm>
          <a:prstGeom prst="rect">
            <a:avLst/>
          </a:prstGeom>
        </p:spPr>
        <p:txBody>
          <a:bodyPr wrap="square">
            <a:spAutoFit/>
          </a:bodyPr>
          <a:lstStyle/>
          <a:p>
            <a:r>
              <a:rPr lang="zh-CN" altLang="en-US" sz="2800" b="1" dirty="0">
                <a:latin typeface="微软雅黑" panose="020B0503020204020204" pitchFamily="34" charset="-122"/>
                <a:ea typeface="微软雅黑" panose="020B0503020204020204" pitchFamily="34" charset="-122"/>
                <a:sym typeface="微软雅黑" panose="020B0503020204020204" pitchFamily="34" charset="-122"/>
              </a:rPr>
              <a:t>四、消防应急广播设备和扬声器的保养内容和方法</a:t>
            </a:r>
            <a:endParaRPr lang="zh-CN" altLang="en-US" sz="28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813075" y="2415957"/>
            <a:ext cx="5597213" cy="2360797"/>
          </a:xfrm>
          <a:custGeom>
            <a:avLst/>
            <a:gdLst>
              <a:gd name="connsiteX0" fmla="*/ 7383596 w 7390716"/>
              <a:gd name="connsiteY0" fmla="*/ 0 h 2360797"/>
              <a:gd name="connsiteX1" fmla="*/ 7389947 w 7390716"/>
              <a:gd name="connsiteY1" fmla="*/ 2360797 h 2360797"/>
              <a:gd name="connsiteX2" fmla="*/ 0 w 7390716"/>
              <a:gd name="connsiteY2" fmla="*/ 2170297 h 2360797"/>
              <a:gd name="connsiteX3" fmla="*/ 445273 w 7390716"/>
              <a:gd name="connsiteY3" fmla="*/ 107950 h 2360797"/>
            </a:gdLst>
            <a:ahLst/>
            <a:cxnLst>
              <a:cxn ang="0">
                <a:pos x="connsiteX0" y="connsiteY0"/>
              </a:cxn>
              <a:cxn ang="0">
                <a:pos x="connsiteX1" y="connsiteY1"/>
              </a:cxn>
              <a:cxn ang="0">
                <a:pos x="connsiteX2" y="connsiteY2"/>
              </a:cxn>
              <a:cxn ang="0">
                <a:pos x="connsiteX3" y="connsiteY3"/>
              </a:cxn>
            </a:cxnLst>
            <a:rect l="l" t="t" r="r" b="b"/>
            <a:pathLst>
              <a:path w="7390716" h="2360797">
                <a:moveTo>
                  <a:pt x="7383596" y="0"/>
                </a:moveTo>
                <a:cubicBezTo>
                  <a:pt x="7379363" y="767882"/>
                  <a:pt x="7394180" y="1592915"/>
                  <a:pt x="7389947" y="2360797"/>
                </a:cubicBezTo>
                <a:lnTo>
                  <a:pt x="0" y="2170297"/>
                </a:lnTo>
                <a:lnTo>
                  <a:pt x="445273" y="107950"/>
                </a:lnTo>
                <a:close/>
              </a:path>
            </a:pathLst>
          </a:custGeom>
          <a:solidFill>
            <a:srgbClr val="D7000F"/>
          </a:solidFill>
          <a:ln w="38100">
            <a:solidFill>
              <a:srgbClr val="EE302D">
                <a:alpha val="80000"/>
              </a:srgbClr>
            </a:solidFill>
          </a:ln>
        </p:spPr>
      </p:pic>
      <p:grpSp>
        <p:nvGrpSpPr>
          <p:cNvPr id="12" name="后翅膀"/>
          <p:cNvGrpSpPr/>
          <p:nvPr/>
        </p:nvGrpSpPr>
        <p:grpSpPr>
          <a:xfrm>
            <a:off x="1429307" y="381162"/>
            <a:ext cx="3445850" cy="3231270"/>
            <a:chOff x="1844890" y="304962"/>
            <a:chExt cx="3445850" cy="3231270"/>
          </a:xfrm>
        </p:grpSpPr>
        <p:sp>
          <p:nvSpPr>
            <p:cNvPr id="13" name="等腰三角形 15"/>
            <p:cNvSpPr/>
            <p:nvPr/>
          </p:nvSpPr>
          <p:spPr>
            <a:xfrm rot="1247463">
              <a:off x="3151989" y="304962"/>
              <a:ext cx="1784535" cy="2162021"/>
            </a:xfrm>
            <a:custGeom>
              <a:avLst/>
              <a:gdLst>
                <a:gd name="connsiteX0" fmla="*/ 0 w 1422400"/>
                <a:gd name="connsiteY0" fmla="*/ 1272729 h 1272729"/>
                <a:gd name="connsiteX1" fmla="*/ 711200 w 1422400"/>
                <a:gd name="connsiteY1" fmla="*/ 0 h 1272729"/>
                <a:gd name="connsiteX2" fmla="*/ 1422400 w 1422400"/>
                <a:gd name="connsiteY2" fmla="*/ 1272729 h 1272729"/>
                <a:gd name="connsiteX3" fmla="*/ 0 w 1422400"/>
                <a:gd name="connsiteY3" fmla="*/ 1272729 h 1272729"/>
                <a:gd name="connsiteX0-1" fmla="*/ 0 w 1727276"/>
                <a:gd name="connsiteY0-2" fmla="*/ 1452206 h 1452206"/>
                <a:gd name="connsiteX1-3" fmla="*/ 1016076 w 1727276"/>
                <a:gd name="connsiteY1-4" fmla="*/ 0 h 1452206"/>
                <a:gd name="connsiteX2-5" fmla="*/ 1727276 w 1727276"/>
                <a:gd name="connsiteY2-6" fmla="*/ 1272729 h 1452206"/>
                <a:gd name="connsiteX3-7" fmla="*/ 0 w 1727276"/>
                <a:gd name="connsiteY3-8" fmla="*/ 1452206 h 1452206"/>
                <a:gd name="connsiteX0-9" fmla="*/ 0 w 1727276"/>
                <a:gd name="connsiteY0-10" fmla="*/ 1167474 h 1167474"/>
                <a:gd name="connsiteX1-11" fmla="*/ 1292677 w 1727276"/>
                <a:gd name="connsiteY1-12" fmla="*/ 0 h 1167474"/>
                <a:gd name="connsiteX2-13" fmla="*/ 1727276 w 1727276"/>
                <a:gd name="connsiteY2-14" fmla="*/ 987997 h 1167474"/>
                <a:gd name="connsiteX3-15" fmla="*/ 0 w 1727276"/>
                <a:gd name="connsiteY3-16" fmla="*/ 1167474 h 1167474"/>
                <a:gd name="connsiteX0-17" fmla="*/ 0 w 1721932"/>
                <a:gd name="connsiteY0-18" fmla="*/ 1167474 h 1178422"/>
                <a:gd name="connsiteX1-19" fmla="*/ 1292677 w 1721932"/>
                <a:gd name="connsiteY1-20" fmla="*/ 0 h 1178422"/>
                <a:gd name="connsiteX2-21" fmla="*/ 1721932 w 1721932"/>
                <a:gd name="connsiteY2-22" fmla="*/ 1178422 h 1178422"/>
                <a:gd name="connsiteX3-23" fmla="*/ 0 w 1721932"/>
                <a:gd name="connsiteY3-24" fmla="*/ 1167474 h 1178422"/>
                <a:gd name="connsiteX0-25" fmla="*/ 0 w 1721932"/>
                <a:gd name="connsiteY0-26" fmla="*/ 1308706 h 1319654"/>
                <a:gd name="connsiteX1-27" fmla="*/ 1421150 w 1721932"/>
                <a:gd name="connsiteY1-28" fmla="*/ 0 h 1319654"/>
                <a:gd name="connsiteX2-29" fmla="*/ 1721932 w 1721932"/>
                <a:gd name="connsiteY2-30" fmla="*/ 1319654 h 1319654"/>
                <a:gd name="connsiteX3-31" fmla="*/ 0 w 1721932"/>
                <a:gd name="connsiteY3-32" fmla="*/ 1308706 h 1319654"/>
                <a:gd name="connsiteX0-33" fmla="*/ 0 w 2096662"/>
                <a:gd name="connsiteY0-34" fmla="*/ 1308706 h 1308706"/>
                <a:gd name="connsiteX1-35" fmla="*/ 1421150 w 2096662"/>
                <a:gd name="connsiteY1-36" fmla="*/ 0 h 1308706"/>
                <a:gd name="connsiteX2-37" fmla="*/ 2096662 w 2096662"/>
                <a:gd name="connsiteY2-38" fmla="*/ 1276812 h 1308706"/>
                <a:gd name="connsiteX3-39" fmla="*/ 0 w 2096662"/>
                <a:gd name="connsiteY3-40" fmla="*/ 1308706 h 1308706"/>
                <a:gd name="connsiteX0-41" fmla="*/ 0 w 1975832"/>
                <a:gd name="connsiteY0-42" fmla="*/ 1308706 h 1326782"/>
                <a:gd name="connsiteX1-43" fmla="*/ 1421150 w 1975832"/>
                <a:gd name="connsiteY1-44" fmla="*/ 0 h 1326782"/>
                <a:gd name="connsiteX2-45" fmla="*/ 1975832 w 1975832"/>
                <a:gd name="connsiteY2-46" fmla="*/ 1326782 h 1326782"/>
                <a:gd name="connsiteX3-47" fmla="*/ 0 w 1975832"/>
                <a:gd name="connsiteY3-48" fmla="*/ 1308706 h 1326782"/>
                <a:gd name="connsiteX0-49" fmla="*/ 0 w 1975832"/>
                <a:gd name="connsiteY0-50" fmla="*/ 1271236 h 1289312"/>
                <a:gd name="connsiteX1-51" fmla="*/ 1488705 w 1975832"/>
                <a:gd name="connsiteY1-52" fmla="*/ 0 h 1289312"/>
                <a:gd name="connsiteX2-53" fmla="*/ 1975832 w 1975832"/>
                <a:gd name="connsiteY2-54" fmla="*/ 1289312 h 1289312"/>
                <a:gd name="connsiteX3-55" fmla="*/ 0 w 1975832"/>
                <a:gd name="connsiteY3-56" fmla="*/ 1271236 h 1289312"/>
                <a:gd name="connsiteX0-57" fmla="*/ 0 w 1961900"/>
                <a:gd name="connsiteY0-58" fmla="*/ 1268496 h 1289312"/>
                <a:gd name="connsiteX1-59" fmla="*/ 1474773 w 1961900"/>
                <a:gd name="connsiteY1-60" fmla="*/ 0 h 1289312"/>
                <a:gd name="connsiteX2-61" fmla="*/ 1961900 w 1961900"/>
                <a:gd name="connsiteY2-62" fmla="*/ 1289312 h 1289312"/>
                <a:gd name="connsiteX3-63" fmla="*/ 0 w 1961900"/>
                <a:gd name="connsiteY3-64" fmla="*/ 1268496 h 1289312"/>
                <a:gd name="connsiteX0-65" fmla="*/ 0 w 1960530"/>
                <a:gd name="connsiteY0-66" fmla="*/ 1275462 h 1289312"/>
                <a:gd name="connsiteX1-67" fmla="*/ 1473403 w 1960530"/>
                <a:gd name="connsiteY1-68" fmla="*/ 0 h 1289312"/>
                <a:gd name="connsiteX2-69" fmla="*/ 1960530 w 1960530"/>
                <a:gd name="connsiteY2-70" fmla="*/ 1289312 h 1289312"/>
                <a:gd name="connsiteX3-71" fmla="*/ 0 w 1960530"/>
                <a:gd name="connsiteY3-72" fmla="*/ 1275462 h 1289312"/>
                <a:gd name="connsiteX0-73" fmla="*/ 0 w 1960530"/>
                <a:gd name="connsiteY0-74" fmla="*/ 1721302 h 1735152"/>
                <a:gd name="connsiteX1-75" fmla="*/ 1120897 w 1960530"/>
                <a:gd name="connsiteY1-76" fmla="*/ 0 h 1735152"/>
                <a:gd name="connsiteX2-77" fmla="*/ 1960530 w 1960530"/>
                <a:gd name="connsiteY2-78" fmla="*/ 1735152 h 1735152"/>
                <a:gd name="connsiteX3-79" fmla="*/ 0 w 1960530"/>
                <a:gd name="connsiteY3-80" fmla="*/ 1721302 h 1735152"/>
                <a:gd name="connsiteX0-81" fmla="*/ 0 w 1960530"/>
                <a:gd name="connsiteY0-82" fmla="*/ 1740031 h 1753881"/>
                <a:gd name="connsiteX1-83" fmla="*/ 1098401 w 1960530"/>
                <a:gd name="connsiteY1-84" fmla="*/ 0 h 1753881"/>
                <a:gd name="connsiteX2-85" fmla="*/ 1960530 w 1960530"/>
                <a:gd name="connsiteY2-86" fmla="*/ 1753881 h 1753881"/>
                <a:gd name="connsiteX3-87" fmla="*/ 0 w 1960530"/>
                <a:gd name="connsiteY3-88" fmla="*/ 1740031 h 1753881"/>
                <a:gd name="connsiteX0-89" fmla="*/ 0 w 1960530"/>
                <a:gd name="connsiteY0-90" fmla="*/ 1687945 h 1701795"/>
                <a:gd name="connsiteX1-91" fmla="*/ 1363334 w 1960530"/>
                <a:gd name="connsiteY1-92" fmla="*/ 0 h 1701795"/>
                <a:gd name="connsiteX2-93" fmla="*/ 1960530 w 1960530"/>
                <a:gd name="connsiteY2-94" fmla="*/ 1701795 h 1701795"/>
                <a:gd name="connsiteX3-95" fmla="*/ 0 w 1960530"/>
                <a:gd name="connsiteY3-96" fmla="*/ 1687945 h 1701795"/>
                <a:gd name="connsiteX0-97" fmla="*/ 0 w 1960530"/>
                <a:gd name="connsiteY0-98" fmla="*/ 1718094 h 1731944"/>
                <a:gd name="connsiteX1-99" fmla="*/ 1340040 w 1960530"/>
                <a:gd name="connsiteY1-100" fmla="*/ 0 h 1731944"/>
                <a:gd name="connsiteX2-101" fmla="*/ 1960530 w 1960530"/>
                <a:gd name="connsiteY2-102" fmla="*/ 1731944 h 1731944"/>
                <a:gd name="connsiteX3-103" fmla="*/ 0 w 1960530"/>
                <a:gd name="connsiteY3-104" fmla="*/ 1718094 h 1731944"/>
                <a:gd name="connsiteX0-105" fmla="*/ 0 w 1960530"/>
                <a:gd name="connsiteY0-106" fmla="*/ 1708043 h 1721893"/>
                <a:gd name="connsiteX1-107" fmla="*/ 1347805 w 1960530"/>
                <a:gd name="connsiteY1-108" fmla="*/ 0 h 1721893"/>
                <a:gd name="connsiteX2-109" fmla="*/ 1960530 w 1960530"/>
                <a:gd name="connsiteY2-110" fmla="*/ 1721893 h 1721893"/>
                <a:gd name="connsiteX3-111" fmla="*/ 0 w 1960530"/>
                <a:gd name="connsiteY3-112" fmla="*/ 1708043 h 1721893"/>
                <a:gd name="connsiteX0-113" fmla="*/ 0 w 1960530"/>
                <a:gd name="connsiteY0-114" fmla="*/ 2219474 h 2233324"/>
                <a:gd name="connsiteX1-115" fmla="*/ 1688517 w 1960530"/>
                <a:gd name="connsiteY1-116" fmla="*/ 0 h 2233324"/>
                <a:gd name="connsiteX2-117" fmla="*/ 1960530 w 1960530"/>
                <a:gd name="connsiteY2-118" fmla="*/ 2233324 h 2233324"/>
                <a:gd name="connsiteX3-119" fmla="*/ 0 w 1960530"/>
                <a:gd name="connsiteY3-120" fmla="*/ 2219474 h 2233324"/>
                <a:gd name="connsiteX0-121" fmla="*/ 0 w 1788142"/>
                <a:gd name="connsiteY0-122" fmla="*/ 2219474 h 2219474"/>
                <a:gd name="connsiteX1-123" fmla="*/ 1688517 w 1788142"/>
                <a:gd name="connsiteY1-124" fmla="*/ 0 h 2219474"/>
                <a:gd name="connsiteX2-125" fmla="*/ 1788142 w 1788142"/>
                <a:gd name="connsiteY2-126" fmla="*/ 974277 h 2219474"/>
                <a:gd name="connsiteX3-127" fmla="*/ 0 w 1788142"/>
                <a:gd name="connsiteY3-128" fmla="*/ 2219474 h 2219474"/>
                <a:gd name="connsiteX0-129" fmla="*/ 0 w 1788142"/>
                <a:gd name="connsiteY0-130" fmla="*/ 2205950 h 2205950"/>
                <a:gd name="connsiteX1-131" fmla="*/ 1652898 w 1788142"/>
                <a:gd name="connsiteY1-132" fmla="*/ 0 h 2205950"/>
                <a:gd name="connsiteX2-133" fmla="*/ 1788142 w 1788142"/>
                <a:gd name="connsiteY2-134" fmla="*/ 960753 h 2205950"/>
                <a:gd name="connsiteX3-135" fmla="*/ 0 w 1788142"/>
                <a:gd name="connsiteY3-136" fmla="*/ 2205950 h 2205950"/>
                <a:gd name="connsiteX0-137" fmla="*/ 0 w 1788142"/>
                <a:gd name="connsiteY0-138" fmla="*/ 2158950 h 2158950"/>
                <a:gd name="connsiteX1-139" fmla="*/ 1609613 w 1788142"/>
                <a:gd name="connsiteY1-140" fmla="*/ 0 h 2158950"/>
                <a:gd name="connsiteX2-141" fmla="*/ 1788142 w 1788142"/>
                <a:gd name="connsiteY2-142" fmla="*/ 913753 h 2158950"/>
                <a:gd name="connsiteX3-143" fmla="*/ 0 w 1788142"/>
                <a:gd name="connsiteY3-144" fmla="*/ 2158950 h 2158950"/>
                <a:gd name="connsiteX0-145" fmla="*/ 0 w 1785380"/>
                <a:gd name="connsiteY0-146" fmla="*/ 2158950 h 2158950"/>
                <a:gd name="connsiteX1-147" fmla="*/ 1609613 w 1785380"/>
                <a:gd name="connsiteY1-148" fmla="*/ 0 h 2158950"/>
                <a:gd name="connsiteX2-149" fmla="*/ 1785380 w 1785380"/>
                <a:gd name="connsiteY2-150" fmla="*/ 919897 h 2158950"/>
                <a:gd name="connsiteX3-151" fmla="*/ 0 w 1785380"/>
                <a:gd name="connsiteY3-152" fmla="*/ 2158950 h 2158950"/>
                <a:gd name="connsiteX0-153" fmla="*/ 0 w 1783154"/>
                <a:gd name="connsiteY0-154" fmla="*/ 2158950 h 2158950"/>
                <a:gd name="connsiteX1-155" fmla="*/ 1609613 w 1783154"/>
                <a:gd name="connsiteY1-156" fmla="*/ 0 h 2158950"/>
                <a:gd name="connsiteX2-157" fmla="*/ 1783154 w 1783154"/>
                <a:gd name="connsiteY2-158" fmla="*/ 920742 h 2158950"/>
                <a:gd name="connsiteX3-159" fmla="*/ 0 w 1783154"/>
                <a:gd name="connsiteY3-160" fmla="*/ 2158950 h 2158950"/>
                <a:gd name="connsiteX0-161" fmla="*/ 0 w 1784535"/>
                <a:gd name="connsiteY0-162" fmla="*/ 2162021 h 2162021"/>
                <a:gd name="connsiteX1-163" fmla="*/ 1610994 w 1784535"/>
                <a:gd name="connsiteY1-164" fmla="*/ 0 h 2162021"/>
                <a:gd name="connsiteX2-165" fmla="*/ 1784535 w 1784535"/>
                <a:gd name="connsiteY2-166" fmla="*/ 920742 h 2162021"/>
                <a:gd name="connsiteX3-167" fmla="*/ 0 w 1784535"/>
                <a:gd name="connsiteY3-168" fmla="*/ 2162021 h 2162021"/>
              </a:gdLst>
              <a:ahLst/>
              <a:cxnLst>
                <a:cxn ang="0">
                  <a:pos x="connsiteX0-1" y="connsiteY0-2"/>
                </a:cxn>
                <a:cxn ang="0">
                  <a:pos x="connsiteX1-3" y="connsiteY1-4"/>
                </a:cxn>
                <a:cxn ang="0">
                  <a:pos x="connsiteX2-5" y="connsiteY2-6"/>
                </a:cxn>
                <a:cxn ang="0">
                  <a:pos x="connsiteX3-7" y="connsiteY3-8"/>
                </a:cxn>
              </a:cxnLst>
              <a:rect l="l" t="t" r="r" b="b"/>
              <a:pathLst>
                <a:path w="1784535" h="2162021">
                  <a:moveTo>
                    <a:pt x="0" y="2162021"/>
                  </a:moveTo>
                  <a:lnTo>
                    <a:pt x="1610994" y="0"/>
                  </a:lnTo>
                  <a:lnTo>
                    <a:pt x="1784535" y="920742"/>
                  </a:lnTo>
                  <a:lnTo>
                    <a:pt x="0" y="2162021"/>
                  </a:lnTo>
                  <a:close/>
                </a:path>
              </a:pathLst>
            </a:custGeom>
            <a:solidFill>
              <a:srgbClr val="8215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8"/>
            <p:cNvSpPr/>
            <p:nvPr/>
          </p:nvSpPr>
          <p:spPr>
            <a:xfrm>
              <a:off x="4690665" y="632230"/>
              <a:ext cx="600075" cy="268381"/>
            </a:xfrm>
            <a:custGeom>
              <a:avLst/>
              <a:gdLst>
                <a:gd name="connsiteX0" fmla="*/ 0 w 390525"/>
                <a:gd name="connsiteY0" fmla="*/ 119156 h 119156"/>
                <a:gd name="connsiteX1" fmla="*/ 195263 w 390525"/>
                <a:gd name="connsiteY1" fmla="*/ 0 h 119156"/>
                <a:gd name="connsiteX2" fmla="*/ 390525 w 390525"/>
                <a:gd name="connsiteY2" fmla="*/ 119156 h 119156"/>
                <a:gd name="connsiteX3" fmla="*/ 0 w 390525"/>
                <a:gd name="connsiteY3" fmla="*/ 119156 h 119156"/>
                <a:gd name="connsiteX0-1" fmla="*/ 0 w 428625"/>
                <a:gd name="connsiteY0-2" fmla="*/ 157256 h 157256"/>
                <a:gd name="connsiteX1-3" fmla="*/ 233363 w 428625"/>
                <a:gd name="connsiteY1-4" fmla="*/ 0 h 157256"/>
                <a:gd name="connsiteX2-5" fmla="*/ 428625 w 428625"/>
                <a:gd name="connsiteY2-6" fmla="*/ 119156 h 157256"/>
                <a:gd name="connsiteX3-7" fmla="*/ 0 w 428625"/>
                <a:gd name="connsiteY3-8" fmla="*/ 157256 h 157256"/>
                <a:gd name="connsiteX0-9" fmla="*/ 0 w 533400"/>
                <a:gd name="connsiteY0-10" fmla="*/ 236631 h 236631"/>
                <a:gd name="connsiteX1-11" fmla="*/ 338138 w 533400"/>
                <a:gd name="connsiteY1-12" fmla="*/ 0 h 236631"/>
                <a:gd name="connsiteX2-13" fmla="*/ 533400 w 533400"/>
                <a:gd name="connsiteY2-14" fmla="*/ 119156 h 236631"/>
                <a:gd name="connsiteX3-15" fmla="*/ 0 w 533400"/>
                <a:gd name="connsiteY3-16" fmla="*/ 236631 h 236631"/>
                <a:gd name="connsiteX0-17" fmla="*/ 0 w 571500"/>
                <a:gd name="connsiteY0-18" fmla="*/ 252506 h 252506"/>
                <a:gd name="connsiteX1-19" fmla="*/ 376238 w 571500"/>
                <a:gd name="connsiteY1-20" fmla="*/ 0 h 252506"/>
                <a:gd name="connsiteX2-21" fmla="*/ 571500 w 571500"/>
                <a:gd name="connsiteY2-22" fmla="*/ 119156 h 252506"/>
                <a:gd name="connsiteX3-23" fmla="*/ 0 w 571500"/>
                <a:gd name="connsiteY3-24" fmla="*/ 252506 h 252506"/>
                <a:gd name="connsiteX0-25" fmla="*/ 0 w 600075"/>
                <a:gd name="connsiteY0-26" fmla="*/ 268381 h 268381"/>
                <a:gd name="connsiteX1-27" fmla="*/ 404813 w 600075"/>
                <a:gd name="connsiteY1-28" fmla="*/ 0 h 268381"/>
                <a:gd name="connsiteX2-29" fmla="*/ 600075 w 600075"/>
                <a:gd name="connsiteY2-30" fmla="*/ 119156 h 268381"/>
                <a:gd name="connsiteX3-31" fmla="*/ 0 w 600075"/>
                <a:gd name="connsiteY3-32" fmla="*/ 268381 h 268381"/>
              </a:gdLst>
              <a:ahLst/>
              <a:cxnLst>
                <a:cxn ang="0">
                  <a:pos x="connsiteX0-1" y="connsiteY0-2"/>
                </a:cxn>
                <a:cxn ang="0">
                  <a:pos x="connsiteX1-3" y="connsiteY1-4"/>
                </a:cxn>
                <a:cxn ang="0">
                  <a:pos x="connsiteX2-5" y="connsiteY2-6"/>
                </a:cxn>
                <a:cxn ang="0">
                  <a:pos x="connsiteX3-7" y="connsiteY3-8"/>
                </a:cxn>
              </a:cxnLst>
              <a:rect l="l" t="t" r="r" b="b"/>
              <a:pathLst>
                <a:path w="600075" h="268381">
                  <a:moveTo>
                    <a:pt x="0" y="268381"/>
                  </a:moveTo>
                  <a:lnTo>
                    <a:pt x="404813" y="0"/>
                  </a:lnTo>
                  <a:lnTo>
                    <a:pt x="600075" y="119156"/>
                  </a:lnTo>
                  <a:lnTo>
                    <a:pt x="0" y="268381"/>
                  </a:lnTo>
                  <a:close/>
                </a:path>
              </a:pathLst>
            </a:custGeom>
            <a:solidFill>
              <a:srgbClr val="A82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5"/>
            <p:cNvSpPr/>
            <p:nvPr/>
          </p:nvSpPr>
          <p:spPr>
            <a:xfrm rot="2261504">
              <a:off x="3137649" y="1145480"/>
              <a:ext cx="1960530" cy="1721893"/>
            </a:xfrm>
            <a:custGeom>
              <a:avLst/>
              <a:gdLst>
                <a:gd name="connsiteX0" fmla="*/ 0 w 1422400"/>
                <a:gd name="connsiteY0" fmla="*/ 1272729 h 1272729"/>
                <a:gd name="connsiteX1" fmla="*/ 711200 w 1422400"/>
                <a:gd name="connsiteY1" fmla="*/ 0 h 1272729"/>
                <a:gd name="connsiteX2" fmla="*/ 1422400 w 1422400"/>
                <a:gd name="connsiteY2" fmla="*/ 1272729 h 1272729"/>
                <a:gd name="connsiteX3" fmla="*/ 0 w 1422400"/>
                <a:gd name="connsiteY3" fmla="*/ 1272729 h 1272729"/>
                <a:gd name="connsiteX0-1" fmla="*/ 0 w 1727276"/>
                <a:gd name="connsiteY0-2" fmla="*/ 1452206 h 1452206"/>
                <a:gd name="connsiteX1-3" fmla="*/ 1016076 w 1727276"/>
                <a:gd name="connsiteY1-4" fmla="*/ 0 h 1452206"/>
                <a:gd name="connsiteX2-5" fmla="*/ 1727276 w 1727276"/>
                <a:gd name="connsiteY2-6" fmla="*/ 1272729 h 1452206"/>
                <a:gd name="connsiteX3-7" fmla="*/ 0 w 1727276"/>
                <a:gd name="connsiteY3-8" fmla="*/ 1452206 h 1452206"/>
                <a:gd name="connsiteX0-9" fmla="*/ 0 w 1727276"/>
                <a:gd name="connsiteY0-10" fmla="*/ 1167474 h 1167474"/>
                <a:gd name="connsiteX1-11" fmla="*/ 1292677 w 1727276"/>
                <a:gd name="connsiteY1-12" fmla="*/ 0 h 1167474"/>
                <a:gd name="connsiteX2-13" fmla="*/ 1727276 w 1727276"/>
                <a:gd name="connsiteY2-14" fmla="*/ 987997 h 1167474"/>
                <a:gd name="connsiteX3-15" fmla="*/ 0 w 1727276"/>
                <a:gd name="connsiteY3-16" fmla="*/ 1167474 h 1167474"/>
                <a:gd name="connsiteX0-17" fmla="*/ 0 w 1721932"/>
                <a:gd name="connsiteY0-18" fmla="*/ 1167474 h 1178422"/>
                <a:gd name="connsiteX1-19" fmla="*/ 1292677 w 1721932"/>
                <a:gd name="connsiteY1-20" fmla="*/ 0 h 1178422"/>
                <a:gd name="connsiteX2-21" fmla="*/ 1721932 w 1721932"/>
                <a:gd name="connsiteY2-22" fmla="*/ 1178422 h 1178422"/>
                <a:gd name="connsiteX3-23" fmla="*/ 0 w 1721932"/>
                <a:gd name="connsiteY3-24" fmla="*/ 1167474 h 1178422"/>
                <a:gd name="connsiteX0-25" fmla="*/ 0 w 1721932"/>
                <a:gd name="connsiteY0-26" fmla="*/ 1308706 h 1319654"/>
                <a:gd name="connsiteX1-27" fmla="*/ 1421150 w 1721932"/>
                <a:gd name="connsiteY1-28" fmla="*/ 0 h 1319654"/>
                <a:gd name="connsiteX2-29" fmla="*/ 1721932 w 1721932"/>
                <a:gd name="connsiteY2-30" fmla="*/ 1319654 h 1319654"/>
                <a:gd name="connsiteX3-31" fmla="*/ 0 w 1721932"/>
                <a:gd name="connsiteY3-32" fmla="*/ 1308706 h 1319654"/>
                <a:gd name="connsiteX0-33" fmla="*/ 0 w 2096662"/>
                <a:gd name="connsiteY0-34" fmla="*/ 1308706 h 1308706"/>
                <a:gd name="connsiteX1-35" fmla="*/ 1421150 w 2096662"/>
                <a:gd name="connsiteY1-36" fmla="*/ 0 h 1308706"/>
                <a:gd name="connsiteX2-37" fmla="*/ 2096662 w 2096662"/>
                <a:gd name="connsiteY2-38" fmla="*/ 1276812 h 1308706"/>
                <a:gd name="connsiteX3-39" fmla="*/ 0 w 2096662"/>
                <a:gd name="connsiteY3-40" fmla="*/ 1308706 h 1308706"/>
                <a:gd name="connsiteX0-41" fmla="*/ 0 w 1975832"/>
                <a:gd name="connsiteY0-42" fmla="*/ 1308706 h 1326782"/>
                <a:gd name="connsiteX1-43" fmla="*/ 1421150 w 1975832"/>
                <a:gd name="connsiteY1-44" fmla="*/ 0 h 1326782"/>
                <a:gd name="connsiteX2-45" fmla="*/ 1975832 w 1975832"/>
                <a:gd name="connsiteY2-46" fmla="*/ 1326782 h 1326782"/>
                <a:gd name="connsiteX3-47" fmla="*/ 0 w 1975832"/>
                <a:gd name="connsiteY3-48" fmla="*/ 1308706 h 1326782"/>
                <a:gd name="connsiteX0-49" fmla="*/ 0 w 1975832"/>
                <a:gd name="connsiteY0-50" fmla="*/ 1271236 h 1289312"/>
                <a:gd name="connsiteX1-51" fmla="*/ 1488705 w 1975832"/>
                <a:gd name="connsiteY1-52" fmla="*/ 0 h 1289312"/>
                <a:gd name="connsiteX2-53" fmla="*/ 1975832 w 1975832"/>
                <a:gd name="connsiteY2-54" fmla="*/ 1289312 h 1289312"/>
                <a:gd name="connsiteX3-55" fmla="*/ 0 w 1975832"/>
                <a:gd name="connsiteY3-56" fmla="*/ 1271236 h 1289312"/>
                <a:gd name="connsiteX0-57" fmla="*/ 0 w 1961900"/>
                <a:gd name="connsiteY0-58" fmla="*/ 1268496 h 1289312"/>
                <a:gd name="connsiteX1-59" fmla="*/ 1474773 w 1961900"/>
                <a:gd name="connsiteY1-60" fmla="*/ 0 h 1289312"/>
                <a:gd name="connsiteX2-61" fmla="*/ 1961900 w 1961900"/>
                <a:gd name="connsiteY2-62" fmla="*/ 1289312 h 1289312"/>
                <a:gd name="connsiteX3-63" fmla="*/ 0 w 1961900"/>
                <a:gd name="connsiteY3-64" fmla="*/ 1268496 h 1289312"/>
                <a:gd name="connsiteX0-65" fmla="*/ 0 w 1960530"/>
                <a:gd name="connsiteY0-66" fmla="*/ 1275462 h 1289312"/>
                <a:gd name="connsiteX1-67" fmla="*/ 1473403 w 1960530"/>
                <a:gd name="connsiteY1-68" fmla="*/ 0 h 1289312"/>
                <a:gd name="connsiteX2-69" fmla="*/ 1960530 w 1960530"/>
                <a:gd name="connsiteY2-70" fmla="*/ 1289312 h 1289312"/>
                <a:gd name="connsiteX3-71" fmla="*/ 0 w 1960530"/>
                <a:gd name="connsiteY3-72" fmla="*/ 1275462 h 1289312"/>
                <a:gd name="connsiteX0-73" fmla="*/ 0 w 1960530"/>
                <a:gd name="connsiteY0-74" fmla="*/ 1721302 h 1735152"/>
                <a:gd name="connsiteX1-75" fmla="*/ 1120897 w 1960530"/>
                <a:gd name="connsiteY1-76" fmla="*/ 0 h 1735152"/>
                <a:gd name="connsiteX2-77" fmla="*/ 1960530 w 1960530"/>
                <a:gd name="connsiteY2-78" fmla="*/ 1735152 h 1735152"/>
                <a:gd name="connsiteX3-79" fmla="*/ 0 w 1960530"/>
                <a:gd name="connsiteY3-80" fmla="*/ 1721302 h 1735152"/>
                <a:gd name="connsiteX0-81" fmla="*/ 0 w 1960530"/>
                <a:gd name="connsiteY0-82" fmla="*/ 1740031 h 1753881"/>
                <a:gd name="connsiteX1-83" fmla="*/ 1098401 w 1960530"/>
                <a:gd name="connsiteY1-84" fmla="*/ 0 h 1753881"/>
                <a:gd name="connsiteX2-85" fmla="*/ 1960530 w 1960530"/>
                <a:gd name="connsiteY2-86" fmla="*/ 1753881 h 1753881"/>
                <a:gd name="connsiteX3-87" fmla="*/ 0 w 1960530"/>
                <a:gd name="connsiteY3-88" fmla="*/ 1740031 h 1753881"/>
                <a:gd name="connsiteX0-89" fmla="*/ 0 w 1960530"/>
                <a:gd name="connsiteY0-90" fmla="*/ 1687945 h 1701795"/>
                <a:gd name="connsiteX1-91" fmla="*/ 1363334 w 1960530"/>
                <a:gd name="connsiteY1-92" fmla="*/ 0 h 1701795"/>
                <a:gd name="connsiteX2-93" fmla="*/ 1960530 w 1960530"/>
                <a:gd name="connsiteY2-94" fmla="*/ 1701795 h 1701795"/>
                <a:gd name="connsiteX3-95" fmla="*/ 0 w 1960530"/>
                <a:gd name="connsiteY3-96" fmla="*/ 1687945 h 1701795"/>
                <a:gd name="connsiteX0-97" fmla="*/ 0 w 1960530"/>
                <a:gd name="connsiteY0-98" fmla="*/ 1718094 h 1731944"/>
                <a:gd name="connsiteX1-99" fmla="*/ 1340040 w 1960530"/>
                <a:gd name="connsiteY1-100" fmla="*/ 0 h 1731944"/>
                <a:gd name="connsiteX2-101" fmla="*/ 1960530 w 1960530"/>
                <a:gd name="connsiteY2-102" fmla="*/ 1731944 h 1731944"/>
                <a:gd name="connsiteX3-103" fmla="*/ 0 w 1960530"/>
                <a:gd name="connsiteY3-104" fmla="*/ 1718094 h 1731944"/>
                <a:gd name="connsiteX0-105" fmla="*/ 0 w 1960530"/>
                <a:gd name="connsiteY0-106" fmla="*/ 1708043 h 1721893"/>
                <a:gd name="connsiteX1-107" fmla="*/ 1347805 w 1960530"/>
                <a:gd name="connsiteY1-108" fmla="*/ 0 h 1721893"/>
                <a:gd name="connsiteX2-109" fmla="*/ 1960530 w 1960530"/>
                <a:gd name="connsiteY2-110" fmla="*/ 1721893 h 1721893"/>
                <a:gd name="connsiteX3-111" fmla="*/ 0 w 1960530"/>
                <a:gd name="connsiteY3-112" fmla="*/ 1708043 h 1721893"/>
              </a:gdLst>
              <a:ahLst/>
              <a:cxnLst>
                <a:cxn ang="0">
                  <a:pos x="connsiteX0-1" y="connsiteY0-2"/>
                </a:cxn>
                <a:cxn ang="0">
                  <a:pos x="connsiteX1-3" y="connsiteY1-4"/>
                </a:cxn>
                <a:cxn ang="0">
                  <a:pos x="connsiteX2-5" y="connsiteY2-6"/>
                </a:cxn>
                <a:cxn ang="0">
                  <a:pos x="connsiteX3-7" y="connsiteY3-8"/>
                </a:cxn>
              </a:cxnLst>
              <a:rect l="l" t="t" r="r" b="b"/>
              <a:pathLst>
                <a:path w="1960530" h="1721893">
                  <a:moveTo>
                    <a:pt x="0" y="1708043"/>
                  </a:moveTo>
                  <a:lnTo>
                    <a:pt x="1347805" y="0"/>
                  </a:lnTo>
                  <a:lnTo>
                    <a:pt x="1960530" y="1721893"/>
                  </a:lnTo>
                  <a:lnTo>
                    <a:pt x="0" y="1708043"/>
                  </a:lnTo>
                  <a:close/>
                </a:path>
              </a:pathLst>
            </a:custGeom>
            <a:solidFill>
              <a:srgbClr val="9E1B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rot="19291348">
              <a:off x="1844890" y="2246920"/>
              <a:ext cx="1975832" cy="1289312"/>
            </a:xfrm>
            <a:custGeom>
              <a:avLst/>
              <a:gdLst>
                <a:gd name="connsiteX0" fmla="*/ 0 w 1422400"/>
                <a:gd name="connsiteY0" fmla="*/ 1272729 h 1272729"/>
                <a:gd name="connsiteX1" fmla="*/ 711200 w 1422400"/>
                <a:gd name="connsiteY1" fmla="*/ 0 h 1272729"/>
                <a:gd name="connsiteX2" fmla="*/ 1422400 w 1422400"/>
                <a:gd name="connsiteY2" fmla="*/ 1272729 h 1272729"/>
                <a:gd name="connsiteX3" fmla="*/ 0 w 1422400"/>
                <a:gd name="connsiteY3" fmla="*/ 1272729 h 1272729"/>
                <a:gd name="connsiteX0-1" fmla="*/ 0 w 1727276"/>
                <a:gd name="connsiteY0-2" fmla="*/ 1452206 h 1452206"/>
                <a:gd name="connsiteX1-3" fmla="*/ 1016076 w 1727276"/>
                <a:gd name="connsiteY1-4" fmla="*/ 0 h 1452206"/>
                <a:gd name="connsiteX2-5" fmla="*/ 1727276 w 1727276"/>
                <a:gd name="connsiteY2-6" fmla="*/ 1272729 h 1452206"/>
                <a:gd name="connsiteX3-7" fmla="*/ 0 w 1727276"/>
                <a:gd name="connsiteY3-8" fmla="*/ 1452206 h 1452206"/>
                <a:gd name="connsiteX0-9" fmla="*/ 0 w 1727276"/>
                <a:gd name="connsiteY0-10" fmla="*/ 1167474 h 1167474"/>
                <a:gd name="connsiteX1-11" fmla="*/ 1292677 w 1727276"/>
                <a:gd name="connsiteY1-12" fmla="*/ 0 h 1167474"/>
                <a:gd name="connsiteX2-13" fmla="*/ 1727276 w 1727276"/>
                <a:gd name="connsiteY2-14" fmla="*/ 987997 h 1167474"/>
                <a:gd name="connsiteX3-15" fmla="*/ 0 w 1727276"/>
                <a:gd name="connsiteY3-16" fmla="*/ 1167474 h 1167474"/>
                <a:gd name="connsiteX0-17" fmla="*/ 0 w 1721932"/>
                <a:gd name="connsiteY0-18" fmla="*/ 1167474 h 1178422"/>
                <a:gd name="connsiteX1-19" fmla="*/ 1292677 w 1721932"/>
                <a:gd name="connsiteY1-20" fmla="*/ 0 h 1178422"/>
                <a:gd name="connsiteX2-21" fmla="*/ 1721932 w 1721932"/>
                <a:gd name="connsiteY2-22" fmla="*/ 1178422 h 1178422"/>
                <a:gd name="connsiteX3-23" fmla="*/ 0 w 1721932"/>
                <a:gd name="connsiteY3-24" fmla="*/ 1167474 h 1178422"/>
                <a:gd name="connsiteX0-25" fmla="*/ 0 w 1721932"/>
                <a:gd name="connsiteY0-26" fmla="*/ 1308706 h 1319654"/>
                <a:gd name="connsiteX1-27" fmla="*/ 1421150 w 1721932"/>
                <a:gd name="connsiteY1-28" fmla="*/ 0 h 1319654"/>
                <a:gd name="connsiteX2-29" fmla="*/ 1721932 w 1721932"/>
                <a:gd name="connsiteY2-30" fmla="*/ 1319654 h 1319654"/>
                <a:gd name="connsiteX3-31" fmla="*/ 0 w 1721932"/>
                <a:gd name="connsiteY3-32" fmla="*/ 1308706 h 1319654"/>
                <a:gd name="connsiteX0-33" fmla="*/ 0 w 2096662"/>
                <a:gd name="connsiteY0-34" fmla="*/ 1308706 h 1308706"/>
                <a:gd name="connsiteX1-35" fmla="*/ 1421150 w 2096662"/>
                <a:gd name="connsiteY1-36" fmla="*/ 0 h 1308706"/>
                <a:gd name="connsiteX2-37" fmla="*/ 2096662 w 2096662"/>
                <a:gd name="connsiteY2-38" fmla="*/ 1276812 h 1308706"/>
                <a:gd name="connsiteX3-39" fmla="*/ 0 w 2096662"/>
                <a:gd name="connsiteY3-40" fmla="*/ 1308706 h 1308706"/>
                <a:gd name="connsiteX0-41" fmla="*/ 0 w 1975832"/>
                <a:gd name="connsiteY0-42" fmla="*/ 1308706 h 1326782"/>
                <a:gd name="connsiteX1-43" fmla="*/ 1421150 w 1975832"/>
                <a:gd name="connsiteY1-44" fmla="*/ 0 h 1326782"/>
                <a:gd name="connsiteX2-45" fmla="*/ 1975832 w 1975832"/>
                <a:gd name="connsiteY2-46" fmla="*/ 1326782 h 1326782"/>
                <a:gd name="connsiteX3-47" fmla="*/ 0 w 1975832"/>
                <a:gd name="connsiteY3-48" fmla="*/ 1308706 h 1326782"/>
                <a:gd name="connsiteX0-49" fmla="*/ 0 w 1975832"/>
                <a:gd name="connsiteY0-50" fmla="*/ 1271236 h 1289312"/>
                <a:gd name="connsiteX1-51" fmla="*/ 1488705 w 1975832"/>
                <a:gd name="connsiteY1-52" fmla="*/ 0 h 1289312"/>
                <a:gd name="connsiteX2-53" fmla="*/ 1975832 w 1975832"/>
                <a:gd name="connsiteY2-54" fmla="*/ 1289312 h 1289312"/>
                <a:gd name="connsiteX3-55" fmla="*/ 0 w 1975832"/>
                <a:gd name="connsiteY3-56" fmla="*/ 1271236 h 1289312"/>
              </a:gdLst>
              <a:ahLst/>
              <a:cxnLst>
                <a:cxn ang="0">
                  <a:pos x="connsiteX0-1" y="connsiteY0-2"/>
                </a:cxn>
                <a:cxn ang="0">
                  <a:pos x="connsiteX1-3" y="connsiteY1-4"/>
                </a:cxn>
                <a:cxn ang="0">
                  <a:pos x="connsiteX2-5" y="connsiteY2-6"/>
                </a:cxn>
                <a:cxn ang="0">
                  <a:pos x="connsiteX3-7" y="connsiteY3-8"/>
                </a:cxn>
              </a:cxnLst>
              <a:rect l="l" t="t" r="r" b="b"/>
              <a:pathLst>
                <a:path w="1975832" h="1289312">
                  <a:moveTo>
                    <a:pt x="0" y="1271236"/>
                  </a:moveTo>
                  <a:lnTo>
                    <a:pt x="1488705" y="0"/>
                  </a:lnTo>
                  <a:lnTo>
                    <a:pt x="1975832" y="1289312"/>
                  </a:lnTo>
                  <a:lnTo>
                    <a:pt x="0" y="1271236"/>
                  </a:lnTo>
                  <a:close/>
                </a:path>
              </a:pathLst>
            </a:cu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身体"/>
          <p:cNvGrpSpPr/>
          <p:nvPr/>
        </p:nvGrpSpPr>
        <p:grpSpPr>
          <a:xfrm>
            <a:off x="1063283" y="2902631"/>
            <a:ext cx="4420524" cy="2642723"/>
            <a:chOff x="2823257" y="2614410"/>
            <a:chExt cx="4420524" cy="2642723"/>
          </a:xfrm>
        </p:grpSpPr>
        <p:sp>
          <p:nvSpPr>
            <p:cNvPr id="18" name="直角三角形 17"/>
            <p:cNvSpPr/>
            <p:nvPr/>
          </p:nvSpPr>
          <p:spPr>
            <a:xfrm rot="7802093">
              <a:off x="2824051" y="2733568"/>
              <a:ext cx="584200" cy="585788"/>
            </a:xfrm>
            <a:prstGeom prst="rtTriangle">
              <a:avLst/>
            </a:prstGeom>
            <a:solidFill>
              <a:srgbClr val="9E1B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4"/>
            <p:cNvSpPr/>
            <p:nvPr/>
          </p:nvSpPr>
          <p:spPr>
            <a:xfrm rot="20722384">
              <a:off x="5661780" y="3518194"/>
              <a:ext cx="1582001" cy="1738939"/>
            </a:xfrm>
            <a:custGeom>
              <a:avLst/>
              <a:gdLst>
                <a:gd name="connsiteX0" fmla="*/ 0 w 1040580"/>
                <a:gd name="connsiteY0" fmla="*/ 1603491 h 1603491"/>
                <a:gd name="connsiteX1" fmla="*/ 0 w 1040580"/>
                <a:gd name="connsiteY1" fmla="*/ 0 h 1603491"/>
                <a:gd name="connsiteX2" fmla="*/ 1040580 w 1040580"/>
                <a:gd name="connsiteY2" fmla="*/ 1603491 h 1603491"/>
                <a:gd name="connsiteX3" fmla="*/ 0 w 1040580"/>
                <a:gd name="connsiteY3" fmla="*/ 1603491 h 1603491"/>
                <a:gd name="connsiteX0-1" fmla="*/ 0 w 1040580"/>
                <a:gd name="connsiteY0-2" fmla="*/ 1601086 h 1601086"/>
                <a:gd name="connsiteX1-3" fmla="*/ 9216 w 1040580"/>
                <a:gd name="connsiteY1-4" fmla="*/ 0 h 1601086"/>
                <a:gd name="connsiteX2-5" fmla="*/ 1040580 w 1040580"/>
                <a:gd name="connsiteY2-6" fmla="*/ 1601086 h 1601086"/>
                <a:gd name="connsiteX3-7" fmla="*/ 0 w 1040580"/>
                <a:gd name="connsiteY3-8" fmla="*/ 1601086 h 1601086"/>
                <a:gd name="connsiteX0-9" fmla="*/ 0 w 1040580"/>
                <a:gd name="connsiteY0-10" fmla="*/ 1602689 h 1602689"/>
                <a:gd name="connsiteX1-11" fmla="*/ 3072 w 1040580"/>
                <a:gd name="connsiteY1-12" fmla="*/ 0 h 1602689"/>
                <a:gd name="connsiteX2-13" fmla="*/ 1040580 w 1040580"/>
                <a:gd name="connsiteY2-14" fmla="*/ 1602689 h 1602689"/>
                <a:gd name="connsiteX3-15" fmla="*/ 0 w 1040580"/>
                <a:gd name="connsiteY3-16" fmla="*/ 1602689 h 1602689"/>
                <a:gd name="connsiteX0-17" fmla="*/ 0 w 1285252"/>
                <a:gd name="connsiteY0-18" fmla="*/ 1602689 h 1795696"/>
                <a:gd name="connsiteX1-19" fmla="*/ 3072 w 1285252"/>
                <a:gd name="connsiteY1-20" fmla="*/ 0 h 1795696"/>
                <a:gd name="connsiteX2-21" fmla="*/ 1285252 w 1285252"/>
                <a:gd name="connsiteY2-22" fmla="*/ 1795696 h 1795696"/>
                <a:gd name="connsiteX3-23" fmla="*/ 0 w 1285252"/>
                <a:gd name="connsiteY3-24" fmla="*/ 1602689 h 1795696"/>
                <a:gd name="connsiteX0-25" fmla="*/ 34389 w 1282180"/>
                <a:gd name="connsiteY0-26" fmla="*/ 1609638 h 1795696"/>
                <a:gd name="connsiteX1-27" fmla="*/ 0 w 1282180"/>
                <a:gd name="connsiteY1-28" fmla="*/ 0 h 1795696"/>
                <a:gd name="connsiteX2-29" fmla="*/ 1282180 w 1282180"/>
                <a:gd name="connsiteY2-30" fmla="*/ 1795696 h 1795696"/>
                <a:gd name="connsiteX3-31" fmla="*/ 34389 w 1282180"/>
                <a:gd name="connsiteY3-32" fmla="*/ 1609638 h 1795696"/>
                <a:gd name="connsiteX0-33" fmla="*/ 51382 w 1282180"/>
                <a:gd name="connsiteY0-34" fmla="*/ 1622478 h 1795696"/>
                <a:gd name="connsiteX1-35" fmla="*/ 0 w 1282180"/>
                <a:gd name="connsiteY1-36" fmla="*/ 0 h 1795696"/>
                <a:gd name="connsiteX2-37" fmla="*/ 1282180 w 1282180"/>
                <a:gd name="connsiteY2-38" fmla="*/ 1795696 h 1795696"/>
                <a:gd name="connsiteX3-39" fmla="*/ 51382 w 1282180"/>
                <a:gd name="connsiteY3-40" fmla="*/ 1622478 h 1795696"/>
                <a:gd name="connsiteX0-41" fmla="*/ 56064 w 1282180"/>
                <a:gd name="connsiteY0-42" fmla="*/ 1623346 h 1795696"/>
                <a:gd name="connsiteX1-43" fmla="*/ 0 w 1282180"/>
                <a:gd name="connsiteY1-44" fmla="*/ 0 h 1795696"/>
                <a:gd name="connsiteX2-45" fmla="*/ 1282180 w 1282180"/>
                <a:gd name="connsiteY2-46" fmla="*/ 1795696 h 1795696"/>
                <a:gd name="connsiteX3-47" fmla="*/ 56064 w 1282180"/>
                <a:gd name="connsiteY3-48" fmla="*/ 1623346 h 1795696"/>
                <a:gd name="connsiteX0-49" fmla="*/ 56064 w 1582001"/>
                <a:gd name="connsiteY0-50" fmla="*/ 1623346 h 1738939"/>
                <a:gd name="connsiteX1-51" fmla="*/ 0 w 1582001"/>
                <a:gd name="connsiteY1-52" fmla="*/ 0 h 1738939"/>
                <a:gd name="connsiteX2-53" fmla="*/ 1582001 w 1582001"/>
                <a:gd name="connsiteY2-54" fmla="*/ 1738939 h 1738939"/>
                <a:gd name="connsiteX3-55" fmla="*/ 56064 w 1582001"/>
                <a:gd name="connsiteY3-56" fmla="*/ 1623346 h 1738939"/>
              </a:gdLst>
              <a:ahLst/>
              <a:cxnLst>
                <a:cxn ang="0">
                  <a:pos x="connsiteX0-1" y="connsiteY0-2"/>
                </a:cxn>
                <a:cxn ang="0">
                  <a:pos x="connsiteX1-3" y="connsiteY1-4"/>
                </a:cxn>
                <a:cxn ang="0">
                  <a:pos x="connsiteX2-5" y="connsiteY2-6"/>
                </a:cxn>
                <a:cxn ang="0">
                  <a:pos x="connsiteX3-7" y="connsiteY3-8"/>
                </a:cxn>
              </a:cxnLst>
              <a:rect l="l" t="t" r="r" b="b"/>
              <a:pathLst>
                <a:path w="1582001" h="1738939">
                  <a:moveTo>
                    <a:pt x="56064" y="1623346"/>
                  </a:moveTo>
                  <a:lnTo>
                    <a:pt x="0" y="0"/>
                  </a:lnTo>
                  <a:lnTo>
                    <a:pt x="1582001" y="1738939"/>
                  </a:lnTo>
                  <a:lnTo>
                    <a:pt x="56064" y="1623346"/>
                  </a:lnTo>
                  <a:close/>
                </a:path>
              </a:pathLst>
            </a:custGeom>
            <a:solidFill>
              <a:srgbClr val="8215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2"/>
            <p:cNvSpPr/>
            <p:nvPr/>
          </p:nvSpPr>
          <p:spPr>
            <a:xfrm>
              <a:off x="3078051" y="2614410"/>
              <a:ext cx="2459864" cy="1574576"/>
            </a:xfrm>
            <a:custGeom>
              <a:avLst/>
              <a:gdLst>
                <a:gd name="connsiteX0" fmla="*/ 0 w 1815921"/>
                <a:gd name="connsiteY0" fmla="*/ 0 h 1403798"/>
                <a:gd name="connsiteX1" fmla="*/ 1815921 w 1815921"/>
                <a:gd name="connsiteY1" fmla="*/ 0 h 1403798"/>
                <a:gd name="connsiteX2" fmla="*/ 1815921 w 1815921"/>
                <a:gd name="connsiteY2" fmla="*/ 1403798 h 1403798"/>
                <a:gd name="connsiteX3" fmla="*/ 0 w 1815921"/>
                <a:gd name="connsiteY3" fmla="*/ 1403798 h 1403798"/>
                <a:gd name="connsiteX4" fmla="*/ 0 w 1815921"/>
                <a:gd name="connsiteY4" fmla="*/ 0 h 1403798"/>
                <a:gd name="connsiteX0-1" fmla="*/ 0 w 2472743"/>
                <a:gd name="connsiteY0-2" fmla="*/ 0 h 1584102"/>
                <a:gd name="connsiteX1-3" fmla="*/ 2472743 w 2472743"/>
                <a:gd name="connsiteY1-4" fmla="*/ 180304 h 1584102"/>
                <a:gd name="connsiteX2-5" fmla="*/ 2472743 w 2472743"/>
                <a:gd name="connsiteY2-6" fmla="*/ 1584102 h 1584102"/>
                <a:gd name="connsiteX3-7" fmla="*/ 656822 w 2472743"/>
                <a:gd name="connsiteY3-8" fmla="*/ 1584102 h 1584102"/>
                <a:gd name="connsiteX4-9" fmla="*/ 0 w 2472743"/>
                <a:gd name="connsiteY4-10" fmla="*/ 0 h 1584102"/>
                <a:gd name="connsiteX0-11" fmla="*/ 0 w 2472743"/>
                <a:gd name="connsiteY0-12" fmla="*/ 0 h 1584102"/>
                <a:gd name="connsiteX1-13" fmla="*/ 2472743 w 2472743"/>
                <a:gd name="connsiteY1-14" fmla="*/ 180304 h 1584102"/>
                <a:gd name="connsiteX2-15" fmla="*/ 2459864 w 2472743"/>
                <a:gd name="connsiteY2-16" fmla="*/ 1210615 h 1584102"/>
                <a:gd name="connsiteX3-17" fmla="*/ 656822 w 2472743"/>
                <a:gd name="connsiteY3-18" fmla="*/ 1584102 h 1584102"/>
                <a:gd name="connsiteX4-19" fmla="*/ 0 w 2472743"/>
                <a:gd name="connsiteY4-20" fmla="*/ 0 h 1584102"/>
                <a:gd name="connsiteX0-21" fmla="*/ 0 w 2459864"/>
                <a:gd name="connsiteY0-22" fmla="*/ 0 h 1584102"/>
                <a:gd name="connsiteX1-23" fmla="*/ 2253802 w 2459864"/>
                <a:gd name="connsiteY1-24" fmla="*/ 347730 h 1584102"/>
                <a:gd name="connsiteX2-25" fmla="*/ 2459864 w 2459864"/>
                <a:gd name="connsiteY2-26" fmla="*/ 1210615 h 1584102"/>
                <a:gd name="connsiteX3-27" fmla="*/ 656822 w 2459864"/>
                <a:gd name="connsiteY3-28" fmla="*/ 1584102 h 1584102"/>
                <a:gd name="connsiteX4-29" fmla="*/ 0 w 2459864"/>
                <a:gd name="connsiteY4-30" fmla="*/ 0 h 1584102"/>
                <a:gd name="connsiteX0-31" fmla="*/ 0 w 2459864"/>
                <a:gd name="connsiteY0-32" fmla="*/ 0 h 1579339"/>
                <a:gd name="connsiteX1-33" fmla="*/ 2253802 w 2459864"/>
                <a:gd name="connsiteY1-34" fmla="*/ 347730 h 1579339"/>
                <a:gd name="connsiteX2-35" fmla="*/ 2459864 w 2459864"/>
                <a:gd name="connsiteY2-36" fmla="*/ 1210615 h 1579339"/>
                <a:gd name="connsiteX3-37" fmla="*/ 666347 w 2459864"/>
                <a:gd name="connsiteY3-38" fmla="*/ 1579339 h 1579339"/>
                <a:gd name="connsiteX4-39" fmla="*/ 0 w 2459864"/>
                <a:gd name="connsiteY4-40" fmla="*/ 0 h 1579339"/>
                <a:gd name="connsiteX0-41" fmla="*/ 0 w 2459864"/>
                <a:gd name="connsiteY0-42" fmla="*/ 0 h 1579339"/>
                <a:gd name="connsiteX1-43" fmla="*/ 2253802 w 2459864"/>
                <a:gd name="connsiteY1-44" fmla="*/ 347730 h 1579339"/>
                <a:gd name="connsiteX2-45" fmla="*/ 2459864 w 2459864"/>
                <a:gd name="connsiteY2-46" fmla="*/ 1210615 h 1579339"/>
                <a:gd name="connsiteX3-47" fmla="*/ 661584 w 2459864"/>
                <a:gd name="connsiteY3-48" fmla="*/ 1579339 h 1579339"/>
                <a:gd name="connsiteX4-49" fmla="*/ 0 w 2459864"/>
                <a:gd name="connsiteY4-50" fmla="*/ 0 h 1579339"/>
                <a:gd name="connsiteX0-51" fmla="*/ 0 w 2459864"/>
                <a:gd name="connsiteY0-52" fmla="*/ 0 h 1574576"/>
                <a:gd name="connsiteX1-53" fmla="*/ 2253802 w 2459864"/>
                <a:gd name="connsiteY1-54" fmla="*/ 347730 h 1574576"/>
                <a:gd name="connsiteX2-55" fmla="*/ 2459864 w 2459864"/>
                <a:gd name="connsiteY2-56" fmla="*/ 1210615 h 1574576"/>
                <a:gd name="connsiteX3-57" fmla="*/ 659203 w 2459864"/>
                <a:gd name="connsiteY3-58" fmla="*/ 1574576 h 1574576"/>
                <a:gd name="connsiteX4-59" fmla="*/ 0 w 2459864"/>
                <a:gd name="connsiteY4-60" fmla="*/ 0 h 1574576"/>
                <a:gd name="connsiteX0-61" fmla="*/ 0 w 2459864"/>
                <a:gd name="connsiteY0-62" fmla="*/ 0 h 1574576"/>
                <a:gd name="connsiteX1-63" fmla="*/ 2253802 w 2459864"/>
                <a:gd name="connsiteY1-64" fmla="*/ 347730 h 1574576"/>
                <a:gd name="connsiteX2-65" fmla="*/ 2459864 w 2459864"/>
                <a:gd name="connsiteY2-66" fmla="*/ 1210615 h 1574576"/>
                <a:gd name="connsiteX3-67" fmla="*/ 656822 w 2459864"/>
                <a:gd name="connsiteY3-68" fmla="*/ 1574576 h 1574576"/>
                <a:gd name="connsiteX4-69" fmla="*/ 0 w 2459864"/>
                <a:gd name="connsiteY4-70" fmla="*/ 0 h 1574576"/>
                <a:gd name="connsiteX0-71" fmla="*/ 0 w 2459864"/>
                <a:gd name="connsiteY0-72" fmla="*/ 0 h 1579338"/>
                <a:gd name="connsiteX1-73" fmla="*/ 2253802 w 2459864"/>
                <a:gd name="connsiteY1-74" fmla="*/ 347730 h 1579338"/>
                <a:gd name="connsiteX2-75" fmla="*/ 2459864 w 2459864"/>
                <a:gd name="connsiteY2-76" fmla="*/ 1210615 h 1579338"/>
                <a:gd name="connsiteX3-77" fmla="*/ 656822 w 2459864"/>
                <a:gd name="connsiteY3-78" fmla="*/ 1579338 h 1579338"/>
                <a:gd name="connsiteX4-79" fmla="*/ 0 w 2459864"/>
                <a:gd name="connsiteY4-80" fmla="*/ 0 h 1579338"/>
                <a:gd name="connsiteX0-81" fmla="*/ 0 w 2459864"/>
                <a:gd name="connsiteY0-82" fmla="*/ 0 h 1572194"/>
                <a:gd name="connsiteX1-83" fmla="*/ 2253802 w 2459864"/>
                <a:gd name="connsiteY1-84" fmla="*/ 347730 h 1572194"/>
                <a:gd name="connsiteX2-85" fmla="*/ 2459864 w 2459864"/>
                <a:gd name="connsiteY2-86" fmla="*/ 1210615 h 1572194"/>
                <a:gd name="connsiteX3-87" fmla="*/ 659203 w 2459864"/>
                <a:gd name="connsiteY3-88" fmla="*/ 1572194 h 1572194"/>
                <a:gd name="connsiteX4-89" fmla="*/ 0 w 2459864"/>
                <a:gd name="connsiteY4-90" fmla="*/ 0 h 1572194"/>
                <a:gd name="connsiteX0-91" fmla="*/ 0 w 2459864"/>
                <a:gd name="connsiteY0-92" fmla="*/ 0 h 1574575"/>
                <a:gd name="connsiteX1-93" fmla="*/ 2253802 w 2459864"/>
                <a:gd name="connsiteY1-94" fmla="*/ 347730 h 1574575"/>
                <a:gd name="connsiteX2-95" fmla="*/ 2459864 w 2459864"/>
                <a:gd name="connsiteY2-96" fmla="*/ 1210615 h 1574575"/>
                <a:gd name="connsiteX3-97" fmla="*/ 656822 w 2459864"/>
                <a:gd name="connsiteY3-98" fmla="*/ 1574575 h 1574575"/>
                <a:gd name="connsiteX4-99" fmla="*/ 0 w 2459864"/>
                <a:gd name="connsiteY4-100" fmla="*/ 0 h 1574575"/>
                <a:gd name="connsiteX0-101" fmla="*/ 0 w 2459864"/>
                <a:gd name="connsiteY0-102" fmla="*/ 0 h 1572194"/>
                <a:gd name="connsiteX1-103" fmla="*/ 2253802 w 2459864"/>
                <a:gd name="connsiteY1-104" fmla="*/ 347730 h 1572194"/>
                <a:gd name="connsiteX2-105" fmla="*/ 2459864 w 2459864"/>
                <a:gd name="connsiteY2-106" fmla="*/ 1210615 h 1572194"/>
                <a:gd name="connsiteX3-107" fmla="*/ 649679 w 2459864"/>
                <a:gd name="connsiteY3-108" fmla="*/ 1572194 h 1572194"/>
                <a:gd name="connsiteX4-109" fmla="*/ 0 w 2459864"/>
                <a:gd name="connsiteY4-110" fmla="*/ 0 h 1572194"/>
                <a:gd name="connsiteX0-111" fmla="*/ 0 w 2459864"/>
                <a:gd name="connsiteY0-112" fmla="*/ 0 h 1572194"/>
                <a:gd name="connsiteX1-113" fmla="*/ 2253802 w 2459864"/>
                <a:gd name="connsiteY1-114" fmla="*/ 347730 h 1572194"/>
                <a:gd name="connsiteX2-115" fmla="*/ 2459864 w 2459864"/>
                <a:gd name="connsiteY2-116" fmla="*/ 1210615 h 1572194"/>
                <a:gd name="connsiteX3-117" fmla="*/ 644917 w 2459864"/>
                <a:gd name="connsiteY3-118" fmla="*/ 1572194 h 1572194"/>
                <a:gd name="connsiteX4-119" fmla="*/ 0 w 2459864"/>
                <a:gd name="connsiteY4-120" fmla="*/ 0 h 1572194"/>
                <a:gd name="connsiteX0-121" fmla="*/ 0 w 2459864"/>
                <a:gd name="connsiteY0-122" fmla="*/ 0 h 1574576"/>
                <a:gd name="connsiteX1-123" fmla="*/ 2253802 w 2459864"/>
                <a:gd name="connsiteY1-124" fmla="*/ 347730 h 1574576"/>
                <a:gd name="connsiteX2-125" fmla="*/ 2459864 w 2459864"/>
                <a:gd name="connsiteY2-126" fmla="*/ 1210615 h 1574576"/>
                <a:gd name="connsiteX3-127" fmla="*/ 647298 w 2459864"/>
                <a:gd name="connsiteY3-128" fmla="*/ 1574576 h 1574576"/>
                <a:gd name="connsiteX4-129" fmla="*/ 0 w 2459864"/>
                <a:gd name="connsiteY4-130" fmla="*/ 0 h 157457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459864" h="1574576">
                  <a:moveTo>
                    <a:pt x="0" y="0"/>
                  </a:moveTo>
                  <a:lnTo>
                    <a:pt x="2253802" y="347730"/>
                  </a:lnTo>
                  <a:lnTo>
                    <a:pt x="2459864" y="1210615"/>
                  </a:lnTo>
                  <a:lnTo>
                    <a:pt x="647298" y="1574576"/>
                  </a:lnTo>
                  <a:lnTo>
                    <a:pt x="0" y="0"/>
                  </a:lnTo>
                  <a:close/>
                </a:path>
              </a:pathLst>
            </a:cu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3"/>
            <p:cNvSpPr/>
            <p:nvPr/>
          </p:nvSpPr>
          <p:spPr>
            <a:xfrm rot="10800000">
              <a:off x="3725408" y="3814081"/>
              <a:ext cx="1973978" cy="698950"/>
            </a:xfrm>
            <a:custGeom>
              <a:avLst/>
              <a:gdLst>
                <a:gd name="connsiteX0" fmla="*/ 0 w 2061029"/>
                <a:gd name="connsiteY0" fmla="*/ 682172 h 682172"/>
                <a:gd name="connsiteX1" fmla="*/ 0 w 2061029"/>
                <a:gd name="connsiteY1" fmla="*/ 0 h 682172"/>
                <a:gd name="connsiteX2" fmla="*/ 2061029 w 2061029"/>
                <a:gd name="connsiteY2" fmla="*/ 682172 h 682172"/>
                <a:gd name="connsiteX3" fmla="*/ 0 w 2061029"/>
                <a:gd name="connsiteY3" fmla="*/ 682172 h 682172"/>
                <a:gd name="connsiteX0-1" fmla="*/ 0 w 2340429"/>
                <a:gd name="connsiteY0-2" fmla="*/ 682172 h 809172"/>
                <a:gd name="connsiteX1-3" fmla="*/ 0 w 2340429"/>
                <a:gd name="connsiteY1-4" fmla="*/ 0 h 809172"/>
                <a:gd name="connsiteX2-5" fmla="*/ 2340429 w 2340429"/>
                <a:gd name="connsiteY2-6" fmla="*/ 809172 h 809172"/>
                <a:gd name="connsiteX3-7" fmla="*/ 0 w 2340429"/>
                <a:gd name="connsiteY3-8" fmla="*/ 682172 h 809172"/>
                <a:gd name="connsiteX0-9" fmla="*/ 558800 w 2340429"/>
                <a:gd name="connsiteY0-10" fmla="*/ 1183822 h 1183822"/>
                <a:gd name="connsiteX1-11" fmla="*/ 0 w 2340429"/>
                <a:gd name="connsiteY1-12" fmla="*/ 0 h 1183822"/>
                <a:gd name="connsiteX2-13" fmla="*/ 2340429 w 2340429"/>
                <a:gd name="connsiteY2-14" fmla="*/ 809172 h 1183822"/>
                <a:gd name="connsiteX3-15" fmla="*/ 558800 w 2340429"/>
                <a:gd name="connsiteY3-16" fmla="*/ 1183822 h 1183822"/>
                <a:gd name="connsiteX0-17" fmla="*/ 222250 w 2003879"/>
                <a:gd name="connsiteY0-18" fmla="*/ 618672 h 618672"/>
                <a:gd name="connsiteX1-19" fmla="*/ 0 w 2003879"/>
                <a:gd name="connsiteY1-20" fmla="*/ 0 h 618672"/>
                <a:gd name="connsiteX2-21" fmla="*/ 2003879 w 2003879"/>
                <a:gd name="connsiteY2-22" fmla="*/ 244022 h 618672"/>
                <a:gd name="connsiteX3-23" fmla="*/ 222250 w 2003879"/>
                <a:gd name="connsiteY3-24" fmla="*/ 618672 h 618672"/>
                <a:gd name="connsiteX0-25" fmla="*/ 196850 w 1978479"/>
                <a:gd name="connsiteY0-26" fmla="*/ 675822 h 675822"/>
                <a:gd name="connsiteX1-27" fmla="*/ 0 w 1978479"/>
                <a:gd name="connsiteY1-28" fmla="*/ 0 h 675822"/>
                <a:gd name="connsiteX2-29" fmla="*/ 1978479 w 1978479"/>
                <a:gd name="connsiteY2-30" fmla="*/ 301172 h 675822"/>
                <a:gd name="connsiteX3-31" fmla="*/ 196850 w 1978479"/>
                <a:gd name="connsiteY3-32" fmla="*/ 675822 h 675822"/>
                <a:gd name="connsiteX0-33" fmla="*/ 184150 w 1965779"/>
                <a:gd name="connsiteY0-34" fmla="*/ 685347 h 685347"/>
                <a:gd name="connsiteX1-35" fmla="*/ 0 w 1965779"/>
                <a:gd name="connsiteY1-36" fmla="*/ 0 h 685347"/>
                <a:gd name="connsiteX2-37" fmla="*/ 1965779 w 1965779"/>
                <a:gd name="connsiteY2-38" fmla="*/ 310697 h 685347"/>
                <a:gd name="connsiteX3-39" fmla="*/ 184150 w 1965779"/>
                <a:gd name="connsiteY3-40" fmla="*/ 685347 h 685347"/>
                <a:gd name="connsiteX0-41" fmla="*/ 184150 w 1984829"/>
                <a:gd name="connsiteY0-42" fmla="*/ 685347 h 685347"/>
                <a:gd name="connsiteX1-43" fmla="*/ 0 w 1984829"/>
                <a:gd name="connsiteY1-44" fmla="*/ 0 h 685347"/>
                <a:gd name="connsiteX2-45" fmla="*/ 1984829 w 1984829"/>
                <a:gd name="connsiteY2-46" fmla="*/ 310697 h 685347"/>
                <a:gd name="connsiteX3-47" fmla="*/ 184150 w 1984829"/>
                <a:gd name="connsiteY3-48" fmla="*/ 685347 h 685347"/>
                <a:gd name="connsiteX0-49" fmla="*/ 184150 w 1984829"/>
                <a:gd name="connsiteY0-50" fmla="*/ 685347 h 685347"/>
                <a:gd name="connsiteX1-51" fmla="*/ 0 w 1984829"/>
                <a:gd name="connsiteY1-52" fmla="*/ 0 h 685347"/>
                <a:gd name="connsiteX2-53" fmla="*/ 1984829 w 1984829"/>
                <a:gd name="connsiteY2-54" fmla="*/ 317047 h 685347"/>
                <a:gd name="connsiteX3-55" fmla="*/ 184150 w 1984829"/>
                <a:gd name="connsiteY3-56" fmla="*/ 685347 h 685347"/>
                <a:gd name="connsiteX0-57" fmla="*/ 184150 w 1988004"/>
                <a:gd name="connsiteY0-58" fmla="*/ 685347 h 685347"/>
                <a:gd name="connsiteX1-59" fmla="*/ 0 w 1988004"/>
                <a:gd name="connsiteY1-60" fmla="*/ 0 h 685347"/>
                <a:gd name="connsiteX2-61" fmla="*/ 1988004 w 1988004"/>
                <a:gd name="connsiteY2-62" fmla="*/ 320222 h 685347"/>
                <a:gd name="connsiteX3-63" fmla="*/ 184150 w 1988004"/>
                <a:gd name="connsiteY3-64" fmla="*/ 685347 h 685347"/>
                <a:gd name="connsiteX0-65" fmla="*/ 184150 w 1997529"/>
                <a:gd name="connsiteY0-66" fmla="*/ 685347 h 685347"/>
                <a:gd name="connsiteX1-67" fmla="*/ 0 w 1997529"/>
                <a:gd name="connsiteY1-68" fmla="*/ 0 h 685347"/>
                <a:gd name="connsiteX2-69" fmla="*/ 1997529 w 1997529"/>
                <a:gd name="connsiteY2-70" fmla="*/ 313872 h 685347"/>
                <a:gd name="connsiteX3-71" fmla="*/ 184150 w 1997529"/>
                <a:gd name="connsiteY3-72" fmla="*/ 685347 h 685347"/>
                <a:gd name="connsiteX0-73" fmla="*/ 184150 w 1997529"/>
                <a:gd name="connsiteY0-74" fmla="*/ 694872 h 694872"/>
                <a:gd name="connsiteX1-75" fmla="*/ 0 w 1997529"/>
                <a:gd name="connsiteY1-76" fmla="*/ 0 h 694872"/>
                <a:gd name="connsiteX2-77" fmla="*/ 1997529 w 1997529"/>
                <a:gd name="connsiteY2-78" fmla="*/ 313872 h 694872"/>
                <a:gd name="connsiteX3-79" fmla="*/ 184150 w 1997529"/>
                <a:gd name="connsiteY3-80" fmla="*/ 694872 h 694872"/>
                <a:gd name="connsiteX0-81" fmla="*/ 191293 w 1997529"/>
                <a:gd name="connsiteY0-82" fmla="*/ 694872 h 694872"/>
                <a:gd name="connsiteX1-83" fmla="*/ 0 w 1997529"/>
                <a:gd name="connsiteY1-84" fmla="*/ 0 h 694872"/>
                <a:gd name="connsiteX2-85" fmla="*/ 1997529 w 1997529"/>
                <a:gd name="connsiteY2-86" fmla="*/ 313872 h 694872"/>
                <a:gd name="connsiteX3-87" fmla="*/ 191293 w 1997529"/>
                <a:gd name="connsiteY3-88" fmla="*/ 694872 h 694872"/>
                <a:gd name="connsiteX0-89" fmla="*/ 186530 w 1997529"/>
                <a:gd name="connsiteY0-90" fmla="*/ 694872 h 694872"/>
                <a:gd name="connsiteX1-91" fmla="*/ 0 w 1997529"/>
                <a:gd name="connsiteY1-92" fmla="*/ 0 h 694872"/>
                <a:gd name="connsiteX2-93" fmla="*/ 1997529 w 1997529"/>
                <a:gd name="connsiteY2-94" fmla="*/ 313872 h 694872"/>
                <a:gd name="connsiteX3-95" fmla="*/ 186530 w 1997529"/>
                <a:gd name="connsiteY3-96" fmla="*/ 694872 h 694872"/>
                <a:gd name="connsiteX0-97" fmla="*/ 186530 w 1992767"/>
                <a:gd name="connsiteY0-98" fmla="*/ 694872 h 694872"/>
                <a:gd name="connsiteX1-99" fmla="*/ 0 w 1992767"/>
                <a:gd name="connsiteY1-100" fmla="*/ 0 h 694872"/>
                <a:gd name="connsiteX2-101" fmla="*/ 1992767 w 1992767"/>
                <a:gd name="connsiteY2-102" fmla="*/ 313872 h 694872"/>
                <a:gd name="connsiteX3-103" fmla="*/ 186530 w 1992767"/>
                <a:gd name="connsiteY3-104" fmla="*/ 694872 h 694872"/>
                <a:gd name="connsiteX0-105" fmla="*/ 186530 w 1989592"/>
                <a:gd name="connsiteY0-106" fmla="*/ 694872 h 694872"/>
                <a:gd name="connsiteX1-107" fmla="*/ 0 w 1989592"/>
                <a:gd name="connsiteY1-108" fmla="*/ 0 h 694872"/>
                <a:gd name="connsiteX2-109" fmla="*/ 1989592 w 1989592"/>
                <a:gd name="connsiteY2-110" fmla="*/ 313872 h 694872"/>
                <a:gd name="connsiteX3-111" fmla="*/ 186530 w 1989592"/>
                <a:gd name="connsiteY3-112" fmla="*/ 694872 h 694872"/>
                <a:gd name="connsiteX0-113" fmla="*/ 186530 w 1989592"/>
                <a:gd name="connsiteY0-114" fmla="*/ 694872 h 694872"/>
                <a:gd name="connsiteX1-115" fmla="*/ 0 w 1989592"/>
                <a:gd name="connsiteY1-116" fmla="*/ 0 h 694872"/>
                <a:gd name="connsiteX2-117" fmla="*/ 1989592 w 1989592"/>
                <a:gd name="connsiteY2-118" fmla="*/ 317047 h 694872"/>
                <a:gd name="connsiteX3-119" fmla="*/ 186530 w 1989592"/>
                <a:gd name="connsiteY3-120" fmla="*/ 694872 h 694872"/>
                <a:gd name="connsiteX0-121" fmla="*/ 186530 w 1989592"/>
                <a:gd name="connsiteY0-122" fmla="*/ 694872 h 694872"/>
                <a:gd name="connsiteX1-123" fmla="*/ 0 w 1989592"/>
                <a:gd name="connsiteY1-124" fmla="*/ 0 h 694872"/>
                <a:gd name="connsiteX2-125" fmla="*/ 1989592 w 1989592"/>
                <a:gd name="connsiteY2-126" fmla="*/ 317047 h 694872"/>
                <a:gd name="connsiteX3-127" fmla="*/ 186530 w 1989592"/>
                <a:gd name="connsiteY3-128" fmla="*/ 694872 h 694872"/>
                <a:gd name="connsiteX0-129" fmla="*/ 186530 w 1992767"/>
                <a:gd name="connsiteY0-130" fmla="*/ 694872 h 694872"/>
                <a:gd name="connsiteX1-131" fmla="*/ 0 w 1992767"/>
                <a:gd name="connsiteY1-132" fmla="*/ 0 h 694872"/>
                <a:gd name="connsiteX2-133" fmla="*/ 1992767 w 1992767"/>
                <a:gd name="connsiteY2-134" fmla="*/ 317047 h 694872"/>
                <a:gd name="connsiteX3-135" fmla="*/ 186530 w 1992767"/>
                <a:gd name="connsiteY3-136" fmla="*/ 694872 h 694872"/>
                <a:gd name="connsiteX0-137" fmla="*/ 186530 w 1999117"/>
                <a:gd name="connsiteY0-138" fmla="*/ 694872 h 694872"/>
                <a:gd name="connsiteX1-139" fmla="*/ 0 w 1999117"/>
                <a:gd name="connsiteY1-140" fmla="*/ 0 h 694872"/>
                <a:gd name="connsiteX2-141" fmla="*/ 1999117 w 1999117"/>
                <a:gd name="connsiteY2-142" fmla="*/ 317047 h 694872"/>
                <a:gd name="connsiteX3-143" fmla="*/ 186530 w 1999117"/>
                <a:gd name="connsiteY3-144" fmla="*/ 694872 h 694872"/>
                <a:gd name="connsiteX0-145" fmla="*/ 186530 w 1989592"/>
                <a:gd name="connsiteY0-146" fmla="*/ 694872 h 694872"/>
                <a:gd name="connsiteX1-147" fmla="*/ 0 w 1989592"/>
                <a:gd name="connsiteY1-148" fmla="*/ 0 h 694872"/>
                <a:gd name="connsiteX2-149" fmla="*/ 1989592 w 1989592"/>
                <a:gd name="connsiteY2-150" fmla="*/ 320222 h 694872"/>
                <a:gd name="connsiteX3-151" fmla="*/ 186530 w 1989592"/>
                <a:gd name="connsiteY3-152" fmla="*/ 694872 h 694872"/>
                <a:gd name="connsiteX0-153" fmla="*/ 186530 w 1995942"/>
                <a:gd name="connsiteY0-154" fmla="*/ 694872 h 694872"/>
                <a:gd name="connsiteX1-155" fmla="*/ 0 w 1995942"/>
                <a:gd name="connsiteY1-156" fmla="*/ 0 h 694872"/>
                <a:gd name="connsiteX2-157" fmla="*/ 1995942 w 1995942"/>
                <a:gd name="connsiteY2-158" fmla="*/ 323397 h 694872"/>
                <a:gd name="connsiteX3-159" fmla="*/ 186530 w 1995942"/>
                <a:gd name="connsiteY3-160" fmla="*/ 694872 h 694872"/>
                <a:gd name="connsiteX0-161" fmla="*/ 180180 w 1989592"/>
                <a:gd name="connsiteY0-162" fmla="*/ 704397 h 704397"/>
                <a:gd name="connsiteX1-163" fmla="*/ 0 w 1989592"/>
                <a:gd name="connsiteY1-164" fmla="*/ 0 h 704397"/>
                <a:gd name="connsiteX2-165" fmla="*/ 1989592 w 1989592"/>
                <a:gd name="connsiteY2-166" fmla="*/ 332922 h 704397"/>
                <a:gd name="connsiteX3-167" fmla="*/ 180180 w 1989592"/>
                <a:gd name="connsiteY3-168" fmla="*/ 704397 h 704397"/>
                <a:gd name="connsiteX0-169" fmla="*/ 173830 w 1983242"/>
                <a:gd name="connsiteY0-170" fmla="*/ 694872 h 694872"/>
                <a:gd name="connsiteX1-171" fmla="*/ 0 w 1983242"/>
                <a:gd name="connsiteY1-172" fmla="*/ 0 h 694872"/>
                <a:gd name="connsiteX2-173" fmla="*/ 1983242 w 1983242"/>
                <a:gd name="connsiteY2-174" fmla="*/ 323397 h 694872"/>
                <a:gd name="connsiteX3-175" fmla="*/ 173830 w 1983242"/>
                <a:gd name="connsiteY3-176" fmla="*/ 694872 h 694872"/>
                <a:gd name="connsiteX0-177" fmla="*/ 177005 w 1986417"/>
                <a:gd name="connsiteY0-178" fmla="*/ 694872 h 694872"/>
                <a:gd name="connsiteX1-179" fmla="*/ 0 w 1986417"/>
                <a:gd name="connsiteY1-180" fmla="*/ 0 h 694872"/>
                <a:gd name="connsiteX2-181" fmla="*/ 1986417 w 1986417"/>
                <a:gd name="connsiteY2-182" fmla="*/ 323397 h 694872"/>
                <a:gd name="connsiteX3-183" fmla="*/ 177005 w 1986417"/>
                <a:gd name="connsiteY3-184" fmla="*/ 694872 h 694872"/>
                <a:gd name="connsiteX0-185" fmla="*/ 164566 w 1973978"/>
                <a:gd name="connsiteY0-186" fmla="*/ 698950 h 698950"/>
                <a:gd name="connsiteX1-187" fmla="*/ 0 w 1973978"/>
                <a:gd name="connsiteY1-188" fmla="*/ 0 h 698950"/>
                <a:gd name="connsiteX2-189" fmla="*/ 1973978 w 1973978"/>
                <a:gd name="connsiteY2-190" fmla="*/ 327475 h 698950"/>
                <a:gd name="connsiteX3-191" fmla="*/ 164566 w 1973978"/>
                <a:gd name="connsiteY3-192" fmla="*/ 698950 h 698950"/>
              </a:gdLst>
              <a:ahLst/>
              <a:cxnLst>
                <a:cxn ang="0">
                  <a:pos x="connsiteX0-1" y="connsiteY0-2"/>
                </a:cxn>
                <a:cxn ang="0">
                  <a:pos x="connsiteX1-3" y="connsiteY1-4"/>
                </a:cxn>
                <a:cxn ang="0">
                  <a:pos x="connsiteX2-5" y="connsiteY2-6"/>
                </a:cxn>
                <a:cxn ang="0">
                  <a:pos x="connsiteX3-7" y="connsiteY3-8"/>
                </a:cxn>
              </a:cxnLst>
              <a:rect l="l" t="t" r="r" b="b"/>
              <a:pathLst>
                <a:path w="1973978" h="698950">
                  <a:moveTo>
                    <a:pt x="164566" y="698950"/>
                  </a:moveTo>
                  <a:lnTo>
                    <a:pt x="0" y="0"/>
                  </a:lnTo>
                  <a:lnTo>
                    <a:pt x="1973978" y="327475"/>
                  </a:lnTo>
                  <a:lnTo>
                    <a:pt x="164566" y="698950"/>
                  </a:lnTo>
                  <a:close/>
                </a:path>
              </a:pathLst>
            </a:custGeom>
            <a:solidFill>
              <a:srgbClr val="A82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前翅膀"/>
          <p:cNvGrpSpPr/>
          <p:nvPr/>
        </p:nvGrpSpPr>
        <p:grpSpPr>
          <a:xfrm>
            <a:off x="1973660" y="1499241"/>
            <a:ext cx="4680956" cy="2639549"/>
            <a:chOff x="2389243" y="1423041"/>
            <a:chExt cx="4680956" cy="2639549"/>
          </a:xfrm>
        </p:grpSpPr>
        <p:sp>
          <p:nvSpPr>
            <p:cNvPr id="23" name="直角三角形 7"/>
            <p:cNvSpPr/>
            <p:nvPr/>
          </p:nvSpPr>
          <p:spPr>
            <a:xfrm>
              <a:off x="2389243" y="2123614"/>
              <a:ext cx="2510973" cy="1938976"/>
            </a:xfrm>
            <a:custGeom>
              <a:avLst/>
              <a:gdLst>
                <a:gd name="connsiteX0" fmla="*/ 0 w 5428343"/>
                <a:gd name="connsiteY0" fmla="*/ 2845210 h 2845210"/>
                <a:gd name="connsiteX1" fmla="*/ 0 w 5428343"/>
                <a:gd name="connsiteY1" fmla="*/ 0 h 2845210"/>
                <a:gd name="connsiteX2" fmla="*/ 5428343 w 5428343"/>
                <a:gd name="connsiteY2" fmla="*/ 2845210 h 2845210"/>
                <a:gd name="connsiteX3" fmla="*/ 0 w 5428343"/>
                <a:gd name="connsiteY3" fmla="*/ 2845210 h 2845210"/>
                <a:gd name="connsiteX0-1" fmla="*/ 0 w 5428343"/>
                <a:gd name="connsiteY0-2" fmla="*/ 2932296 h 2932296"/>
                <a:gd name="connsiteX1-3" fmla="*/ 3497943 w 5428343"/>
                <a:gd name="connsiteY1-4" fmla="*/ 0 h 2932296"/>
                <a:gd name="connsiteX2-5" fmla="*/ 5428343 w 5428343"/>
                <a:gd name="connsiteY2-6" fmla="*/ 2932296 h 2932296"/>
                <a:gd name="connsiteX3-7" fmla="*/ 0 w 5428343"/>
                <a:gd name="connsiteY3-8" fmla="*/ 2932296 h 2932296"/>
                <a:gd name="connsiteX0-9" fmla="*/ 0 w 5428343"/>
                <a:gd name="connsiteY0-10" fmla="*/ 2554925 h 2554925"/>
                <a:gd name="connsiteX1-11" fmla="*/ 1712686 w 5428343"/>
                <a:gd name="connsiteY1-12" fmla="*/ 0 h 2554925"/>
                <a:gd name="connsiteX2-13" fmla="*/ 5428343 w 5428343"/>
                <a:gd name="connsiteY2-14" fmla="*/ 2554925 h 2554925"/>
                <a:gd name="connsiteX3-15" fmla="*/ 0 w 5428343"/>
                <a:gd name="connsiteY3-16" fmla="*/ 2554925 h 2554925"/>
                <a:gd name="connsiteX0-17" fmla="*/ 0 w 7649029"/>
                <a:gd name="connsiteY0-18" fmla="*/ 2554925 h 2554925"/>
                <a:gd name="connsiteX1-19" fmla="*/ 1712686 w 7649029"/>
                <a:gd name="connsiteY1-20" fmla="*/ 0 h 2554925"/>
                <a:gd name="connsiteX2-21" fmla="*/ 7649029 w 7649029"/>
                <a:gd name="connsiteY2-22" fmla="*/ 2075953 h 2554925"/>
                <a:gd name="connsiteX3-23" fmla="*/ 0 w 7649029"/>
                <a:gd name="connsiteY3-24" fmla="*/ 2554925 h 2554925"/>
                <a:gd name="connsiteX0-25" fmla="*/ 0 w 7649029"/>
                <a:gd name="connsiteY0-26" fmla="*/ 2772640 h 2772640"/>
                <a:gd name="connsiteX1-27" fmla="*/ 1611086 w 7649029"/>
                <a:gd name="connsiteY1-28" fmla="*/ 0 h 2772640"/>
                <a:gd name="connsiteX2-29" fmla="*/ 7649029 w 7649029"/>
                <a:gd name="connsiteY2-30" fmla="*/ 2293668 h 2772640"/>
                <a:gd name="connsiteX3-31" fmla="*/ 0 w 7649029"/>
                <a:gd name="connsiteY3-32" fmla="*/ 2772640 h 2772640"/>
                <a:gd name="connsiteX0-33" fmla="*/ 0 w 7881258"/>
                <a:gd name="connsiteY0-34" fmla="*/ 2816183 h 2816183"/>
                <a:gd name="connsiteX1-35" fmla="*/ 1843315 w 7881258"/>
                <a:gd name="connsiteY1-36" fmla="*/ 0 h 2816183"/>
                <a:gd name="connsiteX2-37" fmla="*/ 7881258 w 7881258"/>
                <a:gd name="connsiteY2-38" fmla="*/ 2293668 h 2816183"/>
                <a:gd name="connsiteX3-39" fmla="*/ 0 w 7881258"/>
                <a:gd name="connsiteY3-40" fmla="*/ 2816183 h 2816183"/>
                <a:gd name="connsiteX0-41" fmla="*/ 0 w 7881258"/>
                <a:gd name="connsiteY0-42" fmla="*/ 3120983 h 3120983"/>
                <a:gd name="connsiteX1-43" fmla="*/ 1727200 w 7881258"/>
                <a:gd name="connsiteY1-44" fmla="*/ 0 h 3120983"/>
                <a:gd name="connsiteX2-45" fmla="*/ 7881258 w 7881258"/>
                <a:gd name="connsiteY2-46" fmla="*/ 2598468 h 3120983"/>
                <a:gd name="connsiteX3-47" fmla="*/ 0 w 7881258"/>
                <a:gd name="connsiteY3-48" fmla="*/ 3120983 h 3120983"/>
                <a:gd name="connsiteX0-49" fmla="*/ 0 w 7881258"/>
                <a:gd name="connsiteY0-50" fmla="*/ 3114633 h 3114633"/>
                <a:gd name="connsiteX1-51" fmla="*/ 1724025 w 7881258"/>
                <a:gd name="connsiteY1-52" fmla="*/ 0 h 3114633"/>
                <a:gd name="connsiteX2-53" fmla="*/ 7881258 w 7881258"/>
                <a:gd name="connsiteY2-54" fmla="*/ 2592118 h 3114633"/>
                <a:gd name="connsiteX3-55" fmla="*/ 0 w 7881258"/>
                <a:gd name="connsiteY3-56" fmla="*/ 3114633 h 3114633"/>
                <a:gd name="connsiteX0-57" fmla="*/ 0 w 7881258"/>
                <a:gd name="connsiteY0-58" fmla="*/ 1866404 h 1866404"/>
                <a:gd name="connsiteX1-59" fmla="*/ 1114425 w 7881258"/>
                <a:gd name="connsiteY1-60" fmla="*/ 0 h 1866404"/>
                <a:gd name="connsiteX2-61" fmla="*/ 7881258 w 7881258"/>
                <a:gd name="connsiteY2-62" fmla="*/ 1343889 h 1866404"/>
                <a:gd name="connsiteX3-63" fmla="*/ 0 w 7881258"/>
                <a:gd name="connsiteY3-64" fmla="*/ 1866404 h 1866404"/>
                <a:gd name="connsiteX0-65" fmla="*/ 0 w 2510973"/>
                <a:gd name="connsiteY0-66" fmla="*/ 1866404 h 1866404"/>
                <a:gd name="connsiteX1-67" fmla="*/ 1114425 w 2510973"/>
                <a:gd name="connsiteY1-68" fmla="*/ 0 h 1866404"/>
                <a:gd name="connsiteX2-69" fmla="*/ 2510973 w 2510973"/>
                <a:gd name="connsiteY2-70" fmla="*/ 1648689 h 1866404"/>
                <a:gd name="connsiteX3-71" fmla="*/ 0 w 2510973"/>
                <a:gd name="connsiteY3-72" fmla="*/ 1866404 h 1866404"/>
                <a:gd name="connsiteX0-73" fmla="*/ 0 w 2510973"/>
                <a:gd name="connsiteY0-74" fmla="*/ 1866404 h 1866404"/>
                <a:gd name="connsiteX1-75" fmla="*/ 1114425 w 2510973"/>
                <a:gd name="connsiteY1-76" fmla="*/ 0 h 1866404"/>
                <a:gd name="connsiteX2-77" fmla="*/ 2510973 w 2510973"/>
                <a:gd name="connsiteY2-78" fmla="*/ 1692232 h 1866404"/>
                <a:gd name="connsiteX3-79" fmla="*/ 0 w 2510973"/>
                <a:gd name="connsiteY3-80" fmla="*/ 1866404 h 1866404"/>
                <a:gd name="connsiteX0-81" fmla="*/ 0 w 2510973"/>
                <a:gd name="connsiteY0-82" fmla="*/ 1880919 h 1880919"/>
                <a:gd name="connsiteX1-83" fmla="*/ 1767567 w 2510973"/>
                <a:gd name="connsiteY1-84" fmla="*/ 0 h 1880919"/>
                <a:gd name="connsiteX2-85" fmla="*/ 2510973 w 2510973"/>
                <a:gd name="connsiteY2-86" fmla="*/ 1706747 h 1880919"/>
                <a:gd name="connsiteX3-87" fmla="*/ 0 w 2510973"/>
                <a:gd name="connsiteY3-88" fmla="*/ 1880919 h 1880919"/>
                <a:gd name="connsiteX0-89" fmla="*/ 0 w 2510973"/>
                <a:gd name="connsiteY0-90" fmla="*/ 1895433 h 1895433"/>
                <a:gd name="connsiteX1-91" fmla="*/ 1724024 w 2510973"/>
                <a:gd name="connsiteY1-92" fmla="*/ 0 h 1895433"/>
                <a:gd name="connsiteX2-93" fmla="*/ 2510973 w 2510973"/>
                <a:gd name="connsiteY2-94" fmla="*/ 1721261 h 1895433"/>
                <a:gd name="connsiteX3-95" fmla="*/ 0 w 2510973"/>
                <a:gd name="connsiteY3-96" fmla="*/ 1895433 h 1895433"/>
                <a:gd name="connsiteX0-97" fmla="*/ 0 w 2510973"/>
                <a:gd name="connsiteY0-98" fmla="*/ 1938976 h 1938976"/>
                <a:gd name="connsiteX1-99" fmla="*/ 1840138 w 2510973"/>
                <a:gd name="connsiteY1-100" fmla="*/ 0 h 1938976"/>
                <a:gd name="connsiteX2-101" fmla="*/ 2510973 w 2510973"/>
                <a:gd name="connsiteY2-102" fmla="*/ 1764804 h 1938976"/>
                <a:gd name="connsiteX3-103" fmla="*/ 0 w 2510973"/>
                <a:gd name="connsiteY3-104" fmla="*/ 1938976 h 1938976"/>
              </a:gdLst>
              <a:ahLst/>
              <a:cxnLst>
                <a:cxn ang="0">
                  <a:pos x="connsiteX0-1" y="connsiteY0-2"/>
                </a:cxn>
                <a:cxn ang="0">
                  <a:pos x="connsiteX1-3" y="connsiteY1-4"/>
                </a:cxn>
                <a:cxn ang="0">
                  <a:pos x="connsiteX2-5" y="connsiteY2-6"/>
                </a:cxn>
                <a:cxn ang="0">
                  <a:pos x="connsiteX3-7" y="connsiteY3-8"/>
                </a:cxn>
              </a:cxnLst>
              <a:rect l="l" t="t" r="r" b="b"/>
              <a:pathLst>
                <a:path w="2510973" h="1938976">
                  <a:moveTo>
                    <a:pt x="0" y="1938976"/>
                  </a:moveTo>
                  <a:lnTo>
                    <a:pt x="1840138" y="0"/>
                  </a:lnTo>
                  <a:lnTo>
                    <a:pt x="2510973" y="1764804"/>
                  </a:lnTo>
                  <a:lnTo>
                    <a:pt x="0" y="1938976"/>
                  </a:lnTo>
                  <a:close/>
                </a:path>
              </a:pathLst>
            </a:custGeom>
            <a:solidFill>
              <a:srgbClr val="EF4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直角三角形 7"/>
            <p:cNvSpPr/>
            <p:nvPr/>
          </p:nvSpPr>
          <p:spPr>
            <a:xfrm rot="10800000">
              <a:off x="4225564" y="2127361"/>
              <a:ext cx="2010911" cy="1764804"/>
            </a:xfrm>
            <a:custGeom>
              <a:avLst/>
              <a:gdLst>
                <a:gd name="connsiteX0" fmla="*/ 0 w 5428343"/>
                <a:gd name="connsiteY0" fmla="*/ 2845210 h 2845210"/>
                <a:gd name="connsiteX1" fmla="*/ 0 w 5428343"/>
                <a:gd name="connsiteY1" fmla="*/ 0 h 2845210"/>
                <a:gd name="connsiteX2" fmla="*/ 5428343 w 5428343"/>
                <a:gd name="connsiteY2" fmla="*/ 2845210 h 2845210"/>
                <a:gd name="connsiteX3" fmla="*/ 0 w 5428343"/>
                <a:gd name="connsiteY3" fmla="*/ 2845210 h 2845210"/>
                <a:gd name="connsiteX0-1" fmla="*/ 0 w 5428343"/>
                <a:gd name="connsiteY0-2" fmla="*/ 2932296 h 2932296"/>
                <a:gd name="connsiteX1-3" fmla="*/ 3497943 w 5428343"/>
                <a:gd name="connsiteY1-4" fmla="*/ 0 h 2932296"/>
                <a:gd name="connsiteX2-5" fmla="*/ 5428343 w 5428343"/>
                <a:gd name="connsiteY2-6" fmla="*/ 2932296 h 2932296"/>
                <a:gd name="connsiteX3-7" fmla="*/ 0 w 5428343"/>
                <a:gd name="connsiteY3-8" fmla="*/ 2932296 h 2932296"/>
                <a:gd name="connsiteX0-9" fmla="*/ 0 w 5428343"/>
                <a:gd name="connsiteY0-10" fmla="*/ 2554925 h 2554925"/>
                <a:gd name="connsiteX1-11" fmla="*/ 1712686 w 5428343"/>
                <a:gd name="connsiteY1-12" fmla="*/ 0 h 2554925"/>
                <a:gd name="connsiteX2-13" fmla="*/ 5428343 w 5428343"/>
                <a:gd name="connsiteY2-14" fmla="*/ 2554925 h 2554925"/>
                <a:gd name="connsiteX3-15" fmla="*/ 0 w 5428343"/>
                <a:gd name="connsiteY3-16" fmla="*/ 2554925 h 2554925"/>
                <a:gd name="connsiteX0-17" fmla="*/ 0 w 7649029"/>
                <a:gd name="connsiteY0-18" fmla="*/ 2554925 h 2554925"/>
                <a:gd name="connsiteX1-19" fmla="*/ 1712686 w 7649029"/>
                <a:gd name="connsiteY1-20" fmla="*/ 0 h 2554925"/>
                <a:gd name="connsiteX2-21" fmla="*/ 7649029 w 7649029"/>
                <a:gd name="connsiteY2-22" fmla="*/ 2075953 h 2554925"/>
                <a:gd name="connsiteX3-23" fmla="*/ 0 w 7649029"/>
                <a:gd name="connsiteY3-24" fmla="*/ 2554925 h 2554925"/>
                <a:gd name="connsiteX0-25" fmla="*/ 0 w 7649029"/>
                <a:gd name="connsiteY0-26" fmla="*/ 2772640 h 2772640"/>
                <a:gd name="connsiteX1-27" fmla="*/ 1611086 w 7649029"/>
                <a:gd name="connsiteY1-28" fmla="*/ 0 h 2772640"/>
                <a:gd name="connsiteX2-29" fmla="*/ 7649029 w 7649029"/>
                <a:gd name="connsiteY2-30" fmla="*/ 2293668 h 2772640"/>
                <a:gd name="connsiteX3-31" fmla="*/ 0 w 7649029"/>
                <a:gd name="connsiteY3-32" fmla="*/ 2772640 h 2772640"/>
                <a:gd name="connsiteX0-33" fmla="*/ 0 w 7881258"/>
                <a:gd name="connsiteY0-34" fmla="*/ 2816183 h 2816183"/>
                <a:gd name="connsiteX1-35" fmla="*/ 1843315 w 7881258"/>
                <a:gd name="connsiteY1-36" fmla="*/ 0 h 2816183"/>
                <a:gd name="connsiteX2-37" fmla="*/ 7881258 w 7881258"/>
                <a:gd name="connsiteY2-38" fmla="*/ 2293668 h 2816183"/>
                <a:gd name="connsiteX3-39" fmla="*/ 0 w 7881258"/>
                <a:gd name="connsiteY3-40" fmla="*/ 2816183 h 2816183"/>
                <a:gd name="connsiteX0-41" fmla="*/ 0 w 7881258"/>
                <a:gd name="connsiteY0-42" fmla="*/ 3120983 h 3120983"/>
                <a:gd name="connsiteX1-43" fmla="*/ 1727200 w 7881258"/>
                <a:gd name="connsiteY1-44" fmla="*/ 0 h 3120983"/>
                <a:gd name="connsiteX2-45" fmla="*/ 7881258 w 7881258"/>
                <a:gd name="connsiteY2-46" fmla="*/ 2598468 h 3120983"/>
                <a:gd name="connsiteX3-47" fmla="*/ 0 w 7881258"/>
                <a:gd name="connsiteY3-48" fmla="*/ 3120983 h 3120983"/>
                <a:gd name="connsiteX0-49" fmla="*/ 0 w 7881258"/>
                <a:gd name="connsiteY0-50" fmla="*/ 3114633 h 3114633"/>
                <a:gd name="connsiteX1-51" fmla="*/ 1724025 w 7881258"/>
                <a:gd name="connsiteY1-52" fmla="*/ 0 h 3114633"/>
                <a:gd name="connsiteX2-53" fmla="*/ 7881258 w 7881258"/>
                <a:gd name="connsiteY2-54" fmla="*/ 2592118 h 3114633"/>
                <a:gd name="connsiteX3-55" fmla="*/ 0 w 7881258"/>
                <a:gd name="connsiteY3-56" fmla="*/ 3114633 h 3114633"/>
                <a:gd name="connsiteX0-57" fmla="*/ 0 w 7881258"/>
                <a:gd name="connsiteY0-58" fmla="*/ 1866404 h 1866404"/>
                <a:gd name="connsiteX1-59" fmla="*/ 1114425 w 7881258"/>
                <a:gd name="connsiteY1-60" fmla="*/ 0 h 1866404"/>
                <a:gd name="connsiteX2-61" fmla="*/ 7881258 w 7881258"/>
                <a:gd name="connsiteY2-62" fmla="*/ 1343889 h 1866404"/>
                <a:gd name="connsiteX3-63" fmla="*/ 0 w 7881258"/>
                <a:gd name="connsiteY3-64" fmla="*/ 1866404 h 1866404"/>
                <a:gd name="connsiteX0-65" fmla="*/ 0 w 2510973"/>
                <a:gd name="connsiteY0-66" fmla="*/ 1866404 h 1866404"/>
                <a:gd name="connsiteX1-67" fmla="*/ 1114425 w 2510973"/>
                <a:gd name="connsiteY1-68" fmla="*/ 0 h 1866404"/>
                <a:gd name="connsiteX2-69" fmla="*/ 2510973 w 2510973"/>
                <a:gd name="connsiteY2-70" fmla="*/ 1648689 h 1866404"/>
                <a:gd name="connsiteX3-71" fmla="*/ 0 w 2510973"/>
                <a:gd name="connsiteY3-72" fmla="*/ 1866404 h 1866404"/>
                <a:gd name="connsiteX0-73" fmla="*/ 0 w 2510973"/>
                <a:gd name="connsiteY0-74" fmla="*/ 1866404 h 1866404"/>
                <a:gd name="connsiteX1-75" fmla="*/ 1114425 w 2510973"/>
                <a:gd name="connsiteY1-76" fmla="*/ 0 h 1866404"/>
                <a:gd name="connsiteX2-77" fmla="*/ 2510973 w 2510973"/>
                <a:gd name="connsiteY2-78" fmla="*/ 1692232 h 1866404"/>
                <a:gd name="connsiteX3-79" fmla="*/ 0 w 2510973"/>
                <a:gd name="connsiteY3-80" fmla="*/ 1866404 h 1866404"/>
                <a:gd name="connsiteX0-81" fmla="*/ 0 w 2510973"/>
                <a:gd name="connsiteY0-82" fmla="*/ 1880919 h 1880919"/>
                <a:gd name="connsiteX1-83" fmla="*/ 1767567 w 2510973"/>
                <a:gd name="connsiteY1-84" fmla="*/ 0 h 1880919"/>
                <a:gd name="connsiteX2-85" fmla="*/ 2510973 w 2510973"/>
                <a:gd name="connsiteY2-86" fmla="*/ 1706747 h 1880919"/>
                <a:gd name="connsiteX3-87" fmla="*/ 0 w 2510973"/>
                <a:gd name="connsiteY3-88" fmla="*/ 1880919 h 1880919"/>
                <a:gd name="connsiteX0-89" fmla="*/ 0 w 2510973"/>
                <a:gd name="connsiteY0-90" fmla="*/ 1895433 h 1895433"/>
                <a:gd name="connsiteX1-91" fmla="*/ 1724024 w 2510973"/>
                <a:gd name="connsiteY1-92" fmla="*/ 0 h 1895433"/>
                <a:gd name="connsiteX2-93" fmla="*/ 2510973 w 2510973"/>
                <a:gd name="connsiteY2-94" fmla="*/ 1721261 h 1895433"/>
                <a:gd name="connsiteX3-95" fmla="*/ 0 w 2510973"/>
                <a:gd name="connsiteY3-96" fmla="*/ 1895433 h 1895433"/>
                <a:gd name="connsiteX0-97" fmla="*/ 0 w 2510973"/>
                <a:gd name="connsiteY0-98" fmla="*/ 1938976 h 1938976"/>
                <a:gd name="connsiteX1-99" fmla="*/ 1840138 w 2510973"/>
                <a:gd name="connsiteY1-100" fmla="*/ 0 h 1938976"/>
                <a:gd name="connsiteX2-101" fmla="*/ 2510973 w 2510973"/>
                <a:gd name="connsiteY2-102" fmla="*/ 1764804 h 1938976"/>
                <a:gd name="connsiteX3-103" fmla="*/ 0 w 2510973"/>
                <a:gd name="connsiteY3-104" fmla="*/ 1938976 h 1938976"/>
                <a:gd name="connsiteX0-105" fmla="*/ 0 w 1929948"/>
                <a:gd name="connsiteY0-106" fmla="*/ 1324614 h 1764804"/>
                <a:gd name="connsiteX1-107" fmla="*/ 1259113 w 1929948"/>
                <a:gd name="connsiteY1-108" fmla="*/ 0 h 1764804"/>
                <a:gd name="connsiteX2-109" fmla="*/ 1929948 w 1929948"/>
                <a:gd name="connsiteY2-110" fmla="*/ 1764804 h 1764804"/>
                <a:gd name="connsiteX3-111" fmla="*/ 0 w 1929948"/>
                <a:gd name="connsiteY3-112" fmla="*/ 1324614 h 1764804"/>
                <a:gd name="connsiteX0-113" fmla="*/ 0 w 2010911"/>
                <a:gd name="connsiteY0-114" fmla="*/ 1005527 h 1764804"/>
                <a:gd name="connsiteX1-115" fmla="*/ 1340076 w 2010911"/>
                <a:gd name="connsiteY1-116" fmla="*/ 0 h 1764804"/>
                <a:gd name="connsiteX2-117" fmla="*/ 2010911 w 2010911"/>
                <a:gd name="connsiteY2-118" fmla="*/ 1764804 h 1764804"/>
                <a:gd name="connsiteX3-119" fmla="*/ 0 w 2010911"/>
                <a:gd name="connsiteY3-120" fmla="*/ 1005527 h 1764804"/>
                <a:gd name="connsiteX0-121" fmla="*/ 0 w 2010911"/>
                <a:gd name="connsiteY0-122" fmla="*/ 1005527 h 1764804"/>
                <a:gd name="connsiteX1-123" fmla="*/ 1349601 w 2010911"/>
                <a:gd name="connsiteY1-124" fmla="*/ 0 h 1764804"/>
                <a:gd name="connsiteX2-125" fmla="*/ 2010911 w 2010911"/>
                <a:gd name="connsiteY2-126" fmla="*/ 1764804 h 1764804"/>
                <a:gd name="connsiteX3-127" fmla="*/ 0 w 2010911"/>
                <a:gd name="connsiteY3-128" fmla="*/ 1005527 h 1764804"/>
              </a:gdLst>
              <a:ahLst/>
              <a:cxnLst>
                <a:cxn ang="0">
                  <a:pos x="connsiteX0-1" y="connsiteY0-2"/>
                </a:cxn>
                <a:cxn ang="0">
                  <a:pos x="connsiteX1-3" y="connsiteY1-4"/>
                </a:cxn>
                <a:cxn ang="0">
                  <a:pos x="connsiteX2-5" y="connsiteY2-6"/>
                </a:cxn>
                <a:cxn ang="0">
                  <a:pos x="connsiteX3-7" y="connsiteY3-8"/>
                </a:cxn>
              </a:cxnLst>
              <a:rect l="l" t="t" r="r" b="b"/>
              <a:pathLst>
                <a:path w="2010911" h="1764804">
                  <a:moveTo>
                    <a:pt x="0" y="1005527"/>
                  </a:moveTo>
                  <a:lnTo>
                    <a:pt x="1349601" y="0"/>
                  </a:lnTo>
                  <a:lnTo>
                    <a:pt x="2010911" y="1764804"/>
                  </a:lnTo>
                  <a:lnTo>
                    <a:pt x="0" y="1005527"/>
                  </a:lnTo>
                  <a:close/>
                </a:path>
              </a:pathLst>
            </a:custGeom>
            <a:solidFill>
              <a:srgbClr val="EE30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直角三角形 7"/>
            <p:cNvSpPr/>
            <p:nvPr/>
          </p:nvSpPr>
          <p:spPr>
            <a:xfrm rot="9126709">
              <a:off x="4436298" y="1423041"/>
              <a:ext cx="2633901" cy="1616128"/>
            </a:xfrm>
            <a:custGeom>
              <a:avLst/>
              <a:gdLst>
                <a:gd name="connsiteX0" fmla="*/ 0 w 5428343"/>
                <a:gd name="connsiteY0" fmla="*/ 2845210 h 2845210"/>
                <a:gd name="connsiteX1" fmla="*/ 0 w 5428343"/>
                <a:gd name="connsiteY1" fmla="*/ 0 h 2845210"/>
                <a:gd name="connsiteX2" fmla="*/ 5428343 w 5428343"/>
                <a:gd name="connsiteY2" fmla="*/ 2845210 h 2845210"/>
                <a:gd name="connsiteX3" fmla="*/ 0 w 5428343"/>
                <a:gd name="connsiteY3" fmla="*/ 2845210 h 2845210"/>
                <a:gd name="connsiteX0-1" fmla="*/ 0 w 5428343"/>
                <a:gd name="connsiteY0-2" fmla="*/ 2932296 h 2932296"/>
                <a:gd name="connsiteX1-3" fmla="*/ 3497943 w 5428343"/>
                <a:gd name="connsiteY1-4" fmla="*/ 0 h 2932296"/>
                <a:gd name="connsiteX2-5" fmla="*/ 5428343 w 5428343"/>
                <a:gd name="connsiteY2-6" fmla="*/ 2932296 h 2932296"/>
                <a:gd name="connsiteX3-7" fmla="*/ 0 w 5428343"/>
                <a:gd name="connsiteY3-8" fmla="*/ 2932296 h 2932296"/>
                <a:gd name="connsiteX0-9" fmla="*/ 0 w 5428343"/>
                <a:gd name="connsiteY0-10" fmla="*/ 2554925 h 2554925"/>
                <a:gd name="connsiteX1-11" fmla="*/ 1712686 w 5428343"/>
                <a:gd name="connsiteY1-12" fmla="*/ 0 h 2554925"/>
                <a:gd name="connsiteX2-13" fmla="*/ 5428343 w 5428343"/>
                <a:gd name="connsiteY2-14" fmla="*/ 2554925 h 2554925"/>
                <a:gd name="connsiteX3-15" fmla="*/ 0 w 5428343"/>
                <a:gd name="connsiteY3-16" fmla="*/ 2554925 h 2554925"/>
                <a:gd name="connsiteX0-17" fmla="*/ 0 w 7649029"/>
                <a:gd name="connsiteY0-18" fmla="*/ 2554925 h 2554925"/>
                <a:gd name="connsiteX1-19" fmla="*/ 1712686 w 7649029"/>
                <a:gd name="connsiteY1-20" fmla="*/ 0 h 2554925"/>
                <a:gd name="connsiteX2-21" fmla="*/ 7649029 w 7649029"/>
                <a:gd name="connsiteY2-22" fmla="*/ 2075953 h 2554925"/>
                <a:gd name="connsiteX3-23" fmla="*/ 0 w 7649029"/>
                <a:gd name="connsiteY3-24" fmla="*/ 2554925 h 2554925"/>
                <a:gd name="connsiteX0-25" fmla="*/ 0 w 7649029"/>
                <a:gd name="connsiteY0-26" fmla="*/ 2772640 h 2772640"/>
                <a:gd name="connsiteX1-27" fmla="*/ 1611086 w 7649029"/>
                <a:gd name="connsiteY1-28" fmla="*/ 0 h 2772640"/>
                <a:gd name="connsiteX2-29" fmla="*/ 7649029 w 7649029"/>
                <a:gd name="connsiteY2-30" fmla="*/ 2293668 h 2772640"/>
                <a:gd name="connsiteX3-31" fmla="*/ 0 w 7649029"/>
                <a:gd name="connsiteY3-32" fmla="*/ 2772640 h 2772640"/>
                <a:gd name="connsiteX0-33" fmla="*/ 0 w 7881258"/>
                <a:gd name="connsiteY0-34" fmla="*/ 2816183 h 2816183"/>
                <a:gd name="connsiteX1-35" fmla="*/ 1843315 w 7881258"/>
                <a:gd name="connsiteY1-36" fmla="*/ 0 h 2816183"/>
                <a:gd name="connsiteX2-37" fmla="*/ 7881258 w 7881258"/>
                <a:gd name="connsiteY2-38" fmla="*/ 2293668 h 2816183"/>
                <a:gd name="connsiteX3-39" fmla="*/ 0 w 7881258"/>
                <a:gd name="connsiteY3-40" fmla="*/ 2816183 h 2816183"/>
                <a:gd name="connsiteX0-41" fmla="*/ 0 w 7881258"/>
                <a:gd name="connsiteY0-42" fmla="*/ 3120983 h 3120983"/>
                <a:gd name="connsiteX1-43" fmla="*/ 1727200 w 7881258"/>
                <a:gd name="connsiteY1-44" fmla="*/ 0 h 3120983"/>
                <a:gd name="connsiteX2-45" fmla="*/ 7881258 w 7881258"/>
                <a:gd name="connsiteY2-46" fmla="*/ 2598468 h 3120983"/>
                <a:gd name="connsiteX3-47" fmla="*/ 0 w 7881258"/>
                <a:gd name="connsiteY3-48" fmla="*/ 3120983 h 3120983"/>
                <a:gd name="connsiteX0-49" fmla="*/ 0 w 7881258"/>
                <a:gd name="connsiteY0-50" fmla="*/ 3114633 h 3114633"/>
                <a:gd name="connsiteX1-51" fmla="*/ 1724025 w 7881258"/>
                <a:gd name="connsiteY1-52" fmla="*/ 0 h 3114633"/>
                <a:gd name="connsiteX2-53" fmla="*/ 7881258 w 7881258"/>
                <a:gd name="connsiteY2-54" fmla="*/ 2592118 h 3114633"/>
                <a:gd name="connsiteX3-55" fmla="*/ 0 w 7881258"/>
                <a:gd name="connsiteY3-56" fmla="*/ 3114633 h 3114633"/>
                <a:gd name="connsiteX0-57" fmla="*/ 0 w 7881258"/>
                <a:gd name="connsiteY0-58" fmla="*/ 1866404 h 1866404"/>
                <a:gd name="connsiteX1-59" fmla="*/ 1114425 w 7881258"/>
                <a:gd name="connsiteY1-60" fmla="*/ 0 h 1866404"/>
                <a:gd name="connsiteX2-61" fmla="*/ 7881258 w 7881258"/>
                <a:gd name="connsiteY2-62" fmla="*/ 1343889 h 1866404"/>
                <a:gd name="connsiteX3-63" fmla="*/ 0 w 7881258"/>
                <a:gd name="connsiteY3-64" fmla="*/ 1866404 h 1866404"/>
                <a:gd name="connsiteX0-65" fmla="*/ 0 w 2510973"/>
                <a:gd name="connsiteY0-66" fmla="*/ 1866404 h 1866404"/>
                <a:gd name="connsiteX1-67" fmla="*/ 1114425 w 2510973"/>
                <a:gd name="connsiteY1-68" fmla="*/ 0 h 1866404"/>
                <a:gd name="connsiteX2-69" fmla="*/ 2510973 w 2510973"/>
                <a:gd name="connsiteY2-70" fmla="*/ 1648689 h 1866404"/>
                <a:gd name="connsiteX3-71" fmla="*/ 0 w 2510973"/>
                <a:gd name="connsiteY3-72" fmla="*/ 1866404 h 1866404"/>
                <a:gd name="connsiteX0-73" fmla="*/ 0 w 2510973"/>
                <a:gd name="connsiteY0-74" fmla="*/ 1866404 h 1866404"/>
                <a:gd name="connsiteX1-75" fmla="*/ 1114425 w 2510973"/>
                <a:gd name="connsiteY1-76" fmla="*/ 0 h 1866404"/>
                <a:gd name="connsiteX2-77" fmla="*/ 2510973 w 2510973"/>
                <a:gd name="connsiteY2-78" fmla="*/ 1692232 h 1866404"/>
                <a:gd name="connsiteX3-79" fmla="*/ 0 w 2510973"/>
                <a:gd name="connsiteY3-80" fmla="*/ 1866404 h 1866404"/>
                <a:gd name="connsiteX0-81" fmla="*/ 0 w 2510973"/>
                <a:gd name="connsiteY0-82" fmla="*/ 1880919 h 1880919"/>
                <a:gd name="connsiteX1-83" fmla="*/ 1767567 w 2510973"/>
                <a:gd name="connsiteY1-84" fmla="*/ 0 h 1880919"/>
                <a:gd name="connsiteX2-85" fmla="*/ 2510973 w 2510973"/>
                <a:gd name="connsiteY2-86" fmla="*/ 1706747 h 1880919"/>
                <a:gd name="connsiteX3-87" fmla="*/ 0 w 2510973"/>
                <a:gd name="connsiteY3-88" fmla="*/ 1880919 h 1880919"/>
                <a:gd name="connsiteX0-89" fmla="*/ 0 w 2510973"/>
                <a:gd name="connsiteY0-90" fmla="*/ 1895433 h 1895433"/>
                <a:gd name="connsiteX1-91" fmla="*/ 1724024 w 2510973"/>
                <a:gd name="connsiteY1-92" fmla="*/ 0 h 1895433"/>
                <a:gd name="connsiteX2-93" fmla="*/ 2510973 w 2510973"/>
                <a:gd name="connsiteY2-94" fmla="*/ 1721261 h 1895433"/>
                <a:gd name="connsiteX3-95" fmla="*/ 0 w 2510973"/>
                <a:gd name="connsiteY3-96" fmla="*/ 1895433 h 1895433"/>
                <a:gd name="connsiteX0-97" fmla="*/ 0 w 2510973"/>
                <a:gd name="connsiteY0-98" fmla="*/ 1938976 h 1938976"/>
                <a:gd name="connsiteX1-99" fmla="*/ 1840138 w 2510973"/>
                <a:gd name="connsiteY1-100" fmla="*/ 0 h 1938976"/>
                <a:gd name="connsiteX2-101" fmla="*/ 2510973 w 2510973"/>
                <a:gd name="connsiteY2-102" fmla="*/ 1764804 h 1938976"/>
                <a:gd name="connsiteX3-103" fmla="*/ 0 w 2510973"/>
                <a:gd name="connsiteY3-104" fmla="*/ 1938976 h 1938976"/>
                <a:gd name="connsiteX0-105" fmla="*/ 0 w 1929948"/>
                <a:gd name="connsiteY0-106" fmla="*/ 1324614 h 1764804"/>
                <a:gd name="connsiteX1-107" fmla="*/ 1259113 w 1929948"/>
                <a:gd name="connsiteY1-108" fmla="*/ 0 h 1764804"/>
                <a:gd name="connsiteX2-109" fmla="*/ 1929948 w 1929948"/>
                <a:gd name="connsiteY2-110" fmla="*/ 1764804 h 1764804"/>
                <a:gd name="connsiteX3-111" fmla="*/ 0 w 1929948"/>
                <a:gd name="connsiteY3-112" fmla="*/ 1324614 h 1764804"/>
                <a:gd name="connsiteX0-113" fmla="*/ 0 w 2010911"/>
                <a:gd name="connsiteY0-114" fmla="*/ 1005527 h 1764804"/>
                <a:gd name="connsiteX1-115" fmla="*/ 1340076 w 2010911"/>
                <a:gd name="connsiteY1-116" fmla="*/ 0 h 1764804"/>
                <a:gd name="connsiteX2-117" fmla="*/ 2010911 w 2010911"/>
                <a:gd name="connsiteY2-118" fmla="*/ 1764804 h 1764804"/>
                <a:gd name="connsiteX3-119" fmla="*/ 0 w 2010911"/>
                <a:gd name="connsiteY3-120" fmla="*/ 1005527 h 1764804"/>
                <a:gd name="connsiteX0-121" fmla="*/ 0 w 2010911"/>
                <a:gd name="connsiteY0-122" fmla="*/ 856524 h 1615801"/>
                <a:gd name="connsiteX1-123" fmla="*/ 596668 w 2010911"/>
                <a:gd name="connsiteY1-124" fmla="*/ 0 h 1615801"/>
                <a:gd name="connsiteX2-125" fmla="*/ 2010911 w 2010911"/>
                <a:gd name="connsiteY2-126" fmla="*/ 1615801 h 1615801"/>
                <a:gd name="connsiteX3-127" fmla="*/ 0 w 2010911"/>
                <a:gd name="connsiteY3-128" fmla="*/ 856524 h 1615801"/>
                <a:gd name="connsiteX0-129" fmla="*/ 0 w 2010911"/>
                <a:gd name="connsiteY0-130" fmla="*/ 856524 h 1615801"/>
                <a:gd name="connsiteX1-131" fmla="*/ 596668 w 2010911"/>
                <a:gd name="connsiteY1-132" fmla="*/ 0 h 1615801"/>
                <a:gd name="connsiteX2-133" fmla="*/ 2010911 w 2010911"/>
                <a:gd name="connsiteY2-134" fmla="*/ 1615801 h 1615801"/>
                <a:gd name="connsiteX3-135" fmla="*/ 0 w 2010911"/>
                <a:gd name="connsiteY3-136" fmla="*/ 856524 h 1615801"/>
                <a:gd name="connsiteX0-137" fmla="*/ 0 w 2006947"/>
                <a:gd name="connsiteY0-138" fmla="*/ 856524 h 1602927"/>
                <a:gd name="connsiteX1-139" fmla="*/ 596668 w 2006947"/>
                <a:gd name="connsiteY1-140" fmla="*/ 0 h 1602927"/>
                <a:gd name="connsiteX2-141" fmla="*/ 2006947 w 2006947"/>
                <a:gd name="connsiteY2-142" fmla="*/ 1602927 h 1602927"/>
                <a:gd name="connsiteX3-143" fmla="*/ 0 w 2006947"/>
                <a:gd name="connsiteY3-144" fmla="*/ 856524 h 1602927"/>
                <a:gd name="connsiteX0-145" fmla="*/ 0 w 2014045"/>
                <a:gd name="connsiteY0-146" fmla="*/ 856524 h 1603091"/>
                <a:gd name="connsiteX1-147" fmla="*/ 596668 w 2014045"/>
                <a:gd name="connsiteY1-148" fmla="*/ 0 h 1603091"/>
                <a:gd name="connsiteX2-149" fmla="*/ 2014045 w 2014045"/>
                <a:gd name="connsiteY2-150" fmla="*/ 1603091 h 1603091"/>
                <a:gd name="connsiteX3-151" fmla="*/ 0 w 2014045"/>
                <a:gd name="connsiteY3-152" fmla="*/ 856524 h 1603091"/>
                <a:gd name="connsiteX0-153" fmla="*/ 0 w 2015366"/>
                <a:gd name="connsiteY0-154" fmla="*/ 856524 h 1607382"/>
                <a:gd name="connsiteX1-155" fmla="*/ 596668 w 2015366"/>
                <a:gd name="connsiteY1-156" fmla="*/ 0 h 1607382"/>
                <a:gd name="connsiteX2-157" fmla="*/ 2015366 w 2015366"/>
                <a:gd name="connsiteY2-158" fmla="*/ 1607382 h 1607382"/>
                <a:gd name="connsiteX3-159" fmla="*/ 0 w 2015366"/>
                <a:gd name="connsiteY3-160" fmla="*/ 856524 h 1607382"/>
                <a:gd name="connsiteX0-161" fmla="*/ 0 w 2015366"/>
                <a:gd name="connsiteY0-162" fmla="*/ 858009 h 1608867"/>
                <a:gd name="connsiteX1-163" fmla="*/ 593861 w 2015366"/>
                <a:gd name="connsiteY1-164" fmla="*/ 0 h 1608867"/>
                <a:gd name="connsiteX2-165" fmla="*/ 2015366 w 2015366"/>
                <a:gd name="connsiteY2-166" fmla="*/ 1608867 h 1608867"/>
                <a:gd name="connsiteX3-167" fmla="*/ 0 w 2015366"/>
                <a:gd name="connsiteY3-168" fmla="*/ 858009 h 1608867"/>
                <a:gd name="connsiteX0-169" fmla="*/ 0 w 2372755"/>
                <a:gd name="connsiteY0-170" fmla="*/ 650915 h 1608867"/>
                <a:gd name="connsiteX1-171" fmla="*/ 951250 w 2372755"/>
                <a:gd name="connsiteY1-172" fmla="*/ 0 h 1608867"/>
                <a:gd name="connsiteX2-173" fmla="*/ 2372755 w 2372755"/>
                <a:gd name="connsiteY2-174" fmla="*/ 1608867 h 1608867"/>
                <a:gd name="connsiteX3-175" fmla="*/ 0 w 2372755"/>
                <a:gd name="connsiteY3-176" fmla="*/ 650915 h 1608867"/>
                <a:gd name="connsiteX0-177" fmla="*/ 0 w 2425910"/>
                <a:gd name="connsiteY0-178" fmla="*/ 615600 h 1608867"/>
                <a:gd name="connsiteX1-179" fmla="*/ 1004405 w 2425910"/>
                <a:gd name="connsiteY1-180" fmla="*/ 0 h 1608867"/>
                <a:gd name="connsiteX2-181" fmla="*/ 2425910 w 2425910"/>
                <a:gd name="connsiteY2-182" fmla="*/ 1608867 h 1608867"/>
                <a:gd name="connsiteX3-183" fmla="*/ 0 w 2425910"/>
                <a:gd name="connsiteY3-184" fmla="*/ 615600 h 1608867"/>
                <a:gd name="connsiteX0-185" fmla="*/ 0 w 2633901"/>
                <a:gd name="connsiteY0-186" fmla="*/ 519898 h 1608867"/>
                <a:gd name="connsiteX1-187" fmla="*/ 1212396 w 2633901"/>
                <a:gd name="connsiteY1-188" fmla="*/ 0 h 1608867"/>
                <a:gd name="connsiteX2-189" fmla="*/ 2633901 w 2633901"/>
                <a:gd name="connsiteY2-190" fmla="*/ 1608867 h 1608867"/>
                <a:gd name="connsiteX3-191" fmla="*/ 0 w 2633901"/>
                <a:gd name="connsiteY3-192" fmla="*/ 519898 h 1608867"/>
                <a:gd name="connsiteX0-193" fmla="*/ 0 w 2633901"/>
                <a:gd name="connsiteY0-194" fmla="*/ 527159 h 1616128"/>
                <a:gd name="connsiteX1-195" fmla="*/ 1205463 w 2633901"/>
                <a:gd name="connsiteY1-196" fmla="*/ 0 h 1616128"/>
                <a:gd name="connsiteX2-197" fmla="*/ 2633901 w 2633901"/>
                <a:gd name="connsiteY2-198" fmla="*/ 1616128 h 1616128"/>
                <a:gd name="connsiteX3-199" fmla="*/ 0 w 2633901"/>
                <a:gd name="connsiteY3-200" fmla="*/ 527159 h 1616128"/>
              </a:gdLst>
              <a:ahLst/>
              <a:cxnLst>
                <a:cxn ang="0">
                  <a:pos x="connsiteX0-1" y="connsiteY0-2"/>
                </a:cxn>
                <a:cxn ang="0">
                  <a:pos x="connsiteX1-3" y="connsiteY1-4"/>
                </a:cxn>
                <a:cxn ang="0">
                  <a:pos x="connsiteX2-5" y="connsiteY2-6"/>
                </a:cxn>
                <a:cxn ang="0">
                  <a:pos x="connsiteX3-7" y="connsiteY3-8"/>
                </a:cxn>
              </a:cxnLst>
              <a:rect l="l" t="t" r="r" b="b"/>
              <a:pathLst>
                <a:path w="2633901" h="1616128">
                  <a:moveTo>
                    <a:pt x="0" y="527159"/>
                  </a:moveTo>
                  <a:lnTo>
                    <a:pt x="1205463" y="0"/>
                  </a:lnTo>
                  <a:lnTo>
                    <a:pt x="2633901" y="1616128"/>
                  </a:lnTo>
                  <a:lnTo>
                    <a:pt x="0" y="527159"/>
                  </a:lnTo>
                  <a:close/>
                </a:path>
              </a:pathLst>
            </a:cu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文本框 25"/>
          <p:cNvSpPr txBox="1"/>
          <p:nvPr/>
        </p:nvSpPr>
        <p:spPr>
          <a:xfrm>
            <a:off x="5677734" y="2983290"/>
            <a:ext cx="4732555" cy="1323439"/>
          </a:xfrm>
          <a:prstGeom prst="rect">
            <a:avLst/>
          </a:prstGeom>
          <a:noFill/>
        </p:spPr>
        <p:txBody>
          <a:bodyPr wrap="square" rtlCol="0">
            <a:spAutoFit/>
          </a:bodyPr>
          <a:lstStyle/>
          <a:p>
            <a:r>
              <a:rPr lang="en-US" altLang="zh-CN" sz="8000" b="1" dirty="0">
                <a:solidFill>
                  <a:schemeClr val="bg1"/>
                </a:solidFill>
                <a:latin typeface="微软雅黑" panose="020B0503020204020204" pitchFamily="34" charset="-122"/>
                <a:ea typeface="微软雅黑" panose="020B0503020204020204" pitchFamily="34" charset="-122"/>
              </a:rPr>
              <a:t>THANKS</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31" name="矩形 30"/>
          <p:cNvSpPr/>
          <p:nvPr/>
        </p:nvSpPr>
        <p:spPr>
          <a:xfrm>
            <a:off x="0" y="6687981"/>
            <a:ext cx="12192000" cy="174171"/>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文本框 1"/>
          <p:cNvSpPr txBox="1"/>
          <p:nvPr/>
        </p:nvSpPr>
        <p:spPr>
          <a:xfrm>
            <a:off x="4770120" y="2439035"/>
            <a:ext cx="2328545" cy="521970"/>
          </a:xfrm>
          <a:prstGeom prst="rect">
            <a:avLst/>
          </a:prstGeom>
          <a:solidFill>
            <a:schemeClr val="tx1">
              <a:lumMod val="65000"/>
              <a:lumOff val="35000"/>
            </a:schemeClr>
          </a:solidFill>
          <a:ln>
            <a:noFill/>
          </a:ln>
          <a:effectLst/>
        </p:spPr>
        <p:txBody>
          <a:bodyPr wrap="square" rtlCol="0">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rPr>
              <a:t>第一讲</a:t>
            </a:r>
            <a:endParaRPr lang="zh-CN" altLang="en-US" sz="2800" b="1" dirty="0">
              <a:solidFill>
                <a:schemeClr val="bg1"/>
              </a:solidFill>
              <a:effectLst/>
              <a:latin typeface="微软雅黑" panose="020B0503020204020204" pitchFamily="34" charset="-122"/>
              <a:ea typeface="微软雅黑" panose="020B0503020204020204" pitchFamily="34" charset="-122"/>
            </a:endParaRPr>
          </a:p>
        </p:txBody>
      </p:sp>
      <p:sp>
        <p:nvSpPr>
          <p:cNvPr id="42" name="文本框 1"/>
          <p:cNvSpPr txBox="1"/>
          <p:nvPr/>
        </p:nvSpPr>
        <p:spPr>
          <a:xfrm>
            <a:off x="4770120" y="2389505"/>
            <a:ext cx="2328545" cy="521970"/>
          </a:xfrm>
          <a:prstGeom prst="rect">
            <a:avLst/>
          </a:prstGeom>
          <a:solidFill>
            <a:srgbClr val="D7000F"/>
          </a:solidFill>
          <a:ln>
            <a:noFill/>
          </a:ln>
          <a:effectLst/>
        </p:spPr>
        <p:txBody>
          <a:bodyPr wrap="square" rtlCol="0">
            <a:spAutoFit/>
          </a:bodyPr>
          <a:lstStyle/>
          <a:p>
            <a:pPr algn="ctr"/>
            <a:endParaRPr lang="zh-CN" altLang="en-US" sz="2800" b="1" dirty="0" smtClean="0">
              <a:solidFill>
                <a:schemeClr val="bg1"/>
              </a:solidFill>
              <a:latin typeface="微软雅黑" panose="020B0503020204020204" pitchFamily="34" charset="-122"/>
              <a:ea typeface="微软雅黑" panose="020B0503020204020204" pitchFamily="34" charset="-122"/>
            </a:endParaRPr>
          </a:p>
        </p:txBody>
      </p:sp>
      <p:cxnSp>
        <p:nvCxnSpPr>
          <p:cNvPr id="45" name="直接连接符 44"/>
          <p:cNvCxnSpPr/>
          <p:nvPr/>
        </p:nvCxnSpPr>
        <p:spPr>
          <a:xfrm>
            <a:off x="1001395" y="4163695"/>
            <a:ext cx="781685" cy="12065"/>
          </a:xfrm>
          <a:prstGeom prst="line">
            <a:avLst/>
          </a:prstGeom>
          <a:ln w="9525">
            <a:solidFill>
              <a:srgbClr val="D7000F"/>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V="1">
            <a:off x="10099675" y="4155440"/>
            <a:ext cx="925830" cy="8255"/>
          </a:xfrm>
          <a:prstGeom prst="line">
            <a:avLst/>
          </a:prstGeom>
          <a:ln w="9525">
            <a:solidFill>
              <a:srgbClr val="D7000F"/>
            </a:solidFill>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11389" y="-6299"/>
            <a:ext cx="1268332" cy="1320749"/>
            <a:chOff x="5739120" y="650035"/>
            <a:chExt cx="2241811" cy="2334460"/>
          </a:xfrm>
        </p:grpSpPr>
        <p:sp>
          <p:nvSpPr>
            <p:cNvPr id="20"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44"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47"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48"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49"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0"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1"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2"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3"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4"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5"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6"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7"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8"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9"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0"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1"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2"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3"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4"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5"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6"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7"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8"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9"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0"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2" name="矩形 69"/>
          <p:cNvSpPr>
            <a:spLocks noChangeArrowheads="1"/>
          </p:cNvSpPr>
          <p:nvPr/>
        </p:nvSpPr>
        <p:spPr bwMode="auto">
          <a:xfrm>
            <a:off x="617220" y="3748405"/>
            <a:ext cx="10632440"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4800" b="1" dirty="0">
                <a:solidFill>
                  <a:srgbClr val="D7000F"/>
                </a:solidFill>
                <a:latin typeface="微软雅黑" panose="020B0503020204020204" pitchFamily="34" charset="-122"/>
                <a:ea typeface="微软雅黑" panose="020B0503020204020204" pitchFamily="34" charset="-122"/>
                <a:sym typeface="+mn-ea"/>
              </a:rPr>
              <a:t>消防电话系统和消防应急广播</a:t>
            </a:r>
            <a:endParaRPr lang="zh-CN" altLang="en-US" sz="4800" b="1" dirty="0">
              <a:solidFill>
                <a:srgbClr val="D7000F"/>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一、消防电话系统</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614045" y="1630363"/>
            <a:ext cx="8156575" cy="4292600"/>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消防电话是火灾情况下使用的专用电话。消防控制室内设置有用于火灾报警的外线电话和消防专用电话总机。消防专用电话总机、消防电话分机和消防电话插孔等共同组成消防电话系统，消防电话系统有总线制和多线制两种。多线制消防专用电话系统中，每个消防电话分机都与消防电话总机单独连接。消防电话系统的相关知识将在中级消防设施操作员课程中继续学习。</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 name="图片 1" descr="&amp;pky99182441207&amp;"/>
          <p:cNvPicPr>
            <a:picLocks noChangeAspect="1"/>
          </p:cNvPicPr>
          <p:nvPr/>
        </p:nvPicPr>
        <p:blipFill>
          <a:blip r:embed="rId1"/>
          <a:stretch>
            <a:fillRect/>
          </a:stretch>
        </p:blipFill>
        <p:spPr>
          <a:xfrm>
            <a:off x="9044305" y="1817370"/>
            <a:ext cx="2938780" cy="391922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pic>
        <p:nvPicPr>
          <p:cNvPr id="4" name="图片 3" descr="&amp;pky380_sjzg_VCG41N177862447_sjzg_VCG41N177862447&amp;"/>
          <p:cNvPicPr>
            <a:picLocks noChangeAspect="1"/>
          </p:cNvPicPr>
          <p:nvPr/>
        </p:nvPicPr>
        <p:blipFill>
          <a:blip r:embed="rId1"/>
          <a:stretch>
            <a:fillRect/>
          </a:stretch>
        </p:blipFill>
        <p:spPr>
          <a:xfrm>
            <a:off x="244475" y="406400"/>
            <a:ext cx="9216390" cy="6197600"/>
          </a:xfrm>
          <a:prstGeom prst="rect">
            <a:avLst/>
          </a:prstGeom>
        </p:spPr>
      </p:pic>
      <p:pic>
        <p:nvPicPr>
          <p:cNvPr id="5" name="图片 4" descr="&amp;pky340_sjzg_VCG41N879904296_sjzg_VCG41N879904296&amp;"/>
          <p:cNvPicPr>
            <a:picLocks noChangeAspect="1"/>
          </p:cNvPicPr>
          <p:nvPr/>
        </p:nvPicPr>
        <p:blipFill>
          <a:blip r:embed="rId2"/>
          <a:stretch>
            <a:fillRect/>
          </a:stretch>
        </p:blipFill>
        <p:spPr>
          <a:xfrm>
            <a:off x="5777230" y="1029335"/>
            <a:ext cx="6414770" cy="4275455"/>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一、消防电话系统</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590550" y="1542098"/>
            <a:ext cx="11165840" cy="4292600"/>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消防水泵房、发电机房、配变电室、计算机网络机房、主要通风和空调机房、防排烟机房、灭火控制系统操作装置处或控制室、企业消防站、消防值班室、总调度室、消防电梯机房及其他与消防联动控制有关的且经常有人值班的机房设置有消防专用电话分机。消防专用电话分机固定安装在明显且便于使用的部位，有区别于普通电话的标识。手动火灾报警按钮或消火栓按钮常配套设置电话插孔，也有的手动火灾报警按钮自身就带有电话插孔。在高层建筑的避难层中，每隔20m就设置有一个消防专用电话分机或电话插孔。</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例题解析</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171450" y="2262188"/>
            <a:ext cx="10758170" cy="3091815"/>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【例题解析】以下场所或者部位中，（ ）应设置消防电话分机。</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a:p>
            <a:pPr indent="720090" algn="just" fontAlgn="auto">
              <a:lnSpc>
                <a:spcPct val="150000"/>
              </a:lnSpc>
            </a:pPr>
            <a:r>
              <a:rPr lang="en-US" altLang="zh-CN"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A.消防水泵房  B.计算机网络机房  </a:t>
            </a:r>
            <a:endParaRPr lang="zh-CN" altLang="en-US"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a:p>
            <a:pPr indent="720090" algn="just" fontAlgn="auto">
              <a:lnSpc>
                <a:spcPct val="150000"/>
              </a:lnSpc>
            </a:pPr>
            <a:r>
              <a:rPr lang="en-US" altLang="zh-CN"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C.总调度室    </a:t>
            </a:r>
            <a:r>
              <a:rPr lang="en-US" altLang="zh-CN"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D.主要通风和空调机房</a:t>
            </a:r>
            <a:endParaRPr lang="zh-CN" altLang="en-US"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endParaRPr>
          </a:p>
          <a:p>
            <a:pPr indent="720090" algn="just" fontAlgn="auto">
              <a:lnSpc>
                <a:spcPct val="150000"/>
              </a:lnSpc>
            </a:pPr>
            <a:r>
              <a:rPr lang="en-US" altLang="zh-CN" sz="2600" dirty="0">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E.各避难层间隔50m处</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a:p>
            <a:pPr indent="720090" algn="just" fontAlgn="auto">
              <a:lnSpc>
                <a:spcPct val="150000"/>
              </a:lnSpc>
            </a:pP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例题解析</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614045" y="1029335"/>
            <a:ext cx="10758170" cy="5492750"/>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解析：消防电话的总机设在消防控制室，是消防电话的重要组成部分，消防电话分机设置在建筑物中各关键部位，能够与消防电话总机进行全双工语音通信。消防水泵房、发电机房、配变电室、计算机网络机房、主要通风和空调机房、防排烟机房、灭火控制系统操作装置处或控制室、企业消防站、消防值班室、总调度室、消防电梯机房及其他与消防联动控制有关的且经常有人值班的机房应设置消防专用电话分机。各避难层应每隔 20m 设置一个消防专用电话分机或电话插孔。消防专用电话分机，应固定安装在明显且便于使用的部位，并应有区别于普通电话的标识。结合题意，本题应排除“各避难层间隔50m处”，其他选项均正确。</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二、消防应急广播</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614045" y="1329373"/>
            <a:ext cx="10758170" cy="4892675"/>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消防应急广播设备是用于火灾情况下的专门广播设备。消防应急广播系统通常由控制设备、声频功率放大器、传声器（图6-1-6-1）、扬声器（图6-1-6-2）、广播分配装置、电源装置等组成，控制设备是在火灾或意外事故发生时通过控制功率放大器和扬声器进行应急广播的设备，通常和火灾报警控制器（联动型）组合设置，主要功能是向现场人员通报火灾发生，指挥并引导现场人员疏散。消防应急广播扬声器设置在走道和大厅等公共场所。消防应急广播设备的相关知识将在中级消防设施操作员课程中继续学习。</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3" name="矩形 2"/>
          <p:cNvSpPr/>
          <p:nvPr/>
        </p:nvSpPr>
        <p:spPr>
          <a:xfrm>
            <a:off x="573405" y="2021840"/>
            <a:ext cx="10797540" cy="4292600"/>
          </a:xfrm>
          <a:prstGeom prst="rect">
            <a:avLst/>
          </a:prstGeom>
        </p:spPr>
        <p:txBody>
          <a:bodyPr wrap="square" anchor="ctr" anchorCtr="1">
            <a:spAutoFit/>
          </a:bodyPr>
          <a:lstStyle/>
          <a:p>
            <a:pPr indent="720090" algn="just" fontAlgn="auto">
              <a:lnSpc>
                <a:spcPct val="150000"/>
              </a:lnSpc>
            </a:pPr>
            <a:r>
              <a:rPr sz="2600" dirty="0">
                <a:latin typeface="微软雅黑" panose="020B0503020204020204" pitchFamily="34" charset="-122"/>
                <a:ea typeface="微软雅黑" panose="020B0503020204020204" pitchFamily="34" charset="-122"/>
                <a:sym typeface="微软雅黑" panose="020B0503020204020204" pitchFamily="34" charset="-122"/>
              </a:rPr>
              <a:t>消防应急广播系统（图1-7-1）壁挂扬声器的底边距地面高度应大于2.2m。扬声器的数量应能保证从一个防火分区内的任何部位到最近一个扬声器的直线距离不大于25m，走道末端距最近的扬声器距离不应大于12.5m。在环境噪声大于60dB的场所设置的扬声器，在其播放范围内最远点的播放声压级应高于背景噪声15dB。消防应急广播扬声器不宜加开关，当加开关或设有音量调节器时，应采用三线式配线，火灾时强制消防应急广播播放。</a:t>
            </a:r>
            <a:endParaRPr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7"/>
          <p:cNvSpPr/>
          <p:nvPr/>
        </p:nvSpPr>
        <p:spPr>
          <a:xfrm>
            <a:off x="138684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二、消防应急广播</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文本框 3"/>
          <p:cNvSpPr txBox="1"/>
          <p:nvPr/>
        </p:nvSpPr>
        <p:spPr>
          <a:xfrm>
            <a:off x="1074420" y="1245870"/>
            <a:ext cx="6911975" cy="521970"/>
          </a:xfrm>
          <a:prstGeom prst="rect">
            <a:avLst/>
          </a:prstGeom>
          <a:noFill/>
        </p:spPr>
        <p:txBody>
          <a:bodyPr wrap="square" rtlCol="0">
            <a:spAutoFit/>
          </a:bodyPr>
          <a:p>
            <a:endParaRPr lang="zh-CN" altLang="en-US" sz="2800" b="1"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tags/tag1.xml><?xml version="1.0" encoding="utf-8"?>
<p:tagLst xmlns:p="http://schemas.openxmlformats.org/presentationml/2006/main">
  <p:tag name="COMMONDATA" val="eyJoZGlkIjoiYzUxNmFmNjcyNmQ4YzU0MGQ5NmM0ODU4MzNiMTQyOGYifQ=="/>
  <p:tag name="KSO_WPP_MARK_KEY" val="b465c764-61f8-49af-b0e6-98ce396c913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2039</Words>
  <Application>WPS 演示</Application>
  <PresentationFormat>宽屏</PresentationFormat>
  <Paragraphs>60</Paragraphs>
  <Slides>18</Slides>
  <Notes>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18</vt:i4>
      </vt:variant>
    </vt:vector>
  </HeadingPairs>
  <TitlesOfParts>
    <vt:vector size="26" baseType="lpstr">
      <vt:lpstr>Arial</vt:lpstr>
      <vt:lpstr>宋体</vt:lpstr>
      <vt:lpstr>Wingdings</vt:lpstr>
      <vt:lpstr>微软雅黑</vt:lpstr>
      <vt:lpstr>Calibri</vt:lpstr>
      <vt:lpstr>Arial Unicode MS</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PC</dc:creator>
  <cp:lastModifiedBy>静静</cp:lastModifiedBy>
  <cp:revision>715</cp:revision>
  <dcterms:created xsi:type="dcterms:W3CDTF">2017-04-11T07:10:00Z</dcterms:created>
  <dcterms:modified xsi:type="dcterms:W3CDTF">2023-03-12T14:05:36Z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6A2DAC21C1A54D71A3E13BBCD3E64F70</vt:lpwstr>
  </property>
</Properties>
</file>