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739" r:id="rId3"/>
    <p:sldId id="744" r:id="rId5"/>
    <p:sldId id="700" r:id="rId6"/>
    <p:sldId id="1107" r:id="rId7"/>
    <p:sldId id="1215" r:id="rId8"/>
    <p:sldId id="1159" r:id="rId9"/>
    <p:sldId id="1160" r:id="rId10"/>
    <p:sldId id="1220" r:id="rId11"/>
    <p:sldId id="1102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A3"/>
    <a:srgbClr val="D7000F"/>
    <a:srgbClr val="375FA6"/>
    <a:srgbClr val="BFBFBF"/>
    <a:srgbClr val="D80010"/>
    <a:srgbClr val="375EA5"/>
    <a:srgbClr val="595959"/>
    <a:srgbClr val="7F7F7F"/>
    <a:srgbClr val="517FD5"/>
    <a:srgbClr val="F37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45" autoAdjust="0"/>
    <p:restoredTop sz="93203" autoAdjust="0"/>
  </p:normalViewPr>
  <p:slideViewPr>
    <p:cSldViewPr snapToGrid="0">
      <p:cViewPr>
        <p:scale>
          <a:sx n="70" d="100"/>
          <a:sy n="70" d="100"/>
        </p:scale>
        <p:origin x="-1027" y="-312"/>
      </p:cViewPr>
      <p:guideLst>
        <p:guide orient="horz" pos="2194"/>
        <p:guide pos="38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9FFBF-7966-47ED-9A15-FBD3DCEC96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FC517-FED1-49A6-B0FD-4EE1B4B8CE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FC517-FED1-49A6-B0FD-4EE1B4B8CE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5" y="-8278"/>
            <a:ext cx="12191331" cy="6863974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15" name="菱形 14"/>
          <p:cNvSpPr/>
          <p:nvPr/>
        </p:nvSpPr>
        <p:spPr>
          <a:xfrm>
            <a:off x="-4022554" y="-2797832"/>
            <a:ext cx="12169610" cy="12169610"/>
          </a:xfrm>
          <a:prstGeom prst="diamond">
            <a:avLst/>
          </a:prstGeom>
          <a:solidFill>
            <a:srgbClr val="D8001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905095" y="2731021"/>
            <a:ext cx="6484338" cy="6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55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消防设施操作员基础知识</a:t>
            </a:r>
            <a:endParaRPr lang="zh-CN" altLang="en-US" sz="455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27194" y="3461147"/>
            <a:ext cx="6462239" cy="46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035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清大东方消防学校</a:t>
            </a:r>
            <a:endParaRPr lang="zh-CN" altLang="en-US" sz="3035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28822" y="4279063"/>
            <a:ext cx="2116385" cy="302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515" b="1" dirty="0">
                <a:solidFill>
                  <a:schemeClr val="bg1"/>
                </a:solidFill>
                <a:cs typeface="Arial" panose="020B0604020202020204" pitchFamily="34" charset="0"/>
              </a:rPr>
              <a:t>TRAINING COURSE</a:t>
            </a:r>
            <a:endParaRPr lang="en-US" altLang="zh-CN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2871146" y="-7710264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7" name="菱形 16"/>
          <p:cNvSpPr/>
          <p:nvPr/>
        </p:nvSpPr>
        <p:spPr>
          <a:xfrm>
            <a:off x="8602566" y="2616201"/>
            <a:ext cx="9839586" cy="9839586"/>
          </a:xfrm>
          <a:prstGeom prst="diamond">
            <a:avLst/>
          </a:prstGeom>
          <a:solidFill>
            <a:srgbClr val="D8001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9" name="菱形 18"/>
          <p:cNvSpPr/>
          <p:nvPr/>
        </p:nvSpPr>
        <p:spPr>
          <a:xfrm>
            <a:off x="-1692530" y="5023603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27194" y="3926745"/>
            <a:ext cx="6462239" cy="1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4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Qing Da Oriental Fire Training School</a:t>
            </a:r>
            <a:endParaRPr lang="en-US" altLang="zh-CN" sz="114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508966" y="4280081"/>
            <a:ext cx="2116385" cy="300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en-US" altLang="zh-CN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" y="-8278"/>
            <a:ext cx="12191331" cy="6866278"/>
          </a:xfrm>
          <a:prstGeom prst="rect">
            <a:avLst/>
          </a:prstGeom>
          <a:noFill/>
          <a:ln w="1016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49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49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5" grpId="0" bldLvl="0" animBg="1"/>
      <p:bldP spid="4" grpId="0"/>
      <p:bldP spid="4" grpId="1"/>
      <p:bldP spid="7" grpId="0"/>
      <p:bldP spid="7" grpId="1"/>
      <p:bldP spid="9" grpId="0"/>
      <p:bldP spid="16" grpId="0" bldLvl="0" animBg="1"/>
      <p:bldP spid="17" grpId="0" bldLvl="0" animBg="1"/>
      <p:bldP spid="19" grpId="0" bldLvl="0" animBg="1"/>
      <p:bldP spid="13" grpId="0"/>
      <p:bldP spid="13" grpId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1"/>
          <p:cNvSpPr txBox="1"/>
          <p:nvPr/>
        </p:nvSpPr>
        <p:spPr>
          <a:xfrm>
            <a:off x="4770120" y="2439035"/>
            <a:ext cx="2328545" cy="5219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第一讲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1"/>
          <p:cNvSpPr txBox="1"/>
          <p:nvPr/>
        </p:nvSpPr>
        <p:spPr>
          <a:xfrm>
            <a:off x="4770120" y="2389505"/>
            <a:ext cx="2328545" cy="521970"/>
          </a:xfrm>
          <a:prstGeom prst="rect">
            <a:avLst/>
          </a:prstGeom>
          <a:solidFill>
            <a:srgbClr val="D7000F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培训项目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1933605" y="3931752"/>
            <a:ext cx="1456264" cy="1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590217" y="3931752"/>
            <a:ext cx="1379619" cy="1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20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4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7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8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9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0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1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2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3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4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5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6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7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8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9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0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1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2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3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4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5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6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7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8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" name="矩形 69"/>
          <p:cNvSpPr>
            <a:spLocks noChangeArrowheads="1"/>
          </p:cNvSpPr>
          <p:nvPr/>
        </p:nvSpPr>
        <p:spPr bwMode="auto">
          <a:xfrm>
            <a:off x="2666365" y="3541395"/>
            <a:ext cx="668591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800" b="1" dirty="0">
                <a:solidFill>
                  <a:srgbClr val="D700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火灾报警</a:t>
            </a:r>
            <a:endParaRPr lang="zh-CN" altLang="en-US" sz="4800" b="1" dirty="0">
              <a:solidFill>
                <a:srgbClr val="D7000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51840" y="2113915"/>
            <a:ext cx="10740390" cy="3430905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60120" y="2223135"/>
            <a:ext cx="10323830" cy="309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《消防法》规定，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任何单位和个人都有维护消防安全、保护消防设施、预防火灾、报告火警的义务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任何人发现火灾都应当立即报警。任何单位、个人都应该无偿为报警提供便利，不得阻拦报警。严禁谎报火警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。因此，发现火灾立即报警，是每个公民应尽的义务。及时报告火警，对于减轻火灾损失具有十分重要的作用。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培训项目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火灾报警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180"/>
            <a:ext cx="10793730" cy="3625215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09625" y="2573655"/>
            <a:ext cx="10363835" cy="309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（1）拨打“119”火灾报警电话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（2）使用报警设施设备如报警按钮报警。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（3）通过应急广播系统发布火警信息和疏散指示。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（4）条件允许时，可派人至就近消防站报警。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（5）使用预先约定的信号或方法报警。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1.报警方法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二、报警方法及报警内容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180"/>
            <a:ext cx="10793730" cy="327787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18515" y="2773045"/>
            <a:ext cx="10363835" cy="189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报火警时，必须讲清以下内容。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起火单位和场所的详细地址。包括单位、场所及建筑物和街道名称，门牌号码，靠近何处，并说明起火部位及附近的明显标志等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2.拨打“119”电话报警的主要内容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二、报警方法及报警内容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2329180"/>
            <a:ext cx="10793730" cy="3277870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94385" y="2721610"/>
            <a:ext cx="10363835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（2）火灾基本情况。包括起火的场所和部位，着火的物质，火势的大小，是否有人员被困，火场有无化学危险源等，以便消防救援部门根据情况派出相应的灭火车辆。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（3）报警人姓名、单位及电话号码等相关信息。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75" y="1521460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2.拨打“119”电话报警的主要内容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二、报警方法及报警内容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7865" y="1767840"/>
            <a:ext cx="10793730" cy="4211955"/>
            <a:chOff x="1920181" y="1504641"/>
            <a:chExt cx="8343342" cy="4641614"/>
          </a:xfrm>
        </p:grpSpPr>
        <p:sp>
          <p:nvSpPr>
            <p:cNvPr id="7" name="矩形 6"/>
            <p:cNvSpPr/>
            <p:nvPr/>
          </p:nvSpPr>
          <p:spPr>
            <a:xfrm>
              <a:off x="1920181" y="1504641"/>
              <a:ext cx="8343342" cy="4641614"/>
            </a:xfrm>
            <a:prstGeom prst="rect">
              <a:avLst/>
            </a:prstGeom>
            <a:solidFill>
              <a:srgbClr val="D700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20181" y="1571038"/>
              <a:ext cx="8343342" cy="45077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94385" y="1952625"/>
            <a:ext cx="10631170" cy="36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消防控制室值班人员接到火灾警报的应急程序应符合下列要求</a:t>
            </a:r>
            <a:r>
              <a:rPr lang="zh-CN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接到火灾警报后，值班人员应立即以最快方式确认。（2）火灾确认后，值班人员应立即确认火灾报警联动控制开关处于自动状态，同时拨打“119”火灾报警电话，报警时应说明着火单位地点、起火部位、着火物种类、火势大小、报警人姓名和联系电话等。（3）值班人员应立即启动单位内部应急疏散和灭火预案，并报告单位负责人</a:t>
            </a:r>
            <a:r>
              <a:rPr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6840" y="94615"/>
            <a:ext cx="10657205" cy="52197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三、消防控制室值班人员接到火灾警报的应急程序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3524"/>
          <a:stretch>
            <a:fillRect/>
          </a:stretch>
        </p:blipFill>
        <p:spPr>
          <a:xfrm>
            <a:off x="137160" y="588645"/>
            <a:ext cx="6202680" cy="5680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125" y="880110"/>
            <a:ext cx="4439285" cy="5549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75" y="2415957"/>
            <a:ext cx="5597213" cy="2360797"/>
          </a:xfrm>
          <a:custGeom>
            <a:avLst/>
            <a:gdLst>
              <a:gd name="connsiteX0" fmla="*/ 7383596 w 7390716"/>
              <a:gd name="connsiteY0" fmla="*/ 0 h 2360797"/>
              <a:gd name="connsiteX1" fmla="*/ 7389947 w 7390716"/>
              <a:gd name="connsiteY1" fmla="*/ 2360797 h 2360797"/>
              <a:gd name="connsiteX2" fmla="*/ 0 w 7390716"/>
              <a:gd name="connsiteY2" fmla="*/ 2170297 h 2360797"/>
              <a:gd name="connsiteX3" fmla="*/ 445273 w 7390716"/>
              <a:gd name="connsiteY3" fmla="*/ 107950 h 23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0716" h="2360797">
                <a:moveTo>
                  <a:pt x="7383596" y="0"/>
                </a:moveTo>
                <a:cubicBezTo>
                  <a:pt x="7379363" y="767882"/>
                  <a:pt x="7394180" y="1592915"/>
                  <a:pt x="7389947" y="2360797"/>
                </a:cubicBezTo>
                <a:lnTo>
                  <a:pt x="0" y="2170297"/>
                </a:lnTo>
                <a:lnTo>
                  <a:pt x="445273" y="107950"/>
                </a:lnTo>
                <a:close/>
              </a:path>
            </a:pathLst>
          </a:custGeom>
          <a:solidFill>
            <a:srgbClr val="D7000F"/>
          </a:solidFill>
          <a:ln w="38100">
            <a:solidFill>
              <a:srgbClr val="EE302D">
                <a:alpha val="80000"/>
              </a:srgbClr>
            </a:solidFill>
          </a:ln>
        </p:spPr>
      </p:pic>
      <p:grpSp>
        <p:nvGrpSpPr>
          <p:cNvPr id="12" name="后翅膀"/>
          <p:cNvGrpSpPr/>
          <p:nvPr/>
        </p:nvGrpSpPr>
        <p:grpSpPr>
          <a:xfrm>
            <a:off x="1429307" y="381162"/>
            <a:ext cx="3445850" cy="3231270"/>
            <a:chOff x="1844890" y="304962"/>
            <a:chExt cx="3445850" cy="3231270"/>
          </a:xfrm>
        </p:grpSpPr>
        <p:sp>
          <p:nvSpPr>
            <p:cNvPr id="13" name="等腰三角形 15"/>
            <p:cNvSpPr/>
            <p:nvPr/>
          </p:nvSpPr>
          <p:spPr>
            <a:xfrm rot="1247463">
              <a:off x="3151989" y="304962"/>
              <a:ext cx="1784535" cy="2162021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  <a:gd name="connsiteX0-113" fmla="*/ 0 w 1960530"/>
                <a:gd name="connsiteY0-114" fmla="*/ 2219474 h 2233324"/>
                <a:gd name="connsiteX1-115" fmla="*/ 1688517 w 1960530"/>
                <a:gd name="connsiteY1-116" fmla="*/ 0 h 2233324"/>
                <a:gd name="connsiteX2-117" fmla="*/ 1960530 w 1960530"/>
                <a:gd name="connsiteY2-118" fmla="*/ 2233324 h 2233324"/>
                <a:gd name="connsiteX3-119" fmla="*/ 0 w 1960530"/>
                <a:gd name="connsiteY3-120" fmla="*/ 2219474 h 2233324"/>
                <a:gd name="connsiteX0-121" fmla="*/ 0 w 1788142"/>
                <a:gd name="connsiteY0-122" fmla="*/ 2219474 h 2219474"/>
                <a:gd name="connsiteX1-123" fmla="*/ 1688517 w 1788142"/>
                <a:gd name="connsiteY1-124" fmla="*/ 0 h 2219474"/>
                <a:gd name="connsiteX2-125" fmla="*/ 1788142 w 1788142"/>
                <a:gd name="connsiteY2-126" fmla="*/ 974277 h 2219474"/>
                <a:gd name="connsiteX3-127" fmla="*/ 0 w 1788142"/>
                <a:gd name="connsiteY3-128" fmla="*/ 2219474 h 2219474"/>
                <a:gd name="connsiteX0-129" fmla="*/ 0 w 1788142"/>
                <a:gd name="connsiteY0-130" fmla="*/ 2205950 h 2205950"/>
                <a:gd name="connsiteX1-131" fmla="*/ 1652898 w 1788142"/>
                <a:gd name="connsiteY1-132" fmla="*/ 0 h 2205950"/>
                <a:gd name="connsiteX2-133" fmla="*/ 1788142 w 1788142"/>
                <a:gd name="connsiteY2-134" fmla="*/ 960753 h 2205950"/>
                <a:gd name="connsiteX3-135" fmla="*/ 0 w 1788142"/>
                <a:gd name="connsiteY3-136" fmla="*/ 2205950 h 2205950"/>
                <a:gd name="connsiteX0-137" fmla="*/ 0 w 1788142"/>
                <a:gd name="connsiteY0-138" fmla="*/ 2158950 h 2158950"/>
                <a:gd name="connsiteX1-139" fmla="*/ 1609613 w 1788142"/>
                <a:gd name="connsiteY1-140" fmla="*/ 0 h 2158950"/>
                <a:gd name="connsiteX2-141" fmla="*/ 1788142 w 1788142"/>
                <a:gd name="connsiteY2-142" fmla="*/ 913753 h 2158950"/>
                <a:gd name="connsiteX3-143" fmla="*/ 0 w 1788142"/>
                <a:gd name="connsiteY3-144" fmla="*/ 2158950 h 2158950"/>
                <a:gd name="connsiteX0-145" fmla="*/ 0 w 1785380"/>
                <a:gd name="connsiteY0-146" fmla="*/ 2158950 h 2158950"/>
                <a:gd name="connsiteX1-147" fmla="*/ 1609613 w 1785380"/>
                <a:gd name="connsiteY1-148" fmla="*/ 0 h 2158950"/>
                <a:gd name="connsiteX2-149" fmla="*/ 1785380 w 1785380"/>
                <a:gd name="connsiteY2-150" fmla="*/ 919897 h 2158950"/>
                <a:gd name="connsiteX3-151" fmla="*/ 0 w 1785380"/>
                <a:gd name="connsiteY3-152" fmla="*/ 2158950 h 2158950"/>
                <a:gd name="connsiteX0-153" fmla="*/ 0 w 1783154"/>
                <a:gd name="connsiteY0-154" fmla="*/ 2158950 h 2158950"/>
                <a:gd name="connsiteX1-155" fmla="*/ 1609613 w 1783154"/>
                <a:gd name="connsiteY1-156" fmla="*/ 0 h 2158950"/>
                <a:gd name="connsiteX2-157" fmla="*/ 1783154 w 1783154"/>
                <a:gd name="connsiteY2-158" fmla="*/ 920742 h 2158950"/>
                <a:gd name="connsiteX3-159" fmla="*/ 0 w 1783154"/>
                <a:gd name="connsiteY3-160" fmla="*/ 2158950 h 2158950"/>
                <a:gd name="connsiteX0-161" fmla="*/ 0 w 1784535"/>
                <a:gd name="connsiteY0-162" fmla="*/ 2162021 h 2162021"/>
                <a:gd name="connsiteX1-163" fmla="*/ 1610994 w 1784535"/>
                <a:gd name="connsiteY1-164" fmla="*/ 0 h 2162021"/>
                <a:gd name="connsiteX2-165" fmla="*/ 1784535 w 1784535"/>
                <a:gd name="connsiteY2-166" fmla="*/ 920742 h 2162021"/>
                <a:gd name="connsiteX3-167" fmla="*/ 0 w 1784535"/>
                <a:gd name="connsiteY3-168" fmla="*/ 2162021 h 216202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784535" h="2162021">
                  <a:moveTo>
                    <a:pt x="0" y="2162021"/>
                  </a:moveTo>
                  <a:lnTo>
                    <a:pt x="1610994" y="0"/>
                  </a:lnTo>
                  <a:lnTo>
                    <a:pt x="1784535" y="920742"/>
                  </a:lnTo>
                  <a:lnTo>
                    <a:pt x="0" y="2162021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8"/>
            <p:cNvSpPr/>
            <p:nvPr/>
          </p:nvSpPr>
          <p:spPr>
            <a:xfrm>
              <a:off x="4690665" y="632230"/>
              <a:ext cx="600075" cy="268381"/>
            </a:xfrm>
            <a:custGeom>
              <a:avLst/>
              <a:gdLst>
                <a:gd name="connsiteX0" fmla="*/ 0 w 390525"/>
                <a:gd name="connsiteY0" fmla="*/ 119156 h 119156"/>
                <a:gd name="connsiteX1" fmla="*/ 195263 w 390525"/>
                <a:gd name="connsiteY1" fmla="*/ 0 h 119156"/>
                <a:gd name="connsiteX2" fmla="*/ 390525 w 390525"/>
                <a:gd name="connsiteY2" fmla="*/ 119156 h 119156"/>
                <a:gd name="connsiteX3" fmla="*/ 0 w 390525"/>
                <a:gd name="connsiteY3" fmla="*/ 119156 h 119156"/>
                <a:gd name="connsiteX0-1" fmla="*/ 0 w 428625"/>
                <a:gd name="connsiteY0-2" fmla="*/ 157256 h 157256"/>
                <a:gd name="connsiteX1-3" fmla="*/ 233363 w 428625"/>
                <a:gd name="connsiteY1-4" fmla="*/ 0 h 157256"/>
                <a:gd name="connsiteX2-5" fmla="*/ 428625 w 428625"/>
                <a:gd name="connsiteY2-6" fmla="*/ 119156 h 157256"/>
                <a:gd name="connsiteX3-7" fmla="*/ 0 w 428625"/>
                <a:gd name="connsiteY3-8" fmla="*/ 157256 h 157256"/>
                <a:gd name="connsiteX0-9" fmla="*/ 0 w 533400"/>
                <a:gd name="connsiteY0-10" fmla="*/ 236631 h 236631"/>
                <a:gd name="connsiteX1-11" fmla="*/ 338138 w 533400"/>
                <a:gd name="connsiteY1-12" fmla="*/ 0 h 236631"/>
                <a:gd name="connsiteX2-13" fmla="*/ 533400 w 533400"/>
                <a:gd name="connsiteY2-14" fmla="*/ 119156 h 236631"/>
                <a:gd name="connsiteX3-15" fmla="*/ 0 w 533400"/>
                <a:gd name="connsiteY3-16" fmla="*/ 236631 h 236631"/>
                <a:gd name="connsiteX0-17" fmla="*/ 0 w 571500"/>
                <a:gd name="connsiteY0-18" fmla="*/ 252506 h 252506"/>
                <a:gd name="connsiteX1-19" fmla="*/ 376238 w 571500"/>
                <a:gd name="connsiteY1-20" fmla="*/ 0 h 252506"/>
                <a:gd name="connsiteX2-21" fmla="*/ 571500 w 571500"/>
                <a:gd name="connsiteY2-22" fmla="*/ 119156 h 252506"/>
                <a:gd name="connsiteX3-23" fmla="*/ 0 w 571500"/>
                <a:gd name="connsiteY3-24" fmla="*/ 252506 h 252506"/>
                <a:gd name="connsiteX0-25" fmla="*/ 0 w 600075"/>
                <a:gd name="connsiteY0-26" fmla="*/ 268381 h 268381"/>
                <a:gd name="connsiteX1-27" fmla="*/ 404813 w 600075"/>
                <a:gd name="connsiteY1-28" fmla="*/ 0 h 268381"/>
                <a:gd name="connsiteX2-29" fmla="*/ 600075 w 600075"/>
                <a:gd name="connsiteY2-30" fmla="*/ 119156 h 268381"/>
                <a:gd name="connsiteX3-31" fmla="*/ 0 w 600075"/>
                <a:gd name="connsiteY3-32" fmla="*/ 268381 h 2683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00075" h="268381">
                  <a:moveTo>
                    <a:pt x="0" y="268381"/>
                  </a:moveTo>
                  <a:lnTo>
                    <a:pt x="404813" y="0"/>
                  </a:lnTo>
                  <a:lnTo>
                    <a:pt x="600075" y="119156"/>
                  </a:lnTo>
                  <a:lnTo>
                    <a:pt x="0" y="268381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5"/>
            <p:cNvSpPr/>
            <p:nvPr/>
          </p:nvSpPr>
          <p:spPr>
            <a:xfrm rot="2261504">
              <a:off x="3137649" y="1145480"/>
              <a:ext cx="1960530" cy="1721893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60530" h="1721893">
                  <a:moveTo>
                    <a:pt x="0" y="1708043"/>
                  </a:moveTo>
                  <a:lnTo>
                    <a:pt x="1347805" y="0"/>
                  </a:lnTo>
                  <a:lnTo>
                    <a:pt x="1960530" y="1721893"/>
                  </a:lnTo>
                  <a:lnTo>
                    <a:pt x="0" y="1708043"/>
                  </a:lnTo>
                  <a:close/>
                </a:path>
              </a:pathLst>
            </a:cu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9291348">
              <a:off x="1844890" y="2246920"/>
              <a:ext cx="1975832" cy="1289312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5832" h="1289312">
                  <a:moveTo>
                    <a:pt x="0" y="1271236"/>
                  </a:moveTo>
                  <a:lnTo>
                    <a:pt x="1488705" y="0"/>
                  </a:lnTo>
                  <a:lnTo>
                    <a:pt x="1975832" y="1289312"/>
                  </a:lnTo>
                  <a:lnTo>
                    <a:pt x="0" y="1271236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身体"/>
          <p:cNvGrpSpPr/>
          <p:nvPr/>
        </p:nvGrpSpPr>
        <p:grpSpPr>
          <a:xfrm>
            <a:off x="1063283" y="2902631"/>
            <a:ext cx="4420524" cy="2642723"/>
            <a:chOff x="2823257" y="2614410"/>
            <a:chExt cx="4420524" cy="2642723"/>
          </a:xfrm>
        </p:grpSpPr>
        <p:sp>
          <p:nvSpPr>
            <p:cNvPr id="18" name="直角三角形 17"/>
            <p:cNvSpPr/>
            <p:nvPr/>
          </p:nvSpPr>
          <p:spPr>
            <a:xfrm rot="7802093">
              <a:off x="2824051" y="2733568"/>
              <a:ext cx="584200" cy="585788"/>
            </a:xfrm>
            <a:prstGeom prst="rtTriangle">
              <a:avLst/>
            </a:pr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4"/>
            <p:cNvSpPr/>
            <p:nvPr/>
          </p:nvSpPr>
          <p:spPr>
            <a:xfrm rot="20722384">
              <a:off x="5661780" y="3518194"/>
              <a:ext cx="1582001" cy="1738939"/>
            </a:xfrm>
            <a:custGeom>
              <a:avLst/>
              <a:gdLst>
                <a:gd name="connsiteX0" fmla="*/ 0 w 1040580"/>
                <a:gd name="connsiteY0" fmla="*/ 1603491 h 1603491"/>
                <a:gd name="connsiteX1" fmla="*/ 0 w 1040580"/>
                <a:gd name="connsiteY1" fmla="*/ 0 h 1603491"/>
                <a:gd name="connsiteX2" fmla="*/ 1040580 w 1040580"/>
                <a:gd name="connsiteY2" fmla="*/ 1603491 h 1603491"/>
                <a:gd name="connsiteX3" fmla="*/ 0 w 1040580"/>
                <a:gd name="connsiteY3" fmla="*/ 1603491 h 1603491"/>
                <a:gd name="connsiteX0-1" fmla="*/ 0 w 1040580"/>
                <a:gd name="connsiteY0-2" fmla="*/ 1601086 h 1601086"/>
                <a:gd name="connsiteX1-3" fmla="*/ 9216 w 1040580"/>
                <a:gd name="connsiteY1-4" fmla="*/ 0 h 1601086"/>
                <a:gd name="connsiteX2-5" fmla="*/ 1040580 w 1040580"/>
                <a:gd name="connsiteY2-6" fmla="*/ 1601086 h 1601086"/>
                <a:gd name="connsiteX3-7" fmla="*/ 0 w 1040580"/>
                <a:gd name="connsiteY3-8" fmla="*/ 1601086 h 1601086"/>
                <a:gd name="connsiteX0-9" fmla="*/ 0 w 1040580"/>
                <a:gd name="connsiteY0-10" fmla="*/ 1602689 h 1602689"/>
                <a:gd name="connsiteX1-11" fmla="*/ 3072 w 1040580"/>
                <a:gd name="connsiteY1-12" fmla="*/ 0 h 1602689"/>
                <a:gd name="connsiteX2-13" fmla="*/ 1040580 w 1040580"/>
                <a:gd name="connsiteY2-14" fmla="*/ 1602689 h 1602689"/>
                <a:gd name="connsiteX3-15" fmla="*/ 0 w 1040580"/>
                <a:gd name="connsiteY3-16" fmla="*/ 1602689 h 1602689"/>
                <a:gd name="connsiteX0-17" fmla="*/ 0 w 1285252"/>
                <a:gd name="connsiteY0-18" fmla="*/ 1602689 h 1795696"/>
                <a:gd name="connsiteX1-19" fmla="*/ 3072 w 1285252"/>
                <a:gd name="connsiteY1-20" fmla="*/ 0 h 1795696"/>
                <a:gd name="connsiteX2-21" fmla="*/ 1285252 w 1285252"/>
                <a:gd name="connsiteY2-22" fmla="*/ 1795696 h 1795696"/>
                <a:gd name="connsiteX3-23" fmla="*/ 0 w 1285252"/>
                <a:gd name="connsiteY3-24" fmla="*/ 1602689 h 1795696"/>
                <a:gd name="connsiteX0-25" fmla="*/ 34389 w 1282180"/>
                <a:gd name="connsiteY0-26" fmla="*/ 1609638 h 1795696"/>
                <a:gd name="connsiteX1-27" fmla="*/ 0 w 1282180"/>
                <a:gd name="connsiteY1-28" fmla="*/ 0 h 1795696"/>
                <a:gd name="connsiteX2-29" fmla="*/ 1282180 w 1282180"/>
                <a:gd name="connsiteY2-30" fmla="*/ 1795696 h 1795696"/>
                <a:gd name="connsiteX3-31" fmla="*/ 34389 w 1282180"/>
                <a:gd name="connsiteY3-32" fmla="*/ 1609638 h 1795696"/>
                <a:gd name="connsiteX0-33" fmla="*/ 51382 w 1282180"/>
                <a:gd name="connsiteY0-34" fmla="*/ 1622478 h 1795696"/>
                <a:gd name="connsiteX1-35" fmla="*/ 0 w 1282180"/>
                <a:gd name="connsiteY1-36" fmla="*/ 0 h 1795696"/>
                <a:gd name="connsiteX2-37" fmla="*/ 1282180 w 1282180"/>
                <a:gd name="connsiteY2-38" fmla="*/ 1795696 h 1795696"/>
                <a:gd name="connsiteX3-39" fmla="*/ 51382 w 1282180"/>
                <a:gd name="connsiteY3-40" fmla="*/ 1622478 h 1795696"/>
                <a:gd name="connsiteX0-41" fmla="*/ 56064 w 1282180"/>
                <a:gd name="connsiteY0-42" fmla="*/ 1623346 h 1795696"/>
                <a:gd name="connsiteX1-43" fmla="*/ 0 w 1282180"/>
                <a:gd name="connsiteY1-44" fmla="*/ 0 h 1795696"/>
                <a:gd name="connsiteX2-45" fmla="*/ 1282180 w 1282180"/>
                <a:gd name="connsiteY2-46" fmla="*/ 1795696 h 1795696"/>
                <a:gd name="connsiteX3-47" fmla="*/ 56064 w 1282180"/>
                <a:gd name="connsiteY3-48" fmla="*/ 1623346 h 1795696"/>
                <a:gd name="connsiteX0-49" fmla="*/ 56064 w 1582001"/>
                <a:gd name="connsiteY0-50" fmla="*/ 1623346 h 1738939"/>
                <a:gd name="connsiteX1-51" fmla="*/ 0 w 1582001"/>
                <a:gd name="connsiteY1-52" fmla="*/ 0 h 1738939"/>
                <a:gd name="connsiteX2-53" fmla="*/ 1582001 w 1582001"/>
                <a:gd name="connsiteY2-54" fmla="*/ 1738939 h 1738939"/>
                <a:gd name="connsiteX3-55" fmla="*/ 56064 w 1582001"/>
                <a:gd name="connsiteY3-56" fmla="*/ 1623346 h 17389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82001" h="1738939">
                  <a:moveTo>
                    <a:pt x="56064" y="1623346"/>
                  </a:moveTo>
                  <a:lnTo>
                    <a:pt x="0" y="0"/>
                  </a:lnTo>
                  <a:lnTo>
                    <a:pt x="1582001" y="1738939"/>
                  </a:lnTo>
                  <a:lnTo>
                    <a:pt x="56064" y="1623346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2"/>
            <p:cNvSpPr/>
            <p:nvPr/>
          </p:nvSpPr>
          <p:spPr>
            <a:xfrm>
              <a:off x="3078051" y="2614410"/>
              <a:ext cx="2459864" cy="1574576"/>
            </a:xfrm>
            <a:custGeom>
              <a:avLst/>
              <a:gdLst>
                <a:gd name="connsiteX0" fmla="*/ 0 w 1815921"/>
                <a:gd name="connsiteY0" fmla="*/ 0 h 1403798"/>
                <a:gd name="connsiteX1" fmla="*/ 1815921 w 1815921"/>
                <a:gd name="connsiteY1" fmla="*/ 0 h 1403798"/>
                <a:gd name="connsiteX2" fmla="*/ 1815921 w 1815921"/>
                <a:gd name="connsiteY2" fmla="*/ 1403798 h 1403798"/>
                <a:gd name="connsiteX3" fmla="*/ 0 w 1815921"/>
                <a:gd name="connsiteY3" fmla="*/ 1403798 h 1403798"/>
                <a:gd name="connsiteX4" fmla="*/ 0 w 1815921"/>
                <a:gd name="connsiteY4" fmla="*/ 0 h 1403798"/>
                <a:gd name="connsiteX0-1" fmla="*/ 0 w 2472743"/>
                <a:gd name="connsiteY0-2" fmla="*/ 0 h 1584102"/>
                <a:gd name="connsiteX1-3" fmla="*/ 2472743 w 2472743"/>
                <a:gd name="connsiteY1-4" fmla="*/ 180304 h 1584102"/>
                <a:gd name="connsiteX2-5" fmla="*/ 2472743 w 2472743"/>
                <a:gd name="connsiteY2-6" fmla="*/ 1584102 h 1584102"/>
                <a:gd name="connsiteX3-7" fmla="*/ 656822 w 2472743"/>
                <a:gd name="connsiteY3-8" fmla="*/ 1584102 h 1584102"/>
                <a:gd name="connsiteX4-9" fmla="*/ 0 w 2472743"/>
                <a:gd name="connsiteY4-10" fmla="*/ 0 h 1584102"/>
                <a:gd name="connsiteX0-11" fmla="*/ 0 w 2472743"/>
                <a:gd name="connsiteY0-12" fmla="*/ 0 h 1584102"/>
                <a:gd name="connsiteX1-13" fmla="*/ 2472743 w 2472743"/>
                <a:gd name="connsiteY1-14" fmla="*/ 180304 h 1584102"/>
                <a:gd name="connsiteX2-15" fmla="*/ 2459864 w 2472743"/>
                <a:gd name="connsiteY2-16" fmla="*/ 1210615 h 1584102"/>
                <a:gd name="connsiteX3-17" fmla="*/ 656822 w 2472743"/>
                <a:gd name="connsiteY3-18" fmla="*/ 1584102 h 1584102"/>
                <a:gd name="connsiteX4-19" fmla="*/ 0 w 2472743"/>
                <a:gd name="connsiteY4-20" fmla="*/ 0 h 1584102"/>
                <a:gd name="connsiteX0-21" fmla="*/ 0 w 2459864"/>
                <a:gd name="connsiteY0-22" fmla="*/ 0 h 1584102"/>
                <a:gd name="connsiteX1-23" fmla="*/ 2253802 w 2459864"/>
                <a:gd name="connsiteY1-24" fmla="*/ 347730 h 1584102"/>
                <a:gd name="connsiteX2-25" fmla="*/ 2459864 w 2459864"/>
                <a:gd name="connsiteY2-26" fmla="*/ 1210615 h 1584102"/>
                <a:gd name="connsiteX3-27" fmla="*/ 656822 w 2459864"/>
                <a:gd name="connsiteY3-28" fmla="*/ 1584102 h 1584102"/>
                <a:gd name="connsiteX4-29" fmla="*/ 0 w 2459864"/>
                <a:gd name="connsiteY4-30" fmla="*/ 0 h 1584102"/>
                <a:gd name="connsiteX0-31" fmla="*/ 0 w 2459864"/>
                <a:gd name="connsiteY0-32" fmla="*/ 0 h 1579339"/>
                <a:gd name="connsiteX1-33" fmla="*/ 2253802 w 2459864"/>
                <a:gd name="connsiteY1-34" fmla="*/ 347730 h 1579339"/>
                <a:gd name="connsiteX2-35" fmla="*/ 2459864 w 2459864"/>
                <a:gd name="connsiteY2-36" fmla="*/ 1210615 h 1579339"/>
                <a:gd name="connsiteX3-37" fmla="*/ 666347 w 2459864"/>
                <a:gd name="connsiteY3-38" fmla="*/ 1579339 h 1579339"/>
                <a:gd name="connsiteX4-39" fmla="*/ 0 w 2459864"/>
                <a:gd name="connsiteY4-40" fmla="*/ 0 h 1579339"/>
                <a:gd name="connsiteX0-41" fmla="*/ 0 w 2459864"/>
                <a:gd name="connsiteY0-42" fmla="*/ 0 h 1579339"/>
                <a:gd name="connsiteX1-43" fmla="*/ 2253802 w 2459864"/>
                <a:gd name="connsiteY1-44" fmla="*/ 347730 h 1579339"/>
                <a:gd name="connsiteX2-45" fmla="*/ 2459864 w 2459864"/>
                <a:gd name="connsiteY2-46" fmla="*/ 1210615 h 1579339"/>
                <a:gd name="connsiteX3-47" fmla="*/ 661584 w 2459864"/>
                <a:gd name="connsiteY3-48" fmla="*/ 1579339 h 1579339"/>
                <a:gd name="connsiteX4-49" fmla="*/ 0 w 2459864"/>
                <a:gd name="connsiteY4-50" fmla="*/ 0 h 1579339"/>
                <a:gd name="connsiteX0-51" fmla="*/ 0 w 2459864"/>
                <a:gd name="connsiteY0-52" fmla="*/ 0 h 1574576"/>
                <a:gd name="connsiteX1-53" fmla="*/ 2253802 w 2459864"/>
                <a:gd name="connsiteY1-54" fmla="*/ 347730 h 1574576"/>
                <a:gd name="connsiteX2-55" fmla="*/ 2459864 w 2459864"/>
                <a:gd name="connsiteY2-56" fmla="*/ 1210615 h 1574576"/>
                <a:gd name="connsiteX3-57" fmla="*/ 659203 w 2459864"/>
                <a:gd name="connsiteY3-58" fmla="*/ 1574576 h 1574576"/>
                <a:gd name="connsiteX4-59" fmla="*/ 0 w 2459864"/>
                <a:gd name="connsiteY4-60" fmla="*/ 0 h 1574576"/>
                <a:gd name="connsiteX0-61" fmla="*/ 0 w 2459864"/>
                <a:gd name="connsiteY0-62" fmla="*/ 0 h 1574576"/>
                <a:gd name="connsiteX1-63" fmla="*/ 2253802 w 2459864"/>
                <a:gd name="connsiteY1-64" fmla="*/ 347730 h 1574576"/>
                <a:gd name="connsiteX2-65" fmla="*/ 2459864 w 2459864"/>
                <a:gd name="connsiteY2-66" fmla="*/ 1210615 h 1574576"/>
                <a:gd name="connsiteX3-67" fmla="*/ 656822 w 2459864"/>
                <a:gd name="connsiteY3-68" fmla="*/ 1574576 h 1574576"/>
                <a:gd name="connsiteX4-69" fmla="*/ 0 w 2459864"/>
                <a:gd name="connsiteY4-70" fmla="*/ 0 h 1574576"/>
                <a:gd name="connsiteX0-71" fmla="*/ 0 w 2459864"/>
                <a:gd name="connsiteY0-72" fmla="*/ 0 h 1579338"/>
                <a:gd name="connsiteX1-73" fmla="*/ 2253802 w 2459864"/>
                <a:gd name="connsiteY1-74" fmla="*/ 347730 h 1579338"/>
                <a:gd name="connsiteX2-75" fmla="*/ 2459864 w 2459864"/>
                <a:gd name="connsiteY2-76" fmla="*/ 1210615 h 1579338"/>
                <a:gd name="connsiteX3-77" fmla="*/ 656822 w 2459864"/>
                <a:gd name="connsiteY3-78" fmla="*/ 1579338 h 1579338"/>
                <a:gd name="connsiteX4-79" fmla="*/ 0 w 2459864"/>
                <a:gd name="connsiteY4-80" fmla="*/ 0 h 1579338"/>
                <a:gd name="connsiteX0-81" fmla="*/ 0 w 2459864"/>
                <a:gd name="connsiteY0-82" fmla="*/ 0 h 1572194"/>
                <a:gd name="connsiteX1-83" fmla="*/ 2253802 w 2459864"/>
                <a:gd name="connsiteY1-84" fmla="*/ 347730 h 1572194"/>
                <a:gd name="connsiteX2-85" fmla="*/ 2459864 w 2459864"/>
                <a:gd name="connsiteY2-86" fmla="*/ 1210615 h 1572194"/>
                <a:gd name="connsiteX3-87" fmla="*/ 659203 w 2459864"/>
                <a:gd name="connsiteY3-88" fmla="*/ 1572194 h 1572194"/>
                <a:gd name="connsiteX4-89" fmla="*/ 0 w 2459864"/>
                <a:gd name="connsiteY4-90" fmla="*/ 0 h 1572194"/>
                <a:gd name="connsiteX0-91" fmla="*/ 0 w 2459864"/>
                <a:gd name="connsiteY0-92" fmla="*/ 0 h 1574575"/>
                <a:gd name="connsiteX1-93" fmla="*/ 2253802 w 2459864"/>
                <a:gd name="connsiteY1-94" fmla="*/ 347730 h 1574575"/>
                <a:gd name="connsiteX2-95" fmla="*/ 2459864 w 2459864"/>
                <a:gd name="connsiteY2-96" fmla="*/ 1210615 h 1574575"/>
                <a:gd name="connsiteX3-97" fmla="*/ 656822 w 2459864"/>
                <a:gd name="connsiteY3-98" fmla="*/ 1574575 h 1574575"/>
                <a:gd name="connsiteX4-99" fmla="*/ 0 w 2459864"/>
                <a:gd name="connsiteY4-100" fmla="*/ 0 h 1574575"/>
                <a:gd name="connsiteX0-101" fmla="*/ 0 w 2459864"/>
                <a:gd name="connsiteY0-102" fmla="*/ 0 h 1572194"/>
                <a:gd name="connsiteX1-103" fmla="*/ 2253802 w 2459864"/>
                <a:gd name="connsiteY1-104" fmla="*/ 347730 h 1572194"/>
                <a:gd name="connsiteX2-105" fmla="*/ 2459864 w 2459864"/>
                <a:gd name="connsiteY2-106" fmla="*/ 1210615 h 1572194"/>
                <a:gd name="connsiteX3-107" fmla="*/ 649679 w 2459864"/>
                <a:gd name="connsiteY3-108" fmla="*/ 1572194 h 1572194"/>
                <a:gd name="connsiteX4-109" fmla="*/ 0 w 2459864"/>
                <a:gd name="connsiteY4-110" fmla="*/ 0 h 1572194"/>
                <a:gd name="connsiteX0-111" fmla="*/ 0 w 2459864"/>
                <a:gd name="connsiteY0-112" fmla="*/ 0 h 1572194"/>
                <a:gd name="connsiteX1-113" fmla="*/ 2253802 w 2459864"/>
                <a:gd name="connsiteY1-114" fmla="*/ 347730 h 1572194"/>
                <a:gd name="connsiteX2-115" fmla="*/ 2459864 w 2459864"/>
                <a:gd name="connsiteY2-116" fmla="*/ 1210615 h 1572194"/>
                <a:gd name="connsiteX3-117" fmla="*/ 644917 w 2459864"/>
                <a:gd name="connsiteY3-118" fmla="*/ 1572194 h 1572194"/>
                <a:gd name="connsiteX4-119" fmla="*/ 0 w 2459864"/>
                <a:gd name="connsiteY4-120" fmla="*/ 0 h 1572194"/>
                <a:gd name="connsiteX0-121" fmla="*/ 0 w 2459864"/>
                <a:gd name="connsiteY0-122" fmla="*/ 0 h 1574576"/>
                <a:gd name="connsiteX1-123" fmla="*/ 2253802 w 2459864"/>
                <a:gd name="connsiteY1-124" fmla="*/ 347730 h 1574576"/>
                <a:gd name="connsiteX2-125" fmla="*/ 2459864 w 2459864"/>
                <a:gd name="connsiteY2-126" fmla="*/ 1210615 h 1574576"/>
                <a:gd name="connsiteX3-127" fmla="*/ 647298 w 2459864"/>
                <a:gd name="connsiteY3-128" fmla="*/ 1574576 h 1574576"/>
                <a:gd name="connsiteX4-129" fmla="*/ 0 w 2459864"/>
                <a:gd name="connsiteY4-130" fmla="*/ 0 h 1574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459864" h="1574576">
                  <a:moveTo>
                    <a:pt x="0" y="0"/>
                  </a:moveTo>
                  <a:lnTo>
                    <a:pt x="2253802" y="347730"/>
                  </a:lnTo>
                  <a:lnTo>
                    <a:pt x="2459864" y="1210615"/>
                  </a:lnTo>
                  <a:lnTo>
                    <a:pt x="647298" y="15745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3"/>
            <p:cNvSpPr/>
            <p:nvPr/>
          </p:nvSpPr>
          <p:spPr>
            <a:xfrm rot="10800000">
              <a:off x="3725408" y="3814081"/>
              <a:ext cx="1973978" cy="698950"/>
            </a:xfrm>
            <a:custGeom>
              <a:avLst/>
              <a:gdLst>
                <a:gd name="connsiteX0" fmla="*/ 0 w 2061029"/>
                <a:gd name="connsiteY0" fmla="*/ 682172 h 682172"/>
                <a:gd name="connsiteX1" fmla="*/ 0 w 2061029"/>
                <a:gd name="connsiteY1" fmla="*/ 0 h 682172"/>
                <a:gd name="connsiteX2" fmla="*/ 2061029 w 2061029"/>
                <a:gd name="connsiteY2" fmla="*/ 682172 h 682172"/>
                <a:gd name="connsiteX3" fmla="*/ 0 w 2061029"/>
                <a:gd name="connsiteY3" fmla="*/ 682172 h 682172"/>
                <a:gd name="connsiteX0-1" fmla="*/ 0 w 2340429"/>
                <a:gd name="connsiteY0-2" fmla="*/ 682172 h 809172"/>
                <a:gd name="connsiteX1-3" fmla="*/ 0 w 2340429"/>
                <a:gd name="connsiteY1-4" fmla="*/ 0 h 809172"/>
                <a:gd name="connsiteX2-5" fmla="*/ 2340429 w 2340429"/>
                <a:gd name="connsiteY2-6" fmla="*/ 809172 h 809172"/>
                <a:gd name="connsiteX3-7" fmla="*/ 0 w 2340429"/>
                <a:gd name="connsiteY3-8" fmla="*/ 682172 h 809172"/>
                <a:gd name="connsiteX0-9" fmla="*/ 558800 w 2340429"/>
                <a:gd name="connsiteY0-10" fmla="*/ 1183822 h 1183822"/>
                <a:gd name="connsiteX1-11" fmla="*/ 0 w 2340429"/>
                <a:gd name="connsiteY1-12" fmla="*/ 0 h 1183822"/>
                <a:gd name="connsiteX2-13" fmla="*/ 2340429 w 2340429"/>
                <a:gd name="connsiteY2-14" fmla="*/ 809172 h 1183822"/>
                <a:gd name="connsiteX3-15" fmla="*/ 558800 w 2340429"/>
                <a:gd name="connsiteY3-16" fmla="*/ 1183822 h 1183822"/>
                <a:gd name="connsiteX0-17" fmla="*/ 222250 w 2003879"/>
                <a:gd name="connsiteY0-18" fmla="*/ 618672 h 618672"/>
                <a:gd name="connsiteX1-19" fmla="*/ 0 w 2003879"/>
                <a:gd name="connsiteY1-20" fmla="*/ 0 h 618672"/>
                <a:gd name="connsiteX2-21" fmla="*/ 2003879 w 2003879"/>
                <a:gd name="connsiteY2-22" fmla="*/ 244022 h 618672"/>
                <a:gd name="connsiteX3-23" fmla="*/ 222250 w 2003879"/>
                <a:gd name="connsiteY3-24" fmla="*/ 618672 h 618672"/>
                <a:gd name="connsiteX0-25" fmla="*/ 196850 w 1978479"/>
                <a:gd name="connsiteY0-26" fmla="*/ 675822 h 675822"/>
                <a:gd name="connsiteX1-27" fmla="*/ 0 w 1978479"/>
                <a:gd name="connsiteY1-28" fmla="*/ 0 h 675822"/>
                <a:gd name="connsiteX2-29" fmla="*/ 1978479 w 1978479"/>
                <a:gd name="connsiteY2-30" fmla="*/ 301172 h 675822"/>
                <a:gd name="connsiteX3-31" fmla="*/ 196850 w 1978479"/>
                <a:gd name="connsiteY3-32" fmla="*/ 675822 h 675822"/>
                <a:gd name="connsiteX0-33" fmla="*/ 184150 w 1965779"/>
                <a:gd name="connsiteY0-34" fmla="*/ 685347 h 685347"/>
                <a:gd name="connsiteX1-35" fmla="*/ 0 w 1965779"/>
                <a:gd name="connsiteY1-36" fmla="*/ 0 h 685347"/>
                <a:gd name="connsiteX2-37" fmla="*/ 1965779 w 1965779"/>
                <a:gd name="connsiteY2-38" fmla="*/ 310697 h 685347"/>
                <a:gd name="connsiteX3-39" fmla="*/ 184150 w 1965779"/>
                <a:gd name="connsiteY3-40" fmla="*/ 685347 h 685347"/>
                <a:gd name="connsiteX0-41" fmla="*/ 184150 w 1984829"/>
                <a:gd name="connsiteY0-42" fmla="*/ 685347 h 685347"/>
                <a:gd name="connsiteX1-43" fmla="*/ 0 w 1984829"/>
                <a:gd name="connsiteY1-44" fmla="*/ 0 h 685347"/>
                <a:gd name="connsiteX2-45" fmla="*/ 1984829 w 1984829"/>
                <a:gd name="connsiteY2-46" fmla="*/ 310697 h 685347"/>
                <a:gd name="connsiteX3-47" fmla="*/ 184150 w 1984829"/>
                <a:gd name="connsiteY3-48" fmla="*/ 685347 h 685347"/>
                <a:gd name="connsiteX0-49" fmla="*/ 184150 w 1984829"/>
                <a:gd name="connsiteY0-50" fmla="*/ 685347 h 685347"/>
                <a:gd name="connsiteX1-51" fmla="*/ 0 w 1984829"/>
                <a:gd name="connsiteY1-52" fmla="*/ 0 h 685347"/>
                <a:gd name="connsiteX2-53" fmla="*/ 1984829 w 1984829"/>
                <a:gd name="connsiteY2-54" fmla="*/ 317047 h 685347"/>
                <a:gd name="connsiteX3-55" fmla="*/ 184150 w 1984829"/>
                <a:gd name="connsiteY3-56" fmla="*/ 685347 h 685347"/>
                <a:gd name="connsiteX0-57" fmla="*/ 184150 w 1988004"/>
                <a:gd name="connsiteY0-58" fmla="*/ 685347 h 685347"/>
                <a:gd name="connsiteX1-59" fmla="*/ 0 w 1988004"/>
                <a:gd name="connsiteY1-60" fmla="*/ 0 h 685347"/>
                <a:gd name="connsiteX2-61" fmla="*/ 1988004 w 1988004"/>
                <a:gd name="connsiteY2-62" fmla="*/ 320222 h 685347"/>
                <a:gd name="connsiteX3-63" fmla="*/ 184150 w 1988004"/>
                <a:gd name="connsiteY3-64" fmla="*/ 685347 h 685347"/>
                <a:gd name="connsiteX0-65" fmla="*/ 184150 w 1997529"/>
                <a:gd name="connsiteY0-66" fmla="*/ 685347 h 685347"/>
                <a:gd name="connsiteX1-67" fmla="*/ 0 w 1997529"/>
                <a:gd name="connsiteY1-68" fmla="*/ 0 h 685347"/>
                <a:gd name="connsiteX2-69" fmla="*/ 1997529 w 1997529"/>
                <a:gd name="connsiteY2-70" fmla="*/ 313872 h 685347"/>
                <a:gd name="connsiteX3-71" fmla="*/ 184150 w 1997529"/>
                <a:gd name="connsiteY3-72" fmla="*/ 685347 h 685347"/>
                <a:gd name="connsiteX0-73" fmla="*/ 184150 w 1997529"/>
                <a:gd name="connsiteY0-74" fmla="*/ 694872 h 694872"/>
                <a:gd name="connsiteX1-75" fmla="*/ 0 w 1997529"/>
                <a:gd name="connsiteY1-76" fmla="*/ 0 h 694872"/>
                <a:gd name="connsiteX2-77" fmla="*/ 1997529 w 1997529"/>
                <a:gd name="connsiteY2-78" fmla="*/ 313872 h 694872"/>
                <a:gd name="connsiteX3-79" fmla="*/ 184150 w 1997529"/>
                <a:gd name="connsiteY3-80" fmla="*/ 694872 h 694872"/>
                <a:gd name="connsiteX0-81" fmla="*/ 191293 w 1997529"/>
                <a:gd name="connsiteY0-82" fmla="*/ 694872 h 694872"/>
                <a:gd name="connsiteX1-83" fmla="*/ 0 w 1997529"/>
                <a:gd name="connsiteY1-84" fmla="*/ 0 h 694872"/>
                <a:gd name="connsiteX2-85" fmla="*/ 1997529 w 1997529"/>
                <a:gd name="connsiteY2-86" fmla="*/ 313872 h 694872"/>
                <a:gd name="connsiteX3-87" fmla="*/ 191293 w 1997529"/>
                <a:gd name="connsiteY3-88" fmla="*/ 694872 h 694872"/>
                <a:gd name="connsiteX0-89" fmla="*/ 186530 w 1997529"/>
                <a:gd name="connsiteY0-90" fmla="*/ 694872 h 694872"/>
                <a:gd name="connsiteX1-91" fmla="*/ 0 w 1997529"/>
                <a:gd name="connsiteY1-92" fmla="*/ 0 h 694872"/>
                <a:gd name="connsiteX2-93" fmla="*/ 1997529 w 1997529"/>
                <a:gd name="connsiteY2-94" fmla="*/ 313872 h 694872"/>
                <a:gd name="connsiteX3-95" fmla="*/ 186530 w 1997529"/>
                <a:gd name="connsiteY3-96" fmla="*/ 694872 h 694872"/>
                <a:gd name="connsiteX0-97" fmla="*/ 186530 w 1992767"/>
                <a:gd name="connsiteY0-98" fmla="*/ 694872 h 694872"/>
                <a:gd name="connsiteX1-99" fmla="*/ 0 w 1992767"/>
                <a:gd name="connsiteY1-100" fmla="*/ 0 h 694872"/>
                <a:gd name="connsiteX2-101" fmla="*/ 1992767 w 1992767"/>
                <a:gd name="connsiteY2-102" fmla="*/ 313872 h 694872"/>
                <a:gd name="connsiteX3-103" fmla="*/ 186530 w 1992767"/>
                <a:gd name="connsiteY3-104" fmla="*/ 694872 h 694872"/>
                <a:gd name="connsiteX0-105" fmla="*/ 186530 w 1989592"/>
                <a:gd name="connsiteY0-106" fmla="*/ 694872 h 694872"/>
                <a:gd name="connsiteX1-107" fmla="*/ 0 w 1989592"/>
                <a:gd name="connsiteY1-108" fmla="*/ 0 h 694872"/>
                <a:gd name="connsiteX2-109" fmla="*/ 1989592 w 1989592"/>
                <a:gd name="connsiteY2-110" fmla="*/ 313872 h 694872"/>
                <a:gd name="connsiteX3-111" fmla="*/ 186530 w 1989592"/>
                <a:gd name="connsiteY3-112" fmla="*/ 694872 h 694872"/>
                <a:gd name="connsiteX0-113" fmla="*/ 186530 w 1989592"/>
                <a:gd name="connsiteY0-114" fmla="*/ 694872 h 694872"/>
                <a:gd name="connsiteX1-115" fmla="*/ 0 w 1989592"/>
                <a:gd name="connsiteY1-116" fmla="*/ 0 h 694872"/>
                <a:gd name="connsiteX2-117" fmla="*/ 1989592 w 1989592"/>
                <a:gd name="connsiteY2-118" fmla="*/ 317047 h 694872"/>
                <a:gd name="connsiteX3-119" fmla="*/ 186530 w 1989592"/>
                <a:gd name="connsiteY3-120" fmla="*/ 694872 h 694872"/>
                <a:gd name="connsiteX0-121" fmla="*/ 186530 w 1989592"/>
                <a:gd name="connsiteY0-122" fmla="*/ 694872 h 694872"/>
                <a:gd name="connsiteX1-123" fmla="*/ 0 w 1989592"/>
                <a:gd name="connsiteY1-124" fmla="*/ 0 h 694872"/>
                <a:gd name="connsiteX2-125" fmla="*/ 1989592 w 1989592"/>
                <a:gd name="connsiteY2-126" fmla="*/ 317047 h 694872"/>
                <a:gd name="connsiteX3-127" fmla="*/ 186530 w 1989592"/>
                <a:gd name="connsiteY3-128" fmla="*/ 694872 h 694872"/>
                <a:gd name="connsiteX0-129" fmla="*/ 186530 w 1992767"/>
                <a:gd name="connsiteY0-130" fmla="*/ 694872 h 694872"/>
                <a:gd name="connsiteX1-131" fmla="*/ 0 w 1992767"/>
                <a:gd name="connsiteY1-132" fmla="*/ 0 h 694872"/>
                <a:gd name="connsiteX2-133" fmla="*/ 1992767 w 1992767"/>
                <a:gd name="connsiteY2-134" fmla="*/ 317047 h 694872"/>
                <a:gd name="connsiteX3-135" fmla="*/ 186530 w 1992767"/>
                <a:gd name="connsiteY3-136" fmla="*/ 694872 h 694872"/>
                <a:gd name="connsiteX0-137" fmla="*/ 186530 w 1999117"/>
                <a:gd name="connsiteY0-138" fmla="*/ 694872 h 694872"/>
                <a:gd name="connsiteX1-139" fmla="*/ 0 w 1999117"/>
                <a:gd name="connsiteY1-140" fmla="*/ 0 h 694872"/>
                <a:gd name="connsiteX2-141" fmla="*/ 1999117 w 1999117"/>
                <a:gd name="connsiteY2-142" fmla="*/ 317047 h 694872"/>
                <a:gd name="connsiteX3-143" fmla="*/ 186530 w 1999117"/>
                <a:gd name="connsiteY3-144" fmla="*/ 694872 h 694872"/>
                <a:gd name="connsiteX0-145" fmla="*/ 186530 w 1989592"/>
                <a:gd name="connsiteY0-146" fmla="*/ 694872 h 694872"/>
                <a:gd name="connsiteX1-147" fmla="*/ 0 w 1989592"/>
                <a:gd name="connsiteY1-148" fmla="*/ 0 h 694872"/>
                <a:gd name="connsiteX2-149" fmla="*/ 1989592 w 1989592"/>
                <a:gd name="connsiteY2-150" fmla="*/ 320222 h 694872"/>
                <a:gd name="connsiteX3-151" fmla="*/ 186530 w 1989592"/>
                <a:gd name="connsiteY3-152" fmla="*/ 694872 h 694872"/>
                <a:gd name="connsiteX0-153" fmla="*/ 186530 w 1995942"/>
                <a:gd name="connsiteY0-154" fmla="*/ 694872 h 694872"/>
                <a:gd name="connsiteX1-155" fmla="*/ 0 w 1995942"/>
                <a:gd name="connsiteY1-156" fmla="*/ 0 h 694872"/>
                <a:gd name="connsiteX2-157" fmla="*/ 1995942 w 1995942"/>
                <a:gd name="connsiteY2-158" fmla="*/ 323397 h 694872"/>
                <a:gd name="connsiteX3-159" fmla="*/ 186530 w 1995942"/>
                <a:gd name="connsiteY3-160" fmla="*/ 694872 h 694872"/>
                <a:gd name="connsiteX0-161" fmla="*/ 180180 w 1989592"/>
                <a:gd name="connsiteY0-162" fmla="*/ 704397 h 704397"/>
                <a:gd name="connsiteX1-163" fmla="*/ 0 w 1989592"/>
                <a:gd name="connsiteY1-164" fmla="*/ 0 h 704397"/>
                <a:gd name="connsiteX2-165" fmla="*/ 1989592 w 1989592"/>
                <a:gd name="connsiteY2-166" fmla="*/ 332922 h 704397"/>
                <a:gd name="connsiteX3-167" fmla="*/ 180180 w 1989592"/>
                <a:gd name="connsiteY3-168" fmla="*/ 704397 h 704397"/>
                <a:gd name="connsiteX0-169" fmla="*/ 173830 w 1983242"/>
                <a:gd name="connsiteY0-170" fmla="*/ 694872 h 694872"/>
                <a:gd name="connsiteX1-171" fmla="*/ 0 w 1983242"/>
                <a:gd name="connsiteY1-172" fmla="*/ 0 h 694872"/>
                <a:gd name="connsiteX2-173" fmla="*/ 1983242 w 1983242"/>
                <a:gd name="connsiteY2-174" fmla="*/ 323397 h 694872"/>
                <a:gd name="connsiteX3-175" fmla="*/ 173830 w 1983242"/>
                <a:gd name="connsiteY3-176" fmla="*/ 694872 h 694872"/>
                <a:gd name="connsiteX0-177" fmla="*/ 177005 w 1986417"/>
                <a:gd name="connsiteY0-178" fmla="*/ 694872 h 694872"/>
                <a:gd name="connsiteX1-179" fmla="*/ 0 w 1986417"/>
                <a:gd name="connsiteY1-180" fmla="*/ 0 h 694872"/>
                <a:gd name="connsiteX2-181" fmla="*/ 1986417 w 1986417"/>
                <a:gd name="connsiteY2-182" fmla="*/ 323397 h 694872"/>
                <a:gd name="connsiteX3-183" fmla="*/ 177005 w 1986417"/>
                <a:gd name="connsiteY3-184" fmla="*/ 694872 h 694872"/>
                <a:gd name="connsiteX0-185" fmla="*/ 164566 w 1973978"/>
                <a:gd name="connsiteY0-186" fmla="*/ 698950 h 698950"/>
                <a:gd name="connsiteX1-187" fmla="*/ 0 w 1973978"/>
                <a:gd name="connsiteY1-188" fmla="*/ 0 h 698950"/>
                <a:gd name="connsiteX2-189" fmla="*/ 1973978 w 1973978"/>
                <a:gd name="connsiteY2-190" fmla="*/ 327475 h 698950"/>
                <a:gd name="connsiteX3-191" fmla="*/ 164566 w 1973978"/>
                <a:gd name="connsiteY3-192" fmla="*/ 698950 h 6989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3978" h="698950">
                  <a:moveTo>
                    <a:pt x="164566" y="698950"/>
                  </a:moveTo>
                  <a:lnTo>
                    <a:pt x="0" y="0"/>
                  </a:lnTo>
                  <a:lnTo>
                    <a:pt x="1973978" y="327475"/>
                  </a:lnTo>
                  <a:lnTo>
                    <a:pt x="164566" y="698950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前翅膀"/>
          <p:cNvGrpSpPr/>
          <p:nvPr/>
        </p:nvGrpSpPr>
        <p:grpSpPr>
          <a:xfrm>
            <a:off x="1973660" y="1499241"/>
            <a:ext cx="4680956" cy="2639549"/>
            <a:chOff x="2389243" y="1423041"/>
            <a:chExt cx="4680956" cy="2639549"/>
          </a:xfrm>
        </p:grpSpPr>
        <p:sp>
          <p:nvSpPr>
            <p:cNvPr id="23" name="直角三角形 7"/>
            <p:cNvSpPr/>
            <p:nvPr/>
          </p:nvSpPr>
          <p:spPr>
            <a:xfrm>
              <a:off x="2389243" y="2123614"/>
              <a:ext cx="2510973" cy="1938976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510973" h="1938976">
                  <a:moveTo>
                    <a:pt x="0" y="1938976"/>
                  </a:moveTo>
                  <a:lnTo>
                    <a:pt x="1840138" y="0"/>
                  </a:lnTo>
                  <a:lnTo>
                    <a:pt x="2510973" y="1764804"/>
                  </a:lnTo>
                  <a:lnTo>
                    <a:pt x="0" y="1938976"/>
                  </a:lnTo>
                  <a:close/>
                </a:path>
              </a:pathLst>
            </a:custGeom>
            <a:solidFill>
              <a:srgbClr val="EF4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直角三角形 7"/>
            <p:cNvSpPr/>
            <p:nvPr/>
          </p:nvSpPr>
          <p:spPr>
            <a:xfrm rot="10800000">
              <a:off x="4225564" y="2127361"/>
              <a:ext cx="2010911" cy="1764804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1005527 h 1764804"/>
                <a:gd name="connsiteX1-123" fmla="*/ 1349601 w 2010911"/>
                <a:gd name="connsiteY1-124" fmla="*/ 0 h 1764804"/>
                <a:gd name="connsiteX2-125" fmla="*/ 2010911 w 2010911"/>
                <a:gd name="connsiteY2-126" fmla="*/ 1764804 h 1764804"/>
                <a:gd name="connsiteX3-127" fmla="*/ 0 w 2010911"/>
                <a:gd name="connsiteY3-128" fmla="*/ 1005527 h 176480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010911" h="1764804">
                  <a:moveTo>
                    <a:pt x="0" y="1005527"/>
                  </a:moveTo>
                  <a:lnTo>
                    <a:pt x="1349601" y="0"/>
                  </a:lnTo>
                  <a:lnTo>
                    <a:pt x="2010911" y="1764804"/>
                  </a:lnTo>
                  <a:lnTo>
                    <a:pt x="0" y="1005527"/>
                  </a:lnTo>
                  <a:close/>
                </a:path>
              </a:pathLst>
            </a:custGeom>
            <a:solidFill>
              <a:srgbClr val="EE3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直角三角形 7"/>
            <p:cNvSpPr/>
            <p:nvPr/>
          </p:nvSpPr>
          <p:spPr>
            <a:xfrm rot="9126709">
              <a:off x="4436298" y="1423041"/>
              <a:ext cx="2633901" cy="1616128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856524 h 1615801"/>
                <a:gd name="connsiteX1-123" fmla="*/ 596668 w 2010911"/>
                <a:gd name="connsiteY1-124" fmla="*/ 0 h 1615801"/>
                <a:gd name="connsiteX2-125" fmla="*/ 2010911 w 2010911"/>
                <a:gd name="connsiteY2-126" fmla="*/ 1615801 h 1615801"/>
                <a:gd name="connsiteX3-127" fmla="*/ 0 w 2010911"/>
                <a:gd name="connsiteY3-128" fmla="*/ 856524 h 1615801"/>
                <a:gd name="connsiteX0-129" fmla="*/ 0 w 2010911"/>
                <a:gd name="connsiteY0-130" fmla="*/ 856524 h 1615801"/>
                <a:gd name="connsiteX1-131" fmla="*/ 596668 w 2010911"/>
                <a:gd name="connsiteY1-132" fmla="*/ 0 h 1615801"/>
                <a:gd name="connsiteX2-133" fmla="*/ 2010911 w 2010911"/>
                <a:gd name="connsiteY2-134" fmla="*/ 1615801 h 1615801"/>
                <a:gd name="connsiteX3-135" fmla="*/ 0 w 2010911"/>
                <a:gd name="connsiteY3-136" fmla="*/ 856524 h 1615801"/>
                <a:gd name="connsiteX0-137" fmla="*/ 0 w 2006947"/>
                <a:gd name="connsiteY0-138" fmla="*/ 856524 h 1602927"/>
                <a:gd name="connsiteX1-139" fmla="*/ 596668 w 2006947"/>
                <a:gd name="connsiteY1-140" fmla="*/ 0 h 1602927"/>
                <a:gd name="connsiteX2-141" fmla="*/ 2006947 w 2006947"/>
                <a:gd name="connsiteY2-142" fmla="*/ 1602927 h 1602927"/>
                <a:gd name="connsiteX3-143" fmla="*/ 0 w 2006947"/>
                <a:gd name="connsiteY3-144" fmla="*/ 856524 h 1602927"/>
                <a:gd name="connsiteX0-145" fmla="*/ 0 w 2014045"/>
                <a:gd name="connsiteY0-146" fmla="*/ 856524 h 1603091"/>
                <a:gd name="connsiteX1-147" fmla="*/ 596668 w 2014045"/>
                <a:gd name="connsiteY1-148" fmla="*/ 0 h 1603091"/>
                <a:gd name="connsiteX2-149" fmla="*/ 2014045 w 2014045"/>
                <a:gd name="connsiteY2-150" fmla="*/ 1603091 h 1603091"/>
                <a:gd name="connsiteX3-151" fmla="*/ 0 w 2014045"/>
                <a:gd name="connsiteY3-152" fmla="*/ 856524 h 1603091"/>
                <a:gd name="connsiteX0-153" fmla="*/ 0 w 2015366"/>
                <a:gd name="connsiteY0-154" fmla="*/ 856524 h 1607382"/>
                <a:gd name="connsiteX1-155" fmla="*/ 596668 w 2015366"/>
                <a:gd name="connsiteY1-156" fmla="*/ 0 h 1607382"/>
                <a:gd name="connsiteX2-157" fmla="*/ 2015366 w 2015366"/>
                <a:gd name="connsiteY2-158" fmla="*/ 1607382 h 1607382"/>
                <a:gd name="connsiteX3-159" fmla="*/ 0 w 2015366"/>
                <a:gd name="connsiteY3-160" fmla="*/ 856524 h 1607382"/>
                <a:gd name="connsiteX0-161" fmla="*/ 0 w 2015366"/>
                <a:gd name="connsiteY0-162" fmla="*/ 858009 h 1608867"/>
                <a:gd name="connsiteX1-163" fmla="*/ 593861 w 2015366"/>
                <a:gd name="connsiteY1-164" fmla="*/ 0 h 1608867"/>
                <a:gd name="connsiteX2-165" fmla="*/ 2015366 w 2015366"/>
                <a:gd name="connsiteY2-166" fmla="*/ 1608867 h 1608867"/>
                <a:gd name="connsiteX3-167" fmla="*/ 0 w 2015366"/>
                <a:gd name="connsiteY3-168" fmla="*/ 858009 h 1608867"/>
                <a:gd name="connsiteX0-169" fmla="*/ 0 w 2372755"/>
                <a:gd name="connsiteY0-170" fmla="*/ 650915 h 1608867"/>
                <a:gd name="connsiteX1-171" fmla="*/ 951250 w 2372755"/>
                <a:gd name="connsiteY1-172" fmla="*/ 0 h 1608867"/>
                <a:gd name="connsiteX2-173" fmla="*/ 2372755 w 2372755"/>
                <a:gd name="connsiteY2-174" fmla="*/ 1608867 h 1608867"/>
                <a:gd name="connsiteX3-175" fmla="*/ 0 w 2372755"/>
                <a:gd name="connsiteY3-176" fmla="*/ 650915 h 1608867"/>
                <a:gd name="connsiteX0-177" fmla="*/ 0 w 2425910"/>
                <a:gd name="connsiteY0-178" fmla="*/ 615600 h 1608867"/>
                <a:gd name="connsiteX1-179" fmla="*/ 1004405 w 2425910"/>
                <a:gd name="connsiteY1-180" fmla="*/ 0 h 1608867"/>
                <a:gd name="connsiteX2-181" fmla="*/ 2425910 w 2425910"/>
                <a:gd name="connsiteY2-182" fmla="*/ 1608867 h 1608867"/>
                <a:gd name="connsiteX3-183" fmla="*/ 0 w 2425910"/>
                <a:gd name="connsiteY3-184" fmla="*/ 615600 h 1608867"/>
                <a:gd name="connsiteX0-185" fmla="*/ 0 w 2633901"/>
                <a:gd name="connsiteY0-186" fmla="*/ 519898 h 1608867"/>
                <a:gd name="connsiteX1-187" fmla="*/ 1212396 w 2633901"/>
                <a:gd name="connsiteY1-188" fmla="*/ 0 h 1608867"/>
                <a:gd name="connsiteX2-189" fmla="*/ 2633901 w 2633901"/>
                <a:gd name="connsiteY2-190" fmla="*/ 1608867 h 1608867"/>
                <a:gd name="connsiteX3-191" fmla="*/ 0 w 2633901"/>
                <a:gd name="connsiteY3-192" fmla="*/ 519898 h 1608867"/>
                <a:gd name="connsiteX0-193" fmla="*/ 0 w 2633901"/>
                <a:gd name="connsiteY0-194" fmla="*/ 527159 h 1616128"/>
                <a:gd name="connsiteX1-195" fmla="*/ 1205463 w 2633901"/>
                <a:gd name="connsiteY1-196" fmla="*/ 0 h 1616128"/>
                <a:gd name="connsiteX2-197" fmla="*/ 2633901 w 2633901"/>
                <a:gd name="connsiteY2-198" fmla="*/ 1616128 h 1616128"/>
                <a:gd name="connsiteX3-199" fmla="*/ 0 w 2633901"/>
                <a:gd name="connsiteY3-200" fmla="*/ 527159 h 16161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633901" h="1616128">
                  <a:moveTo>
                    <a:pt x="0" y="527159"/>
                  </a:moveTo>
                  <a:lnTo>
                    <a:pt x="1205463" y="0"/>
                  </a:lnTo>
                  <a:lnTo>
                    <a:pt x="2633901" y="1616128"/>
                  </a:lnTo>
                  <a:lnTo>
                    <a:pt x="0" y="527159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42155" y="2755593"/>
            <a:ext cx="4732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6687981"/>
            <a:ext cx="12192000" cy="174171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REFSHAPE" val="118971980"/>
  <p:tag name="KSO_WM_UNIT_PLACING_PICTURE_USER_VIEWPORT" val="{&quot;height&quot;:11664,&quot;width&quot;:12288}"/>
</p:tagLst>
</file>

<file path=ppt/tags/tag2.xml><?xml version="1.0" encoding="utf-8"?>
<p:tagLst xmlns:p="http://schemas.openxmlformats.org/presentationml/2006/main">
  <p:tag name="KSO_WPP_MARK_KEY" val="f41b0f99-3dfd-4641-9193-587d1a6d5643"/>
  <p:tag name="COMMONDATA" val="eyJoZGlkIjoiZGRjZDJiYWFjNzJkZmZlMWNjZmI3ZjE1NDVlYWU0ZW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785</Words>
  <Application>WPS 演示</Application>
  <PresentationFormat>自定义</PresentationFormat>
  <Paragraphs>48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intel</cp:lastModifiedBy>
  <cp:revision>484</cp:revision>
  <dcterms:created xsi:type="dcterms:W3CDTF">2017-04-11T07:10:00Z</dcterms:created>
  <dcterms:modified xsi:type="dcterms:W3CDTF">2023-08-22T05:46:48Z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27C516BA38D84706B003ED7342828881_12</vt:lpwstr>
  </property>
</Properties>
</file>